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80" r:id="rId2"/>
    <p:sldMasterId id="2147483687" r:id="rId3"/>
  </p:sldMasterIdLst>
  <p:notesMasterIdLst>
    <p:notesMasterId r:id="rId24"/>
  </p:notesMasterIdLst>
  <p:handoutMasterIdLst>
    <p:handoutMasterId r:id="rId25"/>
  </p:handoutMasterIdLst>
  <p:sldIdLst>
    <p:sldId id="256" r:id="rId4"/>
    <p:sldId id="511" r:id="rId5"/>
    <p:sldId id="512" r:id="rId6"/>
    <p:sldId id="513" r:id="rId7"/>
    <p:sldId id="514" r:id="rId8"/>
    <p:sldId id="515" r:id="rId9"/>
    <p:sldId id="516" r:id="rId10"/>
    <p:sldId id="517" r:id="rId11"/>
    <p:sldId id="519" r:id="rId12"/>
    <p:sldId id="520" r:id="rId13"/>
    <p:sldId id="521" r:id="rId14"/>
    <p:sldId id="500" r:id="rId15"/>
    <p:sldId id="524" r:id="rId16"/>
    <p:sldId id="564" r:id="rId17"/>
    <p:sldId id="565" r:id="rId18"/>
    <p:sldId id="572" r:id="rId19"/>
    <p:sldId id="573" r:id="rId20"/>
    <p:sldId id="560" r:id="rId21"/>
    <p:sldId id="561" r:id="rId22"/>
    <p:sldId id="551" r:id="rId23"/>
  </p:sldIdLst>
  <p:sldSz cx="10693400" cy="7562850"/>
  <p:notesSz cx="9926638" cy="6797675"/>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ремеева" initials="Е"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405"/>
    <a:srgbClr val="FF6000"/>
    <a:srgbClr val="E9EDF4"/>
    <a:srgbClr val="EA9B50"/>
    <a:srgbClr val="FF761C"/>
    <a:srgbClr val="F5A623"/>
    <a:srgbClr val="FF7115"/>
    <a:srgbClr val="FFA368"/>
    <a:srgbClr val="D0D8E8"/>
    <a:srgbClr val="EB81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p:cViewPr varScale="1">
        <p:scale>
          <a:sx n="83" d="100"/>
          <a:sy n="83" d="100"/>
        </p:scale>
        <p:origin x="-1272" y="-84"/>
      </p:cViewPr>
      <p:guideLst>
        <p:guide orient="horz" pos="2382"/>
        <p:guide pos="336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301642" cy="339598"/>
          </a:xfrm>
          <a:prstGeom prst="rect">
            <a:avLst/>
          </a:prstGeom>
        </p:spPr>
        <p:txBody>
          <a:bodyPr vert="horz" lIns="83759" tIns="41880" rIns="83759" bIns="41880" rtlCol="0"/>
          <a:lstStyle>
            <a:lvl1pPr algn="l">
              <a:defRPr sz="1100"/>
            </a:lvl1pPr>
          </a:lstStyle>
          <a:p>
            <a:endParaRPr lang="ru-RU"/>
          </a:p>
        </p:txBody>
      </p:sp>
      <p:sp>
        <p:nvSpPr>
          <p:cNvPr id="3" name="Дата 2"/>
          <p:cNvSpPr>
            <a:spLocks noGrp="1"/>
          </p:cNvSpPr>
          <p:nvPr>
            <p:ph type="dt" sz="quarter" idx="1"/>
          </p:nvPr>
        </p:nvSpPr>
        <p:spPr>
          <a:xfrm>
            <a:off x="5623523" y="1"/>
            <a:ext cx="4300168" cy="339598"/>
          </a:xfrm>
          <a:prstGeom prst="rect">
            <a:avLst/>
          </a:prstGeom>
        </p:spPr>
        <p:txBody>
          <a:bodyPr vert="horz" lIns="83759" tIns="41880" rIns="83759" bIns="41880" rtlCol="0"/>
          <a:lstStyle>
            <a:lvl1pPr algn="r">
              <a:defRPr sz="1100"/>
            </a:lvl1pPr>
          </a:lstStyle>
          <a:p>
            <a:fld id="{721C1A76-0A82-42BE-AFBA-214595F08C32}" type="datetimeFigureOut">
              <a:rPr lang="ru-RU" smtClean="0"/>
              <a:pPr/>
              <a:t>01.06.2021</a:t>
            </a:fld>
            <a:endParaRPr lang="ru-RU"/>
          </a:p>
        </p:txBody>
      </p:sp>
      <p:sp>
        <p:nvSpPr>
          <p:cNvPr id="4" name="Нижний колонтитул 3"/>
          <p:cNvSpPr>
            <a:spLocks noGrp="1"/>
          </p:cNvSpPr>
          <p:nvPr>
            <p:ph type="ftr" sz="quarter" idx="2"/>
          </p:nvPr>
        </p:nvSpPr>
        <p:spPr>
          <a:xfrm>
            <a:off x="0" y="6456651"/>
            <a:ext cx="4301642" cy="339598"/>
          </a:xfrm>
          <a:prstGeom prst="rect">
            <a:avLst/>
          </a:prstGeom>
        </p:spPr>
        <p:txBody>
          <a:bodyPr vert="horz" lIns="83759" tIns="41880" rIns="83759" bIns="41880" rtlCol="0" anchor="b"/>
          <a:lstStyle>
            <a:lvl1pPr algn="l">
              <a:defRPr sz="1100"/>
            </a:lvl1pPr>
          </a:lstStyle>
          <a:p>
            <a:endParaRPr lang="ru-RU"/>
          </a:p>
        </p:txBody>
      </p:sp>
      <p:sp>
        <p:nvSpPr>
          <p:cNvPr id="5" name="Номер слайда 4"/>
          <p:cNvSpPr>
            <a:spLocks noGrp="1"/>
          </p:cNvSpPr>
          <p:nvPr>
            <p:ph type="sldNum" sz="quarter" idx="3"/>
          </p:nvPr>
        </p:nvSpPr>
        <p:spPr>
          <a:xfrm>
            <a:off x="5623523" y="6456651"/>
            <a:ext cx="4300168" cy="339598"/>
          </a:xfrm>
          <a:prstGeom prst="rect">
            <a:avLst/>
          </a:prstGeom>
        </p:spPr>
        <p:txBody>
          <a:bodyPr vert="horz" lIns="83759" tIns="41880" rIns="83759" bIns="41880" rtlCol="0" anchor="b"/>
          <a:lstStyle>
            <a:lvl1pPr algn="r">
              <a:defRPr sz="1100"/>
            </a:lvl1pPr>
          </a:lstStyle>
          <a:p>
            <a:fld id="{4736D1A1-FFF9-4DBA-ACE9-FD88F08529AB}" type="slidenum">
              <a:rPr lang="ru-RU" smtClean="0"/>
              <a:pPr/>
              <a:t>‹#›</a:t>
            </a:fld>
            <a:endParaRPr lang="ru-RU"/>
          </a:p>
        </p:txBody>
      </p:sp>
    </p:spTree>
    <p:extLst>
      <p:ext uri="{BB962C8B-B14F-4D97-AF65-F5344CB8AC3E}">
        <p14:creationId xmlns:p14="http://schemas.microsoft.com/office/powerpoint/2010/main" xmlns="" val="3238189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ru-RU"/>
          </a:p>
        </p:txBody>
      </p:sp>
      <p:sp>
        <p:nvSpPr>
          <p:cNvPr id="3" name="Дата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8A2C159F-DC16-476A-BB6D-5D7301CB2E60}" type="datetimeFigureOut">
              <a:rPr lang="ru-RU" smtClean="0"/>
              <a:pPr/>
              <a:t>01.06.2021</a:t>
            </a:fld>
            <a:endParaRPr lang="ru-RU"/>
          </a:p>
        </p:txBody>
      </p:sp>
      <p:sp>
        <p:nvSpPr>
          <p:cNvPr id="4" name="Образ слайда 3"/>
          <p:cNvSpPr>
            <a:spLocks noGrp="1" noRot="1" noChangeAspect="1"/>
          </p:cNvSpPr>
          <p:nvPr>
            <p:ph type="sldImg" idx="2"/>
          </p:nvPr>
        </p:nvSpPr>
        <p:spPr>
          <a:xfrm>
            <a:off x="3343275" y="850900"/>
            <a:ext cx="3240088" cy="2292350"/>
          </a:xfrm>
          <a:prstGeom prst="rect">
            <a:avLst/>
          </a:prstGeom>
          <a:noFill/>
          <a:ln w="12700">
            <a:solidFill>
              <a:prstClr val="black"/>
            </a:solidFill>
          </a:ln>
        </p:spPr>
        <p:txBody>
          <a:bodyPr vert="horz" lIns="83759" tIns="41880" rIns="83759" bIns="41880" rtlCol="0" anchor="ctr"/>
          <a:lstStyle/>
          <a:p>
            <a:endParaRPr lang="ru-RU"/>
          </a:p>
        </p:txBody>
      </p:sp>
      <p:sp>
        <p:nvSpPr>
          <p:cNvPr id="5" name="Заметки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ru-RU"/>
          </a:p>
        </p:txBody>
      </p:sp>
      <p:sp>
        <p:nvSpPr>
          <p:cNvPr id="7" name="Номер слайда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FBE7FC41-8092-428C-B204-EACC80BE671C}" type="slidenum">
              <a:rPr lang="ru-RU" smtClean="0"/>
              <a:pPr/>
              <a:t>‹#›</a:t>
            </a:fld>
            <a:endParaRPr lang="ru-RU"/>
          </a:p>
        </p:txBody>
      </p:sp>
    </p:spTree>
    <p:extLst>
      <p:ext uri="{BB962C8B-B14F-4D97-AF65-F5344CB8AC3E}">
        <p14:creationId xmlns:p14="http://schemas.microsoft.com/office/powerpoint/2010/main" xmlns="" val="408892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a:lstStyle>
            <a:lvl1pPr>
              <a:defRPr/>
            </a:lvl1pPr>
          </a:lstStyle>
          <a:p>
            <a:r>
              <a:rPr lang="ru-RU" smtClean="0"/>
              <a:t>Образец заголовка</a:t>
            </a:r>
            <a:endParaRPr/>
          </a:p>
        </p:txBody>
      </p:sp>
      <p:sp>
        <p:nvSpPr>
          <p:cNvPr id="3" name="Holder 3"/>
          <p:cNvSpPr>
            <a:spLocks noGrp="1"/>
          </p:cNvSpPr>
          <p:nvPr>
            <p:ph type="subTitle" idx="4"/>
          </p:nvPr>
        </p:nvSpPr>
        <p:spPr>
          <a:xfrm>
            <a:off x="1604010" y="4235196"/>
            <a:ext cx="7485380" cy="1890712"/>
          </a:xfrm>
          <a:prstGeom prst="rect">
            <a:avLst/>
          </a:prstGeom>
        </p:spPr>
        <p:txBody>
          <a:bodyPr/>
          <a:lstStyle>
            <a:lvl1pPr>
              <a:defRPr/>
            </a:lvl1pPr>
          </a:lstStyle>
          <a:p>
            <a:r>
              <a:rPr lang="ru-RU" smtClean="0"/>
              <a:t>Образец подзаголовка</a:t>
            </a:r>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DE191A78-E206-4ABC-894F-2547E431FBD0}" type="datetimeFigureOut">
              <a:rPr lang="en-US"/>
              <a:pPr>
                <a:defRPr/>
              </a:pPr>
              <a:t>6/1/2021</a:t>
            </a:fld>
            <a:endParaRPr lang="en-US"/>
          </a:p>
        </p:txBody>
      </p:sp>
      <p:sp>
        <p:nvSpPr>
          <p:cNvPr id="6" name="Holder 6"/>
          <p:cNvSpPr>
            <a:spLocks noGrp="1"/>
          </p:cNvSpPr>
          <p:nvPr>
            <p:ph type="sldNum" sz="quarter" idx="12"/>
          </p:nvPr>
        </p:nvSpPr>
        <p:spPr/>
        <p:txBody>
          <a:bodyPr/>
          <a:lstStyle>
            <a:lvl1pPr>
              <a:defRPr/>
            </a:lvl1pPr>
          </a:lstStyle>
          <a:p>
            <a:pPr>
              <a:defRPr/>
            </a:pPr>
            <a:fld id="{7F8F0A25-84DE-4C32-A855-DECC6EF8861E}" type="slidenum">
              <a:rPr/>
              <a:pPr>
                <a:defRPr/>
              </a:pPr>
              <a:t>‹#›</a:t>
            </a:fld>
            <a:endParaRPr/>
          </a:p>
        </p:txBody>
      </p:sp>
    </p:spTree>
    <p:extLst>
      <p:ext uri="{BB962C8B-B14F-4D97-AF65-F5344CB8AC3E}">
        <p14:creationId xmlns:p14="http://schemas.microsoft.com/office/powerpoint/2010/main" xmlns="" val="62637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Пустой слайд">
    <p:spTree>
      <p:nvGrpSpPr>
        <p:cNvPr id="1" name=""/>
        <p:cNvGrpSpPr/>
        <p:nvPr/>
      </p:nvGrpSpPr>
      <p:grpSpPr>
        <a:xfrm>
          <a:off x="0" y="0"/>
          <a:ext cx="0" cy="0"/>
          <a:chOff x="0" y="0"/>
          <a:chExt cx="0" cy="0"/>
        </a:xfrm>
      </p:grpSpPr>
      <p:sp>
        <p:nvSpPr>
          <p:cNvPr id="2" name="bk object 16"/>
          <p:cNvSpPr>
            <a:spLocks noChangeArrowheads="1"/>
          </p:cNvSpPr>
          <p:nvPr/>
        </p:nvSpPr>
        <p:spPr bwMode="auto">
          <a:xfrm>
            <a:off x="0" y="0"/>
            <a:ext cx="10691813" cy="7559675"/>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prstClr val="black"/>
              </a:solidFill>
            </a:endParaRPr>
          </a:p>
        </p:txBody>
      </p:sp>
      <p:sp>
        <p:nvSpPr>
          <p:cNvPr id="3" name="bk object 17"/>
          <p:cNvSpPr>
            <a:spLocks noChangeArrowheads="1"/>
          </p:cNvSpPr>
          <p:nvPr/>
        </p:nvSpPr>
        <p:spPr bwMode="auto">
          <a:xfrm>
            <a:off x="1143000" y="1254125"/>
            <a:ext cx="3360738" cy="15748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prstClr val="black"/>
              </a:solidFill>
            </a:endParaRPr>
          </a:p>
        </p:txBody>
      </p:sp>
      <p:sp>
        <p:nvSpPr>
          <p:cNvPr id="4"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solidFill>
                <a:prstClr val="black">
                  <a:tint val="75000"/>
                </a:prstClr>
              </a:solidFill>
            </a:endParaRPr>
          </a:p>
        </p:txBody>
      </p:sp>
      <p:sp>
        <p:nvSpPr>
          <p:cNvPr id="5" name="Holder 3"/>
          <p:cNvSpPr>
            <a:spLocks noGrp="1"/>
          </p:cNvSpPr>
          <p:nvPr>
            <p:ph type="dt" sz="half" idx="11"/>
          </p:nvPr>
        </p:nvSpPr>
        <p:spPr/>
        <p:txBody>
          <a:bodyPr/>
          <a:lstStyle>
            <a:lvl1pPr algn="l">
              <a:defRPr>
                <a:solidFill>
                  <a:schemeClr val="tx1">
                    <a:tint val="75000"/>
                  </a:schemeClr>
                </a:solidFill>
              </a:defRPr>
            </a:lvl1pPr>
          </a:lstStyle>
          <a:p>
            <a:pPr>
              <a:defRPr/>
            </a:pPr>
            <a:fld id="{3FC50564-BD0A-41DD-9913-7ADC99619FB0}" type="datetimeFigureOut">
              <a:rPr lang="en-US">
                <a:solidFill>
                  <a:prstClr val="black">
                    <a:tint val="75000"/>
                  </a:prstClr>
                </a:solidFill>
              </a:rPr>
              <a:pPr>
                <a:defRPr/>
              </a:pPr>
              <a:t>6/1/2021</a:t>
            </a:fld>
            <a:endParaRPr lang="en-US">
              <a:solidFill>
                <a:prstClr val="black">
                  <a:tint val="75000"/>
                </a:prstClr>
              </a:solidFill>
            </a:endParaRPr>
          </a:p>
        </p:txBody>
      </p:sp>
      <p:sp>
        <p:nvSpPr>
          <p:cNvPr id="6" name="Holder 4"/>
          <p:cNvSpPr>
            <a:spLocks noGrp="1"/>
          </p:cNvSpPr>
          <p:nvPr>
            <p:ph type="sldNum" sz="quarter" idx="12"/>
          </p:nvPr>
        </p:nvSpPr>
        <p:spPr/>
        <p:txBody>
          <a:bodyPr/>
          <a:lstStyle>
            <a:lvl1pPr algn="r">
              <a:defRPr>
                <a:solidFill>
                  <a:schemeClr val="tx1">
                    <a:tint val="75000"/>
                  </a:schemeClr>
                </a:solidFill>
              </a:defRPr>
            </a:lvl1pPr>
          </a:lstStyle>
          <a:p>
            <a:pPr>
              <a:defRPr/>
            </a:pPr>
            <a:fld id="{9A1C9C44-2238-4EA2-9ED9-8B586CD1EB4F}"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178105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200" y="323850"/>
            <a:ext cx="4319588" cy="276999"/>
          </a:xfrm>
        </p:spPr>
        <p:txBody>
          <a:bodyPr rtlCol="0"/>
          <a:lstStyle>
            <a:lvl1pPr algn="l" rtl="0">
              <a:defRPr/>
            </a:lvl1pPr>
          </a:lstStyle>
          <a:p>
            <a:pPr rtl="0"/>
            <a:r>
              <a:rPr lang="ru-RU"/>
              <a:t>Образец заголовка</a:t>
            </a:r>
            <a:endParaRPr lang="ru-RU" dirty="0"/>
          </a:p>
        </p:txBody>
      </p:sp>
      <p:sp>
        <p:nvSpPr>
          <p:cNvPr id="3" name="Текст 2"/>
          <p:cNvSpPr>
            <a:spLocks noGrp="1"/>
          </p:cNvSpPr>
          <p:nvPr>
            <p:ph type="body" idx="1"/>
          </p:nvPr>
        </p:nvSpPr>
        <p:spPr>
          <a:xfrm>
            <a:off x="983793" y="1774188"/>
            <a:ext cx="4362908" cy="564693"/>
          </a:xfrm>
        </p:spPr>
        <p:txBody>
          <a:bodyPr rtlCol="0" anchor="b">
            <a:noAutofit/>
          </a:bodyPr>
          <a:lstStyle>
            <a:lvl1pPr marL="0" indent="0" algn="l" rtl="0">
              <a:spcBef>
                <a:spcPts val="0"/>
              </a:spcBef>
              <a:buNone/>
              <a:defRPr sz="2106" b="1"/>
            </a:lvl1pPr>
            <a:lvl2pPr marL="534708" indent="0" algn="l" rtl="0">
              <a:buNone/>
              <a:defRPr sz="2369" b="1"/>
            </a:lvl2pPr>
            <a:lvl3pPr marL="1069417" indent="0" algn="l" rtl="0">
              <a:buNone/>
              <a:defRPr sz="2106" b="1"/>
            </a:lvl3pPr>
            <a:lvl4pPr marL="1604126" indent="0" algn="l" rtl="0">
              <a:buNone/>
              <a:defRPr sz="1842" b="1"/>
            </a:lvl4pPr>
            <a:lvl5pPr marL="2138834" indent="0" algn="l" rtl="0">
              <a:buNone/>
              <a:defRPr sz="1842" b="1"/>
            </a:lvl5pPr>
            <a:lvl6pPr marL="2673543" indent="0" algn="l" rtl="0">
              <a:buNone/>
              <a:defRPr sz="1842" b="1"/>
            </a:lvl6pPr>
            <a:lvl7pPr marL="3208251" indent="0" algn="l" rtl="0">
              <a:buNone/>
              <a:defRPr sz="1842" b="1"/>
            </a:lvl7pPr>
            <a:lvl8pPr marL="3742959" indent="0" algn="l" rtl="0">
              <a:buNone/>
              <a:defRPr sz="1842" b="1"/>
            </a:lvl8pPr>
            <a:lvl9pPr marL="4277668" indent="0" algn="l" rtl="0">
              <a:buNone/>
              <a:defRPr sz="1842" b="1"/>
            </a:lvl9pPr>
          </a:lstStyle>
          <a:p>
            <a:pPr lvl="0" rtl="0"/>
            <a:r>
              <a:rPr lang="ru-RU"/>
              <a:t>Образец текста</a:t>
            </a:r>
          </a:p>
        </p:txBody>
      </p:sp>
      <p:sp>
        <p:nvSpPr>
          <p:cNvPr id="4" name="Объект 3"/>
          <p:cNvSpPr>
            <a:spLocks noGrp="1"/>
          </p:cNvSpPr>
          <p:nvPr>
            <p:ph sz="half" idx="2"/>
          </p:nvPr>
        </p:nvSpPr>
        <p:spPr>
          <a:xfrm>
            <a:off x="980228" y="2436918"/>
            <a:ext cx="4366472" cy="4369647"/>
          </a:xfrm>
        </p:spPr>
        <p:txBody>
          <a:bodyPr rtlCol="0">
            <a:normAutofit/>
          </a:bodyPr>
          <a:lstStyle>
            <a:lvl1pPr algn="l" rtl="0">
              <a:defRPr sz="1755"/>
            </a:lvl1pPr>
            <a:lvl2pPr algn="l" rtl="0">
              <a:defRPr sz="1579"/>
            </a:lvl2pPr>
            <a:lvl3pPr algn="l" rtl="0">
              <a:defRPr sz="1579"/>
            </a:lvl3pPr>
            <a:lvl4pPr algn="l" rtl="0">
              <a:defRPr sz="1579"/>
            </a:lvl4pPr>
            <a:lvl5pPr marL="1764538" algn="l" rtl="0">
              <a:defRPr sz="1579"/>
            </a:lvl5pPr>
            <a:lvl6pPr marL="1764538" algn="l" rtl="0">
              <a:defRPr sz="1579"/>
            </a:lvl6pPr>
            <a:lvl7pPr marL="1764538" algn="l" rtl="0">
              <a:defRPr sz="1579"/>
            </a:lvl7pPr>
            <a:lvl8pPr marL="1764538" algn="l" rtl="0">
              <a:defRPr sz="1579"/>
            </a:lvl8pPr>
            <a:lvl9pPr marL="1764538" algn="l" rtl="0">
              <a:defRPr sz="1579"/>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5528488" y="1774188"/>
            <a:ext cx="4362908" cy="564693"/>
          </a:xfrm>
        </p:spPr>
        <p:txBody>
          <a:bodyPr rtlCol="0" anchor="b">
            <a:noAutofit/>
          </a:bodyPr>
          <a:lstStyle>
            <a:lvl1pPr marL="0" indent="0" algn="l" rtl="0">
              <a:spcBef>
                <a:spcPts val="0"/>
              </a:spcBef>
              <a:buNone/>
              <a:defRPr sz="2106" b="1"/>
            </a:lvl1pPr>
            <a:lvl2pPr marL="534708" indent="0" algn="l" rtl="0">
              <a:buNone/>
              <a:defRPr sz="2369" b="1"/>
            </a:lvl2pPr>
            <a:lvl3pPr marL="1069417" indent="0" algn="l" rtl="0">
              <a:buNone/>
              <a:defRPr sz="2106" b="1"/>
            </a:lvl3pPr>
            <a:lvl4pPr marL="1604126" indent="0" algn="l" rtl="0">
              <a:buNone/>
              <a:defRPr sz="1842" b="1"/>
            </a:lvl4pPr>
            <a:lvl5pPr marL="2138834" indent="0" algn="l" rtl="0">
              <a:buNone/>
              <a:defRPr sz="1842" b="1"/>
            </a:lvl5pPr>
            <a:lvl6pPr marL="2673543" indent="0" algn="l" rtl="0">
              <a:buNone/>
              <a:defRPr sz="1842" b="1"/>
            </a:lvl6pPr>
            <a:lvl7pPr marL="3208251" indent="0" algn="l" rtl="0">
              <a:buNone/>
              <a:defRPr sz="1842" b="1"/>
            </a:lvl7pPr>
            <a:lvl8pPr marL="3742959" indent="0" algn="l" rtl="0">
              <a:buNone/>
              <a:defRPr sz="1842" b="1"/>
            </a:lvl8pPr>
            <a:lvl9pPr marL="4277668" indent="0" algn="l" rtl="0">
              <a:buNone/>
              <a:defRPr sz="1842" b="1"/>
            </a:lvl9pPr>
          </a:lstStyle>
          <a:p>
            <a:pPr lvl="0" rtl="0"/>
            <a:r>
              <a:rPr lang="ru-RU"/>
              <a:t>Образец текста</a:t>
            </a:r>
          </a:p>
        </p:txBody>
      </p:sp>
      <p:sp>
        <p:nvSpPr>
          <p:cNvPr id="6" name="Объект 5"/>
          <p:cNvSpPr>
            <a:spLocks noGrp="1"/>
          </p:cNvSpPr>
          <p:nvPr>
            <p:ph sz="quarter" idx="4"/>
          </p:nvPr>
        </p:nvSpPr>
        <p:spPr>
          <a:xfrm>
            <a:off x="5524923" y="2436918"/>
            <a:ext cx="4366472" cy="4369647"/>
          </a:xfrm>
        </p:spPr>
        <p:txBody>
          <a:bodyPr rtlCol="0">
            <a:normAutofit/>
          </a:bodyPr>
          <a:lstStyle>
            <a:lvl1pPr algn="l" rtl="0">
              <a:defRPr sz="1755"/>
            </a:lvl1pPr>
            <a:lvl2pPr algn="l" rtl="0">
              <a:defRPr sz="1579"/>
            </a:lvl2pPr>
            <a:lvl3pPr algn="l" rtl="0">
              <a:defRPr sz="1579"/>
            </a:lvl3pPr>
            <a:lvl4pPr algn="l" rtl="0">
              <a:defRPr sz="1579"/>
            </a:lvl4pPr>
            <a:lvl5pPr marL="1764538" algn="l" rtl="0">
              <a:defRPr sz="1579"/>
            </a:lvl5pPr>
            <a:lvl6pPr marL="1764538" algn="l" rtl="0">
              <a:defRPr sz="1579"/>
            </a:lvl6pPr>
            <a:lvl7pPr marL="1764538" algn="l" rtl="0">
              <a:defRPr sz="1579"/>
            </a:lvl7pPr>
            <a:lvl8pPr marL="1764538" algn="l" rtl="0">
              <a:defRPr sz="1579"/>
            </a:lvl8pPr>
            <a:lvl9pPr marL="1764538" algn="l" rtl="0">
              <a:defRPr sz="1579"/>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a:xfrm>
            <a:off x="534988" y="7034213"/>
            <a:ext cx="2459037" cy="276999"/>
          </a:xfrm>
        </p:spPr>
        <p:txBody>
          <a:bodyPr rtlCol="0"/>
          <a:lstStyle>
            <a:lvl1pPr>
              <a:defRPr/>
            </a:lvl1pPr>
          </a:lstStyle>
          <a:p>
            <a:fld id="{2929E139-3DCD-45B3-A256-BC4A45460039}" type="datetime1">
              <a:rPr lang="ru-RU" smtClean="0">
                <a:solidFill>
                  <a:prstClr val="black">
                    <a:tint val="75000"/>
                  </a:prstClr>
                </a:solidFill>
              </a:rPr>
              <a:pPr/>
              <a:t>01.06.2021</a:t>
            </a:fld>
            <a:endParaRPr lang="ru-RU" dirty="0">
              <a:solidFill>
                <a:prstClr val="black">
                  <a:tint val="75000"/>
                </a:prstClr>
              </a:solidFill>
            </a:endParaRPr>
          </a:p>
        </p:txBody>
      </p:sp>
      <p:sp>
        <p:nvSpPr>
          <p:cNvPr id="8" name="Нижний колонтитул 7"/>
          <p:cNvSpPr>
            <a:spLocks noGrp="1"/>
          </p:cNvSpPr>
          <p:nvPr>
            <p:ph type="ftr" sz="quarter" idx="11"/>
          </p:nvPr>
        </p:nvSpPr>
        <p:spPr>
          <a:xfrm>
            <a:off x="3635375" y="7034213"/>
            <a:ext cx="3422650" cy="276999"/>
          </a:xfrm>
        </p:spPr>
        <p:txBody>
          <a:bodyPr rtlCol="0"/>
          <a:lstStyle/>
          <a:p>
            <a:endParaRPr lang="ru-RU" dirty="0">
              <a:solidFill>
                <a:prstClr val="black">
                  <a:tint val="75000"/>
                </a:prstClr>
              </a:solidFill>
            </a:endParaRPr>
          </a:p>
        </p:txBody>
      </p:sp>
      <p:sp>
        <p:nvSpPr>
          <p:cNvPr id="9" name="Номер слайда 8"/>
          <p:cNvSpPr>
            <a:spLocks noGrp="1"/>
          </p:cNvSpPr>
          <p:nvPr>
            <p:ph type="sldNum" sz="quarter" idx="12"/>
          </p:nvPr>
        </p:nvSpPr>
        <p:spPr>
          <a:xfrm>
            <a:off x="7699375" y="7034213"/>
            <a:ext cx="2459038" cy="276999"/>
          </a:xfrm>
        </p:spPr>
        <p:txBody>
          <a:bodyPr rtlCol="0"/>
          <a:lstStyle/>
          <a:p>
            <a:fld id="{EB37DED6-D4C7-42EE-AB49-D2E39E64FDE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1024987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a:lstStyle>
            <a:lvl1pPr>
              <a:defRPr/>
            </a:lvl1pPr>
          </a:lstStyle>
          <a:p>
            <a:r>
              <a:rPr lang="ru-RU" smtClean="0"/>
              <a:t>Образец заголовка</a:t>
            </a:r>
            <a:endParaRPr/>
          </a:p>
        </p:txBody>
      </p:sp>
      <p:sp>
        <p:nvSpPr>
          <p:cNvPr id="3" name="Holder 3"/>
          <p:cNvSpPr>
            <a:spLocks noGrp="1"/>
          </p:cNvSpPr>
          <p:nvPr>
            <p:ph type="subTitle" idx="4"/>
          </p:nvPr>
        </p:nvSpPr>
        <p:spPr>
          <a:xfrm>
            <a:off x="1604010" y="4235196"/>
            <a:ext cx="7485380" cy="1890712"/>
          </a:xfrm>
          <a:prstGeom prst="rect">
            <a:avLst/>
          </a:prstGeom>
        </p:spPr>
        <p:txBody>
          <a:bodyPr/>
          <a:lstStyle>
            <a:lvl1pPr>
              <a:defRPr/>
            </a:lvl1pPr>
          </a:lstStyle>
          <a:p>
            <a:r>
              <a:rPr lang="ru-RU" smtClean="0"/>
              <a:t>Образец подзаголовка</a:t>
            </a:r>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DE191A78-E206-4ABC-894F-2547E431FBD0}" type="datetimeFigureOut">
              <a:rPr lang="en-US">
                <a:solidFill>
                  <a:prstClr val="black">
                    <a:tint val="75000"/>
                  </a:prstClr>
                </a:solidFill>
              </a:rPr>
              <a:pPr>
                <a:defRPr/>
              </a:pPr>
              <a:t>6/1/2021</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pPr>
              <a:defRPr/>
            </a:pPr>
            <a:fld id="{7F8F0A25-84DE-4C32-A855-DECC6EF8861E}"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315351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i="0">
                <a:solidFill>
                  <a:srgbClr val="4D77BE"/>
                </a:solidFill>
                <a:latin typeface="Trebuchet MS"/>
                <a:cs typeface="Trebuchet MS"/>
              </a:defRPr>
            </a:lvl1pPr>
          </a:lstStyle>
          <a:p>
            <a:r>
              <a:rPr lang="ru-RU" smtClean="0"/>
              <a:t>Образец заголовка</a:t>
            </a:r>
            <a:endParaRPr/>
          </a:p>
        </p:txBody>
      </p:sp>
      <p:sp>
        <p:nvSpPr>
          <p:cNvPr id="3" name="Holder 3"/>
          <p:cNvSpPr>
            <a:spLocks noGrp="1"/>
          </p:cNvSpPr>
          <p:nvPr>
            <p:ph type="body" idx="1"/>
          </p:nvPr>
        </p:nvSpPr>
        <p:spPr/>
        <p:txBody>
          <a:bodyPr/>
          <a:lstStyle>
            <a:lvl1pPr>
              <a:defRPr b="0" i="0">
                <a:solidFill>
                  <a:schemeClr val="tx1"/>
                </a:solidFill>
              </a:defRPr>
            </a:lvl1pPr>
          </a:lstStyle>
          <a:p>
            <a:pPr lvl="0"/>
            <a:r>
              <a:rPr lang="ru-RU" smtClean="0"/>
              <a:t>Образец текста</a:t>
            </a: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B1F69A50-59E6-4515-8944-60104F593AED}" type="datetimeFigureOut">
              <a:rPr lang="en-US">
                <a:solidFill>
                  <a:prstClr val="black">
                    <a:tint val="75000"/>
                  </a:prstClr>
                </a:solidFill>
              </a:rPr>
              <a:pPr>
                <a:defRPr/>
              </a:pPr>
              <a:t>6/1/2021</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pPr>
              <a:defRPr/>
            </a:pPr>
            <a:fld id="{386449C1-7B29-4645-876A-4FD9DAB24D32}"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326179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5" name="bk object 16"/>
          <p:cNvSpPr>
            <a:spLocks noChangeArrowheads="1"/>
          </p:cNvSpPr>
          <p:nvPr/>
        </p:nvSpPr>
        <p:spPr bwMode="auto">
          <a:xfrm>
            <a:off x="2590800" y="0"/>
            <a:ext cx="8101013" cy="74025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prstClr val="black"/>
              </a:solidFill>
            </a:endParaRPr>
          </a:p>
        </p:txBody>
      </p:sp>
      <p:sp>
        <p:nvSpPr>
          <p:cNvPr id="6" name="bk object 17"/>
          <p:cNvSpPr>
            <a:spLocks noChangeArrowheads="1"/>
          </p:cNvSpPr>
          <p:nvPr/>
        </p:nvSpPr>
        <p:spPr bwMode="auto">
          <a:xfrm>
            <a:off x="0" y="844550"/>
            <a:ext cx="10242550" cy="671512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prstClr val="black"/>
              </a:solidFill>
            </a:endParaRPr>
          </a:p>
        </p:txBody>
      </p:sp>
      <p:sp>
        <p:nvSpPr>
          <p:cNvPr id="7" name="bk object 18"/>
          <p:cNvSpPr>
            <a:spLocks/>
          </p:cNvSpPr>
          <p:nvPr/>
        </p:nvSpPr>
        <p:spPr bwMode="auto">
          <a:xfrm>
            <a:off x="723900" y="1816100"/>
            <a:ext cx="8547100" cy="5207000"/>
          </a:xfrm>
          <a:custGeom>
            <a:avLst/>
            <a:gdLst>
              <a:gd name="T0" fmla="*/ 8259102 w 8547100"/>
              <a:gd name="T1" fmla="*/ 0 h 5207000"/>
              <a:gd name="T2" fmla="*/ 287997 w 8547100"/>
              <a:gd name="T3" fmla="*/ 0 h 5207000"/>
              <a:gd name="T4" fmla="*/ 241283 w 8547100"/>
              <a:gd name="T5" fmla="*/ 3769 h 5207000"/>
              <a:gd name="T6" fmla="*/ 196969 w 8547100"/>
              <a:gd name="T7" fmla="*/ 14682 h 5207000"/>
              <a:gd name="T8" fmla="*/ 155647 w 8547100"/>
              <a:gd name="T9" fmla="*/ 32146 h 5207000"/>
              <a:gd name="T10" fmla="*/ 117910 w 8547100"/>
              <a:gd name="T11" fmla="*/ 55567 h 5207000"/>
              <a:gd name="T12" fmla="*/ 84353 w 8547100"/>
              <a:gd name="T13" fmla="*/ 84353 h 5207000"/>
              <a:gd name="T14" fmla="*/ 55567 w 8547100"/>
              <a:gd name="T15" fmla="*/ 117910 h 5207000"/>
              <a:gd name="T16" fmla="*/ 32146 w 8547100"/>
              <a:gd name="T17" fmla="*/ 155647 h 5207000"/>
              <a:gd name="T18" fmla="*/ 14682 w 8547100"/>
              <a:gd name="T19" fmla="*/ 196969 h 5207000"/>
              <a:gd name="T20" fmla="*/ 3769 w 8547100"/>
              <a:gd name="T21" fmla="*/ 241283 h 5207000"/>
              <a:gd name="T22" fmla="*/ 0 w 8547100"/>
              <a:gd name="T23" fmla="*/ 287997 h 5207000"/>
              <a:gd name="T24" fmla="*/ 0 w 8547100"/>
              <a:gd name="T25" fmla="*/ 4919002 h 5207000"/>
              <a:gd name="T26" fmla="*/ 3769 w 8547100"/>
              <a:gd name="T27" fmla="*/ 4965716 h 5207000"/>
              <a:gd name="T28" fmla="*/ 14682 w 8547100"/>
              <a:gd name="T29" fmla="*/ 5010030 h 5207000"/>
              <a:gd name="T30" fmla="*/ 32146 w 8547100"/>
              <a:gd name="T31" fmla="*/ 5051352 h 5207000"/>
              <a:gd name="T32" fmla="*/ 55567 w 8547100"/>
              <a:gd name="T33" fmla="*/ 5089089 h 5207000"/>
              <a:gd name="T34" fmla="*/ 84353 w 8547100"/>
              <a:gd name="T35" fmla="*/ 5122646 h 5207000"/>
              <a:gd name="T36" fmla="*/ 117910 w 8547100"/>
              <a:gd name="T37" fmla="*/ 5151432 h 5207000"/>
              <a:gd name="T38" fmla="*/ 155647 w 8547100"/>
              <a:gd name="T39" fmla="*/ 5174853 h 5207000"/>
              <a:gd name="T40" fmla="*/ 196969 w 8547100"/>
              <a:gd name="T41" fmla="*/ 5192317 h 5207000"/>
              <a:gd name="T42" fmla="*/ 241283 w 8547100"/>
              <a:gd name="T43" fmla="*/ 5203230 h 5207000"/>
              <a:gd name="T44" fmla="*/ 287997 w 8547100"/>
              <a:gd name="T45" fmla="*/ 5207000 h 5207000"/>
              <a:gd name="T46" fmla="*/ 8259102 w 8547100"/>
              <a:gd name="T47" fmla="*/ 5207000 h 5207000"/>
              <a:gd name="T48" fmla="*/ 8305816 w 8547100"/>
              <a:gd name="T49" fmla="*/ 5203230 h 5207000"/>
              <a:gd name="T50" fmla="*/ 8350130 w 8547100"/>
              <a:gd name="T51" fmla="*/ 5192317 h 5207000"/>
              <a:gd name="T52" fmla="*/ 8391452 w 8547100"/>
              <a:gd name="T53" fmla="*/ 5174853 h 5207000"/>
              <a:gd name="T54" fmla="*/ 8429189 w 8547100"/>
              <a:gd name="T55" fmla="*/ 5151432 h 5207000"/>
              <a:gd name="T56" fmla="*/ 8462746 w 8547100"/>
              <a:gd name="T57" fmla="*/ 5122646 h 5207000"/>
              <a:gd name="T58" fmla="*/ 8491532 w 8547100"/>
              <a:gd name="T59" fmla="*/ 5089089 h 5207000"/>
              <a:gd name="T60" fmla="*/ 8514953 w 8547100"/>
              <a:gd name="T61" fmla="*/ 5051352 h 5207000"/>
              <a:gd name="T62" fmla="*/ 8532417 w 8547100"/>
              <a:gd name="T63" fmla="*/ 5010030 h 5207000"/>
              <a:gd name="T64" fmla="*/ 8543330 w 8547100"/>
              <a:gd name="T65" fmla="*/ 4965716 h 5207000"/>
              <a:gd name="T66" fmla="*/ 8547100 w 8547100"/>
              <a:gd name="T67" fmla="*/ 4919002 h 5207000"/>
              <a:gd name="T68" fmla="*/ 8547100 w 8547100"/>
              <a:gd name="T69" fmla="*/ 287997 h 5207000"/>
              <a:gd name="T70" fmla="*/ 8543330 w 8547100"/>
              <a:gd name="T71" fmla="*/ 241283 h 5207000"/>
              <a:gd name="T72" fmla="*/ 8532417 w 8547100"/>
              <a:gd name="T73" fmla="*/ 196969 h 5207000"/>
              <a:gd name="T74" fmla="*/ 8514953 w 8547100"/>
              <a:gd name="T75" fmla="*/ 155647 h 5207000"/>
              <a:gd name="T76" fmla="*/ 8491532 w 8547100"/>
              <a:gd name="T77" fmla="*/ 117910 h 5207000"/>
              <a:gd name="T78" fmla="*/ 8462746 w 8547100"/>
              <a:gd name="T79" fmla="*/ 84353 h 5207000"/>
              <a:gd name="T80" fmla="*/ 8429189 w 8547100"/>
              <a:gd name="T81" fmla="*/ 55567 h 5207000"/>
              <a:gd name="T82" fmla="*/ 8391452 w 8547100"/>
              <a:gd name="T83" fmla="*/ 32146 h 5207000"/>
              <a:gd name="T84" fmla="*/ 8350130 w 8547100"/>
              <a:gd name="T85" fmla="*/ 14682 h 5207000"/>
              <a:gd name="T86" fmla="*/ 8305816 w 8547100"/>
              <a:gd name="T87" fmla="*/ 3769 h 5207000"/>
              <a:gd name="T88" fmla="*/ 8259102 w 8547100"/>
              <a:gd name="T89" fmla="*/ 0 h 520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47100" h="5207000">
                <a:moveTo>
                  <a:pt x="8259102" y="0"/>
                </a:moveTo>
                <a:lnTo>
                  <a:pt x="287997" y="0"/>
                </a:ln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4919002"/>
                </a:lnTo>
                <a:lnTo>
                  <a:pt x="3769" y="4965716"/>
                </a:lnTo>
                <a:lnTo>
                  <a:pt x="14682" y="5010030"/>
                </a:lnTo>
                <a:lnTo>
                  <a:pt x="32146" y="5051352"/>
                </a:lnTo>
                <a:lnTo>
                  <a:pt x="55567" y="5089089"/>
                </a:lnTo>
                <a:lnTo>
                  <a:pt x="84353" y="5122646"/>
                </a:lnTo>
                <a:lnTo>
                  <a:pt x="117910" y="5151432"/>
                </a:lnTo>
                <a:lnTo>
                  <a:pt x="155647" y="5174853"/>
                </a:lnTo>
                <a:lnTo>
                  <a:pt x="196969" y="5192317"/>
                </a:lnTo>
                <a:lnTo>
                  <a:pt x="241283" y="5203230"/>
                </a:lnTo>
                <a:lnTo>
                  <a:pt x="287997" y="5207000"/>
                </a:lnTo>
                <a:lnTo>
                  <a:pt x="8259102" y="5207000"/>
                </a:lnTo>
                <a:lnTo>
                  <a:pt x="8305816" y="5203230"/>
                </a:lnTo>
                <a:lnTo>
                  <a:pt x="8350130" y="5192317"/>
                </a:lnTo>
                <a:lnTo>
                  <a:pt x="8391452" y="5174853"/>
                </a:lnTo>
                <a:lnTo>
                  <a:pt x="8429189" y="5151432"/>
                </a:lnTo>
                <a:lnTo>
                  <a:pt x="8462746" y="5122646"/>
                </a:lnTo>
                <a:lnTo>
                  <a:pt x="8491532" y="5089089"/>
                </a:lnTo>
                <a:lnTo>
                  <a:pt x="8514953" y="5051352"/>
                </a:lnTo>
                <a:lnTo>
                  <a:pt x="8532417" y="5010030"/>
                </a:lnTo>
                <a:lnTo>
                  <a:pt x="8543330" y="4965716"/>
                </a:lnTo>
                <a:lnTo>
                  <a:pt x="8547100" y="4919002"/>
                </a:lnTo>
                <a:lnTo>
                  <a:pt x="8547100" y="287997"/>
                </a:lnTo>
                <a:lnTo>
                  <a:pt x="8543330" y="241283"/>
                </a:lnTo>
                <a:lnTo>
                  <a:pt x="8532417" y="196969"/>
                </a:lnTo>
                <a:lnTo>
                  <a:pt x="8514953" y="155647"/>
                </a:lnTo>
                <a:lnTo>
                  <a:pt x="8491532" y="117910"/>
                </a:lnTo>
                <a:lnTo>
                  <a:pt x="8462746" y="84353"/>
                </a:lnTo>
                <a:lnTo>
                  <a:pt x="8429189" y="55567"/>
                </a:lnTo>
                <a:lnTo>
                  <a:pt x="8391452" y="32146"/>
                </a:lnTo>
                <a:lnTo>
                  <a:pt x="8350130" y="14682"/>
                </a:lnTo>
                <a:lnTo>
                  <a:pt x="8305816" y="3769"/>
                </a:lnTo>
                <a:lnTo>
                  <a:pt x="825910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a:solidFill>
                <a:prstClr val="black"/>
              </a:solidFill>
            </a:endParaRPr>
          </a:p>
        </p:txBody>
      </p:sp>
      <p:sp>
        <p:nvSpPr>
          <p:cNvPr id="2" name="Holder 2"/>
          <p:cNvSpPr>
            <a:spLocks noGrp="1"/>
          </p:cNvSpPr>
          <p:nvPr>
            <p:ph type="title"/>
          </p:nvPr>
        </p:nvSpPr>
        <p:spPr/>
        <p:txBody>
          <a:bodyPr/>
          <a:lstStyle>
            <a:lvl1pPr>
              <a:defRPr sz="3600" b="1" i="0">
                <a:solidFill>
                  <a:srgbClr val="4D77BE"/>
                </a:solidFill>
                <a:latin typeface="Trebuchet MS"/>
                <a:cs typeface="Trebuchet MS"/>
              </a:defRPr>
            </a:lvl1pPr>
          </a:lstStyle>
          <a:p>
            <a:r>
              <a:rPr lang="ru-RU" smtClean="0"/>
              <a:t>Образец заголовка</a:t>
            </a:r>
            <a:endParaRPr/>
          </a:p>
        </p:txBody>
      </p:sp>
      <p:sp>
        <p:nvSpPr>
          <p:cNvPr id="3" name="Holder 3"/>
          <p:cNvSpPr>
            <a:spLocks noGrp="1"/>
          </p:cNvSpPr>
          <p:nvPr>
            <p:ph sz="half" idx="2"/>
          </p:nvPr>
        </p:nvSpPr>
        <p:spPr>
          <a:xfrm>
            <a:off x="534670" y="1739455"/>
            <a:ext cx="4651629" cy="4991481"/>
          </a:xfrm>
          <a:prstGeom prst="rect">
            <a:avLst/>
          </a:prstGeom>
        </p:spPr>
        <p:txBody>
          <a:bodyPr/>
          <a:lstStyle>
            <a:lvl1pPr>
              <a:defRPr/>
            </a:lvl1pPr>
          </a:lstStyle>
          <a:p>
            <a:pPr lvl="0"/>
            <a:r>
              <a:rPr lang="ru-RU" smtClean="0"/>
              <a:t>Образец текста</a:t>
            </a:r>
          </a:p>
        </p:txBody>
      </p:sp>
      <p:sp>
        <p:nvSpPr>
          <p:cNvPr id="4" name="Holder 4"/>
          <p:cNvSpPr>
            <a:spLocks noGrp="1"/>
          </p:cNvSpPr>
          <p:nvPr>
            <p:ph sz="half" idx="3"/>
          </p:nvPr>
        </p:nvSpPr>
        <p:spPr>
          <a:xfrm>
            <a:off x="5433720" y="2711094"/>
            <a:ext cx="3345179" cy="3848100"/>
          </a:xfrm>
          <a:prstGeom prst="rect">
            <a:avLst/>
          </a:prstGeom>
        </p:spPr>
        <p:txBody>
          <a:bodyPr/>
          <a:lstStyle>
            <a:lvl1pPr>
              <a:defRPr sz="1800" b="1" i="0">
                <a:solidFill>
                  <a:srgbClr val="FFAC03"/>
                </a:solidFill>
                <a:latin typeface="Trebuchet MS"/>
                <a:cs typeface="Trebuchet MS"/>
              </a:defRPr>
            </a:lvl1pPr>
          </a:lstStyle>
          <a:p>
            <a:pPr lvl="0"/>
            <a:r>
              <a:rPr lang="ru-RU" smtClean="0"/>
              <a:t>Образец текста</a:t>
            </a:r>
          </a:p>
        </p:txBody>
      </p:sp>
      <p:sp>
        <p:nvSpPr>
          <p:cNvPr id="8" name="Holder 5"/>
          <p:cNvSpPr>
            <a:spLocks noGrp="1"/>
          </p:cNvSpPr>
          <p:nvPr>
            <p:ph type="ftr" sz="quarter" idx="10"/>
          </p:nvPr>
        </p:nvSpPr>
        <p:spPr/>
        <p:txBody>
          <a:bodyPr/>
          <a:lstStyle>
            <a:lvl1pPr algn="ctr">
              <a:defRPr>
                <a:solidFill>
                  <a:schemeClr val="tx1">
                    <a:tint val="75000"/>
                  </a:schemeClr>
                </a:solidFill>
              </a:defRPr>
            </a:lvl1pPr>
          </a:lstStyle>
          <a:p>
            <a:pPr>
              <a:defRPr/>
            </a:pPr>
            <a:endParaRPr>
              <a:solidFill>
                <a:prstClr val="black">
                  <a:tint val="75000"/>
                </a:prstClr>
              </a:solidFill>
            </a:endParaRPr>
          </a:p>
        </p:txBody>
      </p:sp>
      <p:sp>
        <p:nvSpPr>
          <p:cNvPr id="9" name="Holder 6"/>
          <p:cNvSpPr>
            <a:spLocks noGrp="1"/>
          </p:cNvSpPr>
          <p:nvPr>
            <p:ph type="dt" sz="half" idx="11"/>
          </p:nvPr>
        </p:nvSpPr>
        <p:spPr/>
        <p:txBody>
          <a:bodyPr/>
          <a:lstStyle>
            <a:lvl1pPr algn="l">
              <a:defRPr>
                <a:solidFill>
                  <a:schemeClr val="tx1">
                    <a:tint val="75000"/>
                  </a:schemeClr>
                </a:solidFill>
              </a:defRPr>
            </a:lvl1pPr>
          </a:lstStyle>
          <a:p>
            <a:pPr>
              <a:defRPr/>
            </a:pPr>
            <a:fld id="{7DB5F6C0-1444-4699-8346-06E0E6860613}" type="datetimeFigureOut">
              <a:rPr lang="en-US">
                <a:solidFill>
                  <a:prstClr val="black">
                    <a:tint val="75000"/>
                  </a:prstClr>
                </a:solidFill>
              </a:rPr>
              <a:pPr>
                <a:defRPr/>
              </a:pPr>
              <a:t>6/1/2021</a:t>
            </a:fld>
            <a:endParaRPr lang="en-US">
              <a:solidFill>
                <a:prstClr val="black">
                  <a:tint val="75000"/>
                </a:prstClr>
              </a:solidFill>
            </a:endParaRPr>
          </a:p>
        </p:txBody>
      </p:sp>
      <p:sp>
        <p:nvSpPr>
          <p:cNvPr id="10" name="Holder 7"/>
          <p:cNvSpPr>
            <a:spLocks noGrp="1"/>
          </p:cNvSpPr>
          <p:nvPr>
            <p:ph type="sldNum" sz="quarter" idx="12"/>
          </p:nvPr>
        </p:nvSpPr>
        <p:spPr/>
        <p:txBody>
          <a:bodyPr/>
          <a:lstStyle>
            <a:lvl1pPr algn="r">
              <a:defRPr>
                <a:solidFill>
                  <a:schemeClr val="tx1">
                    <a:tint val="75000"/>
                  </a:schemeClr>
                </a:solidFill>
              </a:defRPr>
            </a:lvl1pPr>
          </a:lstStyle>
          <a:p>
            <a:pPr>
              <a:defRPr/>
            </a:pPr>
            <a:fld id="{688BEE76-852A-4669-A3BA-D61B3CB5C50A}"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3397866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i="0">
                <a:solidFill>
                  <a:srgbClr val="4D77BE"/>
                </a:solidFill>
                <a:latin typeface="Trebuchet MS"/>
                <a:cs typeface="Trebuchet MS"/>
              </a:defRPr>
            </a:lvl1pPr>
          </a:lstStyle>
          <a:p>
            <a:r>
              <a:rPr lang="ru-RU" smtClean="0"/>
              <a:t>Образец заголовка</a:t>
            </a:r>
            <a:endParaRPr/>
          </a:p>
        </p:txBody>
      </p:sp>
      <p:sp>
        <p:nvSpPr>
          <p:cNvPr id="3"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4" name="Holder 5"/>
          <p:cNvSpPr>
            <a:spLocks noGrp="1"/>
          </p:cNvSpPr>
          <p:nvPr>
            <p:ph type="dt" sz="half" idx="11"/>
          </p:nvPr>
        </p:nvSpPr>
        <p:spPr/>
        <p:txBody>
          <a:bodyPr/>
          <a:lstStyle>
            <a:lvl1pPr>
              <a:defRPr/>
            </a:lvl1pPr>
          </a:lstStyle>
          <a:p>
            <a:pPr>
              <a:defRPr/>
            </a:pPr>
            <a:fld id="{A11A36A4-D6EF-4A36-864B-A62AFF99C88F}" type="datetimeFigureOut">
              <a:rPr lang="en-US">
                <a:solidFill>
                  <a:prstClr val="black">
                    <a:tint val="75000"/>
                  </a:prstClr>
                </a:solidFill>
              </a:rPr>
              <a:pPr>
                <a:defRPr/>
              </a:pPr>
              <a:t>6/1/2021</a:t>
            </a:fld>
            <a:endParaRPr lang="en-US">
              <a:solidFill>
                <a:prstClr val="black">
                  <a:tint val="75000"/>
                </a:prstClr>
              </a:solidFill>
            </a:endParaRPr>
          </a:p>
        </p:txBody>
      </p:sp>
      <p:sp>
        <p:nvSpPr>
          <p:cNvPr id="5" name="Holder 6"/>
          <p:cNvSpPr>
            <a:spLocks noGrp="1"/>
          </p:cNvSpPr>
          <p:nvPr>
            <p:ph type="sldNum" sz="quarter" idx="12"/>
          </p:nvPr>
        </p:nvSpPr>
        <p:spPr/>
        <p:txBody>
          <a:bodyPr/>
          <a:lstStyle>
            <a:lvl1pPr>
              <a:defRPr/>
            </a:lvl1pPr>
          </a:lstStyle>
          <a:p>
            <a:pPr>
              <a:defRPr/>
            </a:pPr>
            <a:fld id="{559A3969-67DE-4019-A5B2-E5F52809DC6F}"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156368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Пустой слайд">
    <p:spTree>
      <p:nvGrpSpPr>
        <p:cNvPr id="1" name=""/>
        <p:cNvGrpSpPr/>
        <p:nvPr/>
      </p:nvGrpSpPr>
      <p:grpSpPr>
        <a:xfrm>
          <a:off x="0" y="0"/>
          <a:ext cx="0" cy="0"/>
          <a:chOff x="0" y="0"/>
          <a:chExt cx="0" cy="0"/>
        </a:xfrm>
      </p:grpSpPr>
      <p:sp>
        <p:nvSpPr>
          <p:cNvPr id="2" name="bk object 16"/>
          <p:cNvSpPr>
            <a:spLocks noChangeArrowheads="1"/>
          </p:cNvSpPr>
          <p:nvPr/>
        </p:nvSpPr>
        <p:spPr bwMode="auto">
          <a:xfrm>
            <a:off x="0" y="0"/>
            <a:ext cx="10691813" cy="7559675"/>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prstClr val="black"/>
              </a:solidFill>
            </a:endParaRPr>
          </a:p>
        </p:txBody>
      </p:sp>
      <p:sp>
        <p:nvSpPr>
          <p:cNvPr id="3" name="bk object 17"/>
          <p:cNvSpPr>
            <a:spLocks noChangeArrowheads="1"/>
          </p:cNvSpPr>
          <p:nvPr/>
        </p:nvSpPr>
        <p:spPr bwMode="auto">
          <a:xfrm>
            <a:off x="1143000" y="1254125"/>
            <a:ext cx="3360738" cy="15748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prstClr val="black"/>
              </a:solidFill>
            </a:endParaRPr>
          </a:p>
        </p:txBody>
      </p:sp>
      <p:sp>
        <p:nvSpPr>
          <p:cNvPr id="4"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solidFill>
                <a:prstClr val="black">
                  <a:tint val="75000"/>
                </a:prstClr>
              </a:solidFill>
            </a:endParaRPr>
          </a:p>
        </p:txBody>
      </p:sp>
      <p:sp>
        <p:nvSpPr>
          <p:cNvPr id="5" name="Holder 3"/>
          <p:cNvSpPr>
            <a:spLocks noGrp="1"/>
          </p:cNvSpPr>
          <p:nvPr>
            <p:ph type="dt" sz="half" idx="11"/>
          </p:nvPr>
        </p:nvSpPr>
        <p:spPr/>
        <p:txBody>
          <a:bodyPr/>
          <a:lstStyle>
            <a:lvl1pPr algn="l">
              <a:defRPr>
                <a:solidFill>
                  <a:schemeClr val="tx1">
                    <a:tint val="75000"/>
                  </a:schemeClr>
                </a:solidFill>
              </a:defRPr>
            </a:lvl1pPr>
          </a:lstStyle>
          <a:p>
            <a:pPr>
              <a:defRPr/>
            </a:pPr>
            <a:fld id="{3FC50564-BD0A-41DD-9913-7ADC99619FB0}" type="datetimeFigureOut">
              <a:rPr lang="en-US">
                <a:solidFill>
                  <a:prstClr val="black">
                    <a:tint val="75000"/>
                  </a:prstClr>
                </a:solidFill>
              </a:rPr>
              <a:pPr>
                <a:defRPr/>
              </a:pPr>
              <a:t>6/1/2021</a:t>
            </a:fld>
            <a:endParaRPr lang="en-US">
              <a:solidFill>
                <a:prstClr val="black">
                  <a:tint val="75000"/>
                </a:prstClr>
              </a:solidFill>
            </a:endParaRPr>
          </a:p>
        </p:txBody>
      </p:sp>
      <p:sp>
        <p:nvSpPr>
          <p:cNvPr id="6" name="Holder 4"/>
          <p:cNvSpPr>
            <a:spLocks noGrp="1"/>
          </p:cNvSpPr>
          <p:nvPr>
            <p:ph type="sldNum" sz="quarter" idx="12"/>
          </p:nvPr>
        </p:nvSpPr>
        <p:spPr/>
        <p:txBody>
          <a:bodyPr/>
          <a:lstStyle>
            <a:lvl1pPr algn="r">
              <a:defRPr>
                <a:solidFill>
                  <a:schemeClr val="tx1">
                    <a:tint val="75000"/>
                  </a:schemeClr>
                </a:solidFill>
              </a:defRPr>
            </a:lvl1pPr>
          </a:lstStyle>
          <a:p>
            <a:pPr>
              <a:defRPr/>
            </a:pPr>
            <a:fld id="{9A1C9C44-2238-4EA2-9ED9-8B586CD1EB4F}"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309536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i="0">
                <a:solidFill>
                  <a:srgbClr val="4D77BE"/>
                </a:solidFill>
                <a:latin typeface="Trebuchet MS"/>
                <a:cs typeface="Trebuchet MS"/>
              </a:defRPr>
            </a:lvl1pPr>
          </a:lstStyle>
          <a:p>
            <a:r>
              <a:rPr lang="ru-RU" smtClean="0"/>
              <a:t>Образец заголовка</a:t>
            </a:r>
            <a:endParaRPr/>
          </a:p>
        </p:txBody>
      </p:sp>
      <p:sp>
        <p:nvSpPr>
          <p:cNvPr id="3" name="Holder 3"/>
          <p:cNvSpPr>
            <a:spLocks noGrp="1"/>
          </p:cNvSpPr>
          <p:nvPr>
            <p:ph type="body" idx="1"/>
          </p:nvPr>
        </p:nvSpPr>
        <p:spPr/>
        <p:txBody>
          <a:bodyPr/>
          <a:lstStyle>
            <a:lvl1pPr>
              <a:defRPr b="0" i="0">
                <a:solidFill>
                  <a:schemeClr val="tx1"/>
                </a:solidFill>
              </a:defRPr>
            </a:lvl1pPr>
          </a:lstStyle>
          <a:p>
            <a:pPr lvl="0"/>
            <a:r>
              <a:rPr lang="ru-RU" smtClean="0"/>
              <a:t>Образец текста</a:t>
            </a: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B1F69A50-59E6-4515-8944-60104F593AED}" type="datetimeFigureOut">
              <a:rPr lang="en-US"/>
              <a:pPr>
                <a:defRPr/>
              </a:pPr>
              <a:t>6/1/2021</a:t>
            </a:fld>
            <a:endParaRPr lang="en-US"/>
          </a:p>
        </p:txBody>
      </p:sp>
      <p:sp>
        <p:nvSpPr>
          <p:cNvPr id="6" name="Holder 6"/>
          <p:cNvSpPr>
            <a:spLocks noGrp="1"/>
          </p:cNvSpPr>
          <p:nvPr>
            <p:ph type="sldNum" sz="quarter" idx="12"/>
          </p:nvPr>
        </p:nvSpPr>
        <p:spPr/>
        <p:txBody>
          <a:bodyPr/>
          <a:lstStyle>
            <a:lvl1pPr>
              <a:defRPr/>
            </a:lvl1pPr>
          </a:lstStyle>
          <a:p>
            <a:pPr>
              <a:defRPr/>
            </a:pPr>
            <a:fld id="{386449C1-7B29-4645-876A-4FD9DAB24D32}" type="slidenum">
              <a:rPr/>
              <a:pPr>
                <a:defRPr/>
              </a:pPr>
              <a:t>‹#›</a:t>
            </a:fld>
            <a:endParaRPr/>
          </a:p>
        </p:txBody>
      </p:sp>
    </p:spTree>
    <p:extLst>
      <p:ext uri="{BB962C8B-B14F-4D97-AF65-F5344CB8AC3E}">
        <p14:creationId xmlns:p14="http://schemas.microsoft.com/office/powerpoint/2010/main" xmlns="" val="381253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5" name="bk object 16"/>
          <p:cNvSpPr>
            <a:spLocks noChangeArrowheads="1"/>
          </p:cNvSpPr>
          <p:nvPr/>
        </p:nvSpPr>
        <p:spPr bwMode="auto">
          <a:xfrm>
            <a:off x="2590800" y="0"/>
            <a:ext cx="8101013" cy="74025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6" name="bk object 17"/>
          <p:cNvSpPr>
            <a:spLocks noChangeArrowheads="1"/>
          </p:cNvSpPr>
          <p:nvPr/>
        </p:nvSpPr>
        <p:spPr bwMode="auto">
          <a:xfrm>
            <a:off x="0" y="844550"/>
            <a:ext cx="10242550" cy="671512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7" name="bk object 18"/>
          <p:cNvSpPr>
            <a:spLocks/>
          </p:cNvSpPr>
          <p:nvPr/>
        </p:nvSpPr>
        <p:spPr bwMode="auto">
          <a:xfrm>
            <a:off x="723900" y="1816100"/>
            <a:ext cx="8547100" cy="5207000"/>
          </a:xfrm>
          <a:custGeom>
            <a:avLst/>
            <a:gdLst>
              <a:gd name="T0" fmla="*/ 8259102 w 8547100"/>
              <a:gd name="T1" fmla="*/ 0 h 5207000"/>
              <a:gd name="T2" fmla="*/ 287997 w 8547100"/>
              <a:gd name="T3" fmla="*/ 0 h 5207000"/>
              <a:gd name="T4" fmla="*/ 241283 w 8547100"/>
              <a:gd name="T5" fmla="*/ 3769 h 5207000"/>
              <a:gd name="T6" fmla="*/ 196969 w 8547100"/>
              <a:gd name="T7" fmla="*/ 14682 h 5207000"/>
              <a:gd name="T8" fmla="*/ 155647 w 8547100"/>
              <a:gd name="T9" fmla="*/ 32146 h 5207000"/>
              <a:gd name="T10" fmla="*/ 117910 w 8547100"/>
              <a:gd name="T11" fmla="*/ 55567 h 5207000"/>
              <a:gd name="T12" fmla="*/ 84353 w 8547100"/>
              <a:gd name="T13" fmla="*/ 84353 h 5207000"/>
              <a:gd name="T14" fmla="*/ 55567 w 8547100"/>
              <a:gd name="T15" fmla="*/ 117910 h 5207000"/>
              <a:gd name="T16" fmla="*/ 32146 w 8547100"/>
              <a:gd name="T17" fmla="*/ 155647 h 5207000"/>
              <a:gd name="T18" fmla="*/ 14682 w 8547100"/>
              <a:gd name="T19" fmla="*/ 196969 h 5207000"/>
              <a:gd name="T20" fmla="*/ 3769 w 8547100"/>
              <a:gd name="T21" fmla="*/ 241283 h 5207000"/>
              <a:gd name="T22" fmla="*/ 0 w 8547100"/>
              <a:gd name="T23" fmla="*/ 287997 h 5207000"/>
              <a:gd name="T24" fmla="*/ 0 w 8547100"/>
              <a:gd name="T25" fmla="*/ 4919002 h 5207000"/>
              <a:gd name="T26" fmla="*/ 3769 w 8547100"/>
              <a:gd name="T27" fmla="*/ 4965716 h 5207000"/>
              <a:gd name="T28" fmla="*/ 14682 w 8547100"/>
              <a:gd name="T29" fmla="*/ 5010030 h 5207000"/>
              <a:gd name="T30" fmla="*/ 32146 w 8547100"/>
              <a:gd name="T31" fmla="*/ 5051352 h 5207000"/>
              <a:gd name="T32" fmla="*/ 55567 w 8547100"/>
              <a:gd name="T33" fmla="*/ 5089089 h 5207000"/>
              <a:gd name="T34" fmla="*/ 84353 w 8547100"/>
              <a:gd name="T35" fmla="*/ 5122646 h 5207000"/>
              <a:gd name="T36" fmla="*/ 117910 w 8547100"/>
              <a:gd name="T37" fmla="*/ 5151432 h 5207000"/>
              <a:gd name="T38" fmla="*/ 155647 w 8547100"/>
              <a:gd name="T39" fmla="*/ 5174853 h 5207000"/>
              <a:gd name="T40" fmla="*/ 196969 w 8547100"/>
              <a:gd name="T41" fmla="*/ 5192317 h 5207000"/>
              <a:gd name="T42" fmla="*/ 241283 w 8547100"/>
              <a:gd name="T43" fmla="*/ 5203230 h 5207000"/>
              <a:gd name="T44" fmla="*/ 287997 w 8547100"/>
              <a:gd name="T45" fmla="*/ 5207000 h 5207000"/>
              <a:gd name="T46" fmla="*/ 8259102 w 8547100"/>
              <a:gd name="T47" fmla="*/ 5207000 h 5207000"/>
              <a:gd name="T48" fmla="*/ 8305816 w 8547100"/>
              <a:gd name="T49" fmla="*/ 5203230 h 5207000"/>
              <a:gd name="T50" fmla="*/ 8350130 w 8547100"/>
              <a:gd name="T51" fmla="*/ 5192317 h 5207000"/>
              <a:gd name="T52" fmla="*/ 8391452 w 8547100"/>
              <a:gd name="T53" fmla="*/ 5174853 h 5207000"/>
              <a:gd name="T54" fmla="*/ 8429189 w 8547100"/>
              <a:gd name="T55" fmla="*/ 5151432 h 5207000"/>
              <a:gd name="T56" fmla="*/ 8462746 w 8547100"/>
              <a:gd name="T57" fmla="*/ 5122646 h 5207000"/>
              <a:gd name="T58" fmla="*/ 8491532 w 8547100"/>
              <a:gd name="T59" fmla="*/ 5089089 h 5207000"/>
              <a:gd name="T60" fmla="*/ 8514953 w 8547100"/>
              <a:gd name="T61" fmla="*/ 5051352 h 5207000"/>
              <a:gd name="T62" fmla="*/ 8532417 w 8547100"/>
              <a:gd name="T63" fmla="*/ 5010030 h 5207000"/>
              <a:gd name="T64" fmla="*/ 8543330 w 8547100"/>
              <a:gd name="T65" fmla="*/ 4965716 h 5207000"/>
              <a:gd name="T66" fmla="*/ 8547100 w 8547100"/>
              <a:gd name="T67" fmla="*/ 4919002 h 5207000"/>
              <a:gd name="T68" fmla="*/ 8547100 w 8547100"/>
              <a:gd name="T69" fmla="*/ 287997 h 5207000"/>
              <a:gd name="T70" fmla="*/ 8543330 w 8547100"/>
              <a:gd name="T71" fmla="*/ 241283 h 5207000"/>
              <a:gd name="T72" fmla="*/ 8532417 w 8547100"/>
              <a:gd name="T73" fmla="*/ 196969 h 5207000"/>
              <a:gd name="T74" fmla="*/ 8514953 w 8547100"/>
              <a:gd name="T75" fmla="*/ 155647 h 5207000"/>
              <a:gd name="T76" fmla="*/ 8491532 w 8547100"/>
              <a:gd name="T77" fmla="*/ 117910 h 5207000"/>
              <a:gd name="T78" fmla="*/ 8462746 w 8547100"/>
              <a:gd name="T79" fmla="*/ 84353 h 5207000"/>
              <a:gd name="T80" fmla="*/ 8429189 w 8547100"/>
              <a:gd name="T81" fmla="*/ 55567 h 5207000"/>
              <a:gd name="T82" fmla="*/ 8391452 w 8547100"/>
              <a:gd name="T83" fmla="*/ 32146 h 5207000"/>
              <a:gd name="T84" fmla="*/ 8350130 w 8547100"/>
              <a:gd name="T85" fmla="*/ 14682 h 5207000"/>
              <a:gd name="T86" fmla="*/ 8305816 w 8547100"/>
              <a:gd name="T87" fmla="*/ 3769 h 5207000"/>
              <a:gd name="T88" fmla="*/ 8259102 w 8547100"/>
              <a:gd name="T89" fmla="*/ 0 h 520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47100" h="5207000">
                <a:moveTo>
                  <a:pt x="8259102" y="0"/>
                </a:moveTo>
                <a:lnTo>
                  <a:pt x="287997" y="0"/>
                </a:ln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4919002"/>
                </a:lnTo>
                <a:lnTo>
                  <a:pt x="3769" y="4965716"/>
                </a:lnTo>
                <a:lnTo>
                  <a:pt x="14682" y="5010030"/>
                </a:lnTo>
                <a:lnTo>
                  <a:pt x="32146" y="5051352"/>
                </a:lnTo>
                <a:lnTo>
                  <a:pt x="55567" y="5089089"/>
                </a:lnTo>
                <a:lnTo>
                  <a:pt x="84353" y="5122646"/>
                </a:lnTo>
                <a:lnTo>
                  <a:pt x="117910" y="5151432"/>
                </a:lnTo>
                <a:lnTo>
                  <a:pt x="155647" y="5174853"/>
                </a:lnTo>
                <a:lnTo>
                  <a:pt x="196969" y="5192317"/>
                </a:lnTo>
                <a:lnTo>
                  <a:pt x="241283" y="5203230"/>
                </a:lnTo>
                <a:lnTo>
                  <a:pt x="287997" y="5207000"/>
                </a:lnTo>
                <a:lnTo>
                  <a:pt x="8259102" y="5207000"/>
                </a:lnTo>
                <a:lnTo>
                  <a:pt x="8305816" y="5203230"/>
                </a:lnTo>
                <a:lnTo>
                  <a:pt x="8350130" y="5192317"/>
                </a:lnTo>
                <a:lnTo>
                  <a:pt x="8391452" y="5174853"/>
                </a:lnTo>
                <a:lnTo>
                  <a:pt x="8429189" y="5151432"/>
                </a:lnTo>
                <a:lnTo>
                  <a:pt x="8462746" y="5122646"/>
                </a:lnTo>
                <a:lnTo>
                  <a:pt x="8491532" y="5089089"/>
                </a:lnTo>
                <a:lnTo>
                  <a:pt x="8514953" y="5051352"/>
                </a:lnTo>
                <a:lnTo>
                  <a:pt x="8532417" y="5010030"/>
                </a:lnTo>
                <a:lnTo>
                  <a:pt x="8543330" y="4965716"/>
                </a:lnTo>
                <a:lnTo>
                  <a:pt x="8547100" y="4919002"/>
                </a:lnTo>
                <a:lnTo>
                  <a:pt x="8547100" y="287997"/>
                </a:lnTo>
                <a:lnTo>
                  <a:pt x="8543330" y="241283"/>
                </a:lnTo>
                <a:lnTo>
                  <a:pt x="8532417" y="196969"/>
                </a:lnTo>
                <a:lnTo>
                  <a:pt x="8514953" y="155647"/>
                </a:lnTo>
                <a:lnTo>
                  <a:pt x="8491532" y="117910"/>
                </a:lnTo>
                <a:lnTo>
                  <a:pt x="8462746" y="84353"/>
                </a:lnTo>
                <a:lnTo>
                  <a:pt x="8429189" y="55567"/>
                </a:lnTo>
                <a:lnTo>
                  <a:pt x="8391452" y="32146"/>
                </a:lnTo>
                <a:lnTo>
                  <a:pt x="8350130" y="14682"/>
                </a:lnTo>
                <a:lnTo>
                  <a:pt x="8305816" y="3769"/>
                </a:lnTo>
                <a:lnTo>
                  <a:pt x="825910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a:p>
        </p:txBody>
      </p:sp>
      <p:sp>
        <p:nvSpPr>
          <p:cNvPr id="2" name="Holder 2"/>
          <p:cNvSpPr>
            <a:spLocks noGrp="1"/>
          </p:cNvSpPr>
          <p:nvPr>
            <p:ph type="title"/>
          </p:nvPr>
        </p:nvSpPr>
        <p:spPr/>
        <p:txBody>
          <a:bodyPr/>
          <a:lstStyle>
            <a:lvl1pPr>
              <a:defRPr sz="3600" b="1" i="0">
                <a:solidFill>
                  <a:srgbClr val="4D77BE"/>
                </a:solidFill>
                <a:latin typeface="Trebuchet MS"/>
                <a:cs typeface="Trebuchet MS"/>
              </a:defRPr>
            </a:lvl1pPr>
          </a:lstStyle>
          <a:p>
            <a:r>
              <a:rPr lang="ru-RU" smtClean="0"/>
              <a:t>Образец заголовка</a:t>
            </a:r>
            <a:endParaRPr/>
          </a:p>
        </p:txBody>
      </p:sp>
      <p:sp>
        <p:nvSpPr>
          <p:cNvPr id="3" name="Holder 3"/>
          <p:cNvSpPr>
            <a:spLocks noGrp="1"/>
          </p:cNvSpPr>
          <p:nvPr>
            <p:ph sz="half" idx="2"/>
          </p:nvPr>
        </p:nvSpPr>
        <p:spPr>
          <a:xfrm>
            <a:off x="534670" y="1739455"/>
            <a:ext cx="4651629" cy="4991481"/>
          </a:xfrm>
          <a:prstGeom prst="rect">
            <a:avLst/>
          </a:prstGeom>
        </p:spPr>
        <p:txBody>
          <a:bodyPr/>
          <a:lstStyle>
            <a:lvl1pPr>
              <a:defRPr/>
            </a:lvl1pPr>
          </a:lstStyle>
          <a:p>
            <a:pPr lvl="0"/>
            <a:r>
              <a:rPr lang="ru-RU" smtClean="0"/>
              <a:t>Образец текста</a:t>
            </a:r>
          </a:p>
        </p:txBody>
      </p:sp>
      <p:sp>
        <p:nvSpPr>
          <p:cNvPr id="4" name="Holder 4"/>
          <p:cNvSpPr>
            <a:spLocks noGrp="1"/>
          </p:cNvSpPr>
          <p:nvPr>
            <p:ph sz="half" idx="3"/>
          </p:nvPr>
        </p:nvSpPr>
        <p:spPr>
          <a:xfrm>
            <a:off x="5433720" y="2711094"/>
            <a:ext cx="3345179" cy="3848100"/>
          </a:xfrm>
          <a:prstGeom prst="rect">
            <a:avLst/>
          </a:prstGeom>
        </p:spPr>
        <p:txBody>
          <a:bodyPr/>
          <a:lstStyle>
            <a:lvl1pPr>
              <a:defRPr sz="1800" b="1" i="0">
                <a:solidFill>
                  <a:srgbClr val="FFAC03"/>
                </a:solidFill>
                <a:latin typeface="Trebuchet MS"/>
                <a:cs typeface="Trebuchet MS"/>
              </a:defRPr>
            </a:lvl1pPr>
          </a:lstStyle>
          <a:p>
            <a:pPr lvl="0"/>
            <a:r>
              <a:rPr lang="ru-RU" smtClean="0"/>
              <a:t>Образец текста</a:t>
            </a:r>
          </a:p>
        </p:txBody>
      </p:sp>
      <p:sp>
        <p:nvSpPr>
          <p:cNvPr id="8" name="Holder 5"/>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9" name="Holder 6"/>
          <p:cNvSpPr>
            <a:spLocks noGrp="1"/>
          </p:cNvSpPr>
          <p:nvPr>
            <p:ph type="dt" sz="half" idx="11"/>
          </p:nvPr>
        </p:nvSpPr>
        <p:spPr/>
        <p:txBody>
          <a:bodyPr/>
          <a:lstStyle>
            <a:lvl1pPr algn="l">
              <a:defRPr>
                <a:solidFill>
                  <a:schemeClr val="tx1">
                    <a:tint val="75000"/>
                  </a:schemeClr>
                </a:solidFill>
              </a:defRPr>
            </a:lvl1pPr>
          </a:lstStyle>
          <a:p>
            <a:pPr>
              <a:defRPr/>
            </a:pPr>
            <a:fld id="{7DB5F6C0-1444-4699-8346-06E0E6860613}" type="datetimeFigureOut">
              <a:rPr lang="en-US"/>
              <a:pPr>
                <a:defRPr/>
              </a:pPr>
              <a:t>6/1/2021</a:t>
            </a:fld>
            <a:endParaRPr lang="en-US"/>
          </a:p>
        </p:txBody>
      </p:sp>
      <p:sp>
        <p:nvSpPr>
          <p:cNvPr id="10" name="Holder 7"/>
          <p:cNvSpPr>
            <a:spLocks noGrp="1"/>
          </p:cNvSpPr>
          <p:nvPr>
            <p:ph type="sldNum" sz="quarter" idx="12"/>
          </p:nvPr>
        </p:nvSpPr>
        <p:spPr/>
        <p:txBody>
          <a:bodyPr/>
          <a:lstStyle>
            <a:lvl1pPr algn="r">
              <a:defRPr>
                <a:solidFill>
                  <a:schemeClr val="tx1">
                    <a:tint val="75000"/>
                  </a:schemeClr>
                </a:solidFill>
              </a:defRPr>
            </a:lvl1pPr>
          </a:lstStyle>
          <a:p>
            <a:pPr>
              <a:defRPr/>
            </a:pPr>
            <a:fld id="{688BEE76-852A-4669-A3BA-D61B3CB5C50A}" type="slidenum">
              <a:rPr/>
              <a:pPr>
                <a:defRPr/>
              </a:pPr>
              <a:t>‹#›</a:t>
            </a:fld>
            <a:endParaRPr/>
          </a:p>
        </p:txBody>
      </p:sp>
    </p:spTree>
    <p:extLst>
      <p:ext uri="{BB962C8B-B14F-4D97-AF65-F5344CB8AC3E}">
        <p14:creationId xmlns:p14="http://schemas.microsoft.com/office/powerpoint/2010/main" xmlns="" val="199507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i="0">
                <a:solidFill>
                  <a:srgbClr val="4D77BE"/>
                </a:solidFill>
                <a:latin typeface="Trebuchet MS"/>
                <a:cs typeface="Trebuchet MS"/>
              </a:defRPr>
            </a:lvl1pPr>
          </a:lstStyle>
          <a:p>
            <a:r>
              <a:rPr lang="ru-RU" smtClean="0"/>
              <a:t>Образец заголовка</a:t>
            </a:r>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A11A36A4-D6EF-4A36-864B-A62AFF99C88F}" type="datetimeFigureOut">
              <a:rPr lang="en-US"/>
              <a:pPr>
                <a:defRPr/>
              </a:pPr>
              <a:t>6/1/2021</a:t>
            </a:fld>
            <a:endParaRPr lang="en-US"/>
          </a:p>
        </p:txBody>
      </p:sp>
      <p:sp>
        <p:nvSpPr>
          <p:cNvPr id="5" name="Holder 6"/>
          <p:cNvSpPr>
            <a:spLocks noGrp="1"/>
          </p:cNvSpPr>
          <p:nvPr>
            <p:ph type="sldNum" sz="quarter" idx="12"/>
          </p:nvPr>
        </p:nvSpPr>
        <p:spPr/>
        <p:txBody>
          <a:bodyPr/>
          <a:lstStyle>
            <a:lvl1pPr>
              <a:defRPr/>
            </a:lvl1pPr>
          </a:lstStyle>
          <a:p>
            <a:pPr>
              <a:defRPr/>
            </a:pPr>
            <a:fld id="{559A3969-67DE-4019-A5B2-E5F52809DC6F}" type="slidenum">
              <a:rPr/>
              <a:pPr>
                <a:defRPr/>
              </a:pPr>
              <a:t>‹#›</a:t>
            </a:fld>
            <a:endParaRPr/>
          </a:p>
        </p:txBody>
      </p:sp>
    </p:spTree>
    <p:extLst>
      <p:ext uri="{BB962C8B-B14F-4D97-AF65-F5344CB8AC3E}">
        <p14:creationId xmlns:p14="http://schemas.microsoft.com/office/powerpoint/2010/main" xmlns="" val="258717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Пустой слайд">
    <p:spTree>
      <p:nvGrpSpPr>
        <p:cNvPr id="1" name=""/>
        <p:cNvGrpSpPr/>
        <p:nvPr/>
      </p:nvGrpSpPr>
      <p:grpSpPr>
        <a:xfrm>
          <a:off x="0" y="0"/>
          <a:ext cx="0" cy="0"/>
          <a:chOff x="0" y="0"/>
          <a:chExt cx="0" cy="0"/>
        </a:xfrm>
      </p:grpSpPr>
      <p:sp>
        <p:nvSpPr>
          <p:cNvPr id="2" name="bk object 16"/>
          <p:cNvSpPr>
            <a:spLocks noChangeArrowheads="1"/>
          </p:cNvSpPr>
          <p:nvPr/>
        </p:nvSpPr>
        <p:spPr bwMode="auto">
          <a:xfrm>
            <a:off x="0" y="0"/>
            <a:ext cx="10691813" cy="7559675"/>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3" name="bk object 17"/>
          <p:cNvSpPr>
            <a:spLocks noChangeArrowheads="1"/>
          </p:cNvSpPr>
          <p:nvPr/>
        </p:nvSpPr>
        <p:spPr bwMode="auto">
          <a:xfrm>
            <a:off x="1143000" y="1254125"/>
            <a:ext cx="3360738" cy="15748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4"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5" name="Holder 3"/>
          <p:cNvSpPr>
            <a:spLocks noGrp="1"/>
          </p:cNvSpPr>
          <p:nvPr>
            <p:ph type="dt" sz="half" idx="11"/>
          </p:nvPr>
        </p:nvSpPr>
        <p:spPr/>
        <p:txBody>
          <a:bodyPr/>
          <a:lstStyle>
            <a:lvl1pPr algn="l">
              <a:defRPr>
                <a:solidFill>
                  <a:schemeClr val="tx1">
                    <a:tint val="75000"/>
                  </a:schemeClr>
                </a:solidFill>
              </a:defRPr>
            </a:lvl1pPr>
          </a:lstStyle>
          <a:p>
            <a:pPr>
              <a:defRPr/>
            </a:pPr>
            <a:fld id="{3FC50564-BD0A-41DD-9913-7ADC99619FB0}" type="datetimeFigureOut">
              <a:rPr lang="en-US"/>
              <a:pPr>
                <a:defRPr/>
              </a:pPr>
              <a:t>6/1/2021</a:t>
            </a:fld>
            <a:endParaRPr lang="en-US"/>
          </a:p>
        </p:txBody>
      </p:sp>
      <p:sp>
        <p:nvSpPr>
          <p:cNvPr id="6" name="Holder 4"/>
          <p:cNvSpPr>
            <a:spLocks noGrp="1"/>
          </p:cNvSpPr>
          <p:nvPr>
            <p:ph type="sldNum" sz="quarter" idx="12"/>
          </p:nvPr>
        </p:nvSpPr>
        <p:spPr/>
        <p:txBody>
          <a:bodyPr/>
          <a:lstStyle>
            <a:lvl1pPr algn="r">
              <a:defRPr>
                <a:solidFill>
                  <a:schemeClr val="tx1">
                    <a:tint val="75000"/>
                  </a:schemeClr>
                </a:solidFill>
              </a:defRPr>
            </a:lvl1pPr>
          </a:lstStyle>
          <a:p>
            <a:pPr>
              <a:defRPr/>
            </a:pPr>
            <a:fld id="{9A1C9C44-2238-4EA2-9ED9-8B586CD1EB4F}" type="slidenum">
              <a:rPr/>
              <a:pPr>
                <a:defRPr/>
              </a:pPr>
              <a:t>‹#›</a:t>
            </a:fld>
            <a:endParaRPr/>
          </a:p>
        </p:txBody>
      </p:sp>
    </p:spTree>
    <p:extLst>
      <p:ext uri="{BB962C8B-B14F-4D97-AF65-F5344CB8AC3E}">
        <p14:creationId xmlns:p14="http://schemas.microsoft.com/office/powerpoint/2010/main" xmlns="" val="421764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a:lstStyle>
            <a:lvl1pPr>
              <a:defRPr/>
            </a:lvl1pPr>
          </a:lstStyle>
          <a:p>
            <a:r>
              <a:rPr lang="ru-RU" smtClean="0"/>
              <a:t>Образец заголовка</a:t>
            </a:r>
            <a:endParaRPr/>
          </a:p>
        </p:txBody>
      </p:sp>
      <p:sp>
        <p:nvSpPr>
          <p:cNvPr id="3" name="Holder 3"/>
          <p:cNvSpPr>
            <a:spLocks noGrp="1"/>
          </p:cNvSpPr>
          <p:nvPr>
            <p:ph type="subTitle" idx="4"/>
          </p:nvPr>
        </p:nvSpPr>
        <p:spPr>
          <a:xfrm>
            <a:off x="1604010" y="4235196"/>
            <a:ext cx="7485380" cy="1890712"/>
          </a:xfrm>
          <a:prstGeom prst="rect">
            <a:avLst/>
          </a:prstGeom>
        </p:spPr>
        <p:txBody>
          <a:bodyPr/>
          <a:lstStyle>
            <a:lvl1pPr>
              <a:defRPr/>
            </a:lvl1pPr>
          </a:lstStyle>
          <a:p>
            <a:r>
              <a:rPr lang="ru-RU" smtClean="0"/>
              <a:t>Образец подзаголовка</a:t>
            </a:r>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DE191A78-E206-4ABC-894F-2547E431FBD0}" type="datetimeFigureOut">
              <a:rPr lang="en-US">
                <a:solidFill>
                  <a:prstClr val="black">
                    <a:tint val="75000"/>
                  </a:prstClr>
                </a:solidFill>
              </a:rPr>
              <a:pPr>
                <a:defRPr/>
              </a:pPr>
              <a:t>6/1/2021</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pPr>
              <a:defRPr/>
            </a:pPr>
            <a:fld id="{7F8F0A25-84DE-4C32-A855-DECC6EF8861E}"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37035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i="0">
                <a:solidFill>
                  <a:srgbClr val="4D77BE"/>
                </a:solidFill>
                <a:latin typeface="Trebuchet MS"/>
                <a:cs typeface="Trebuchet MS"/>
              </a:defRPr>
            </a:lvl1pPr>
          </a:lstStyle>
          <a:p>
            <a:r>
              <a:rPr lang="ru-RU" smtClean="0"/>
              <a:t>Образец заголовка</a:t>
            </a:r>
            <a:endParaRPr/>
          </a:p>
        </p:txBody>
      </p:sp>
      <p:sp>
        <p:nvSpPr>
          <p:cNvPr id="3" name="Holder 3"/>
          <p:cNvSpPr>
            <a:spLocks noGrp="1"/>
          </p:cNvSpPr>
          <p:nvPr>
            <p:ph type="body" idx="1"/>
          </p:nvPr>
        </p:nvSpPr>
        <p:spPr/>
        <p:txBody>
          <a:bodyPr/>
          <a:lstStyle>
            <a:lvl1pPr>
              <a:defRPr b="0" i="0">
                <a:solidFill>
                  <a:schemeClr val="tx1"/>
                </a:solidFill>
              </a:defRPr>
            </a:lvl1pPr>
          </a:lstStyle>
          <a:p>
            <a:pPr lvl="0"/>
            <a:r>
              <a:rPr lang="ru-RU" smtClean="0"/>
              <a:t>Образец текста</a:t>
            </a: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B1F69A50-59E6-4515-8944-60104F593AED}" type="datetimeFigureOut">
              <a:rPr lang="en-US">
                <a:solidFill>
                  <a:prstClr val="black">
                    <a:tint val="75000"/>
                  </a:prstClr>
                </a:solidFill>
              </a:rPr>
              <a:pPr>
                <a:defRPr/>
              </a:pPr>
              <a:t>6/1/2021</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pPr>
              <a:defRPr/>
            </a:pPr>
            <a:fld id="{386449C1-7B29-4645-876A-4FD9DAB24D32}"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333987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5" name="bk object 16"/>
          <p:cNvSpPr>
            <a:spLocks noChangeArrowheads="1"/>
          </p:cNvSpPr>
          <p:nvPr/>
        </p:nvSpPr>
        <p:spPr bwMode="auto">
          <a:xfrm>
            <a:off x="2590800" y="0"/>
            <a:ext cx="8101013" cy="74025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prstClr val="black"/>
              </a:solidFill>
            </a:endParaRPr>
          </a:p>
        </p:txBody>
      </p:sp>
      <p:sp>
        <p:nvSpPr>
          <p:cNvPr id="6" name="bk object 17"/>
          <p:cNvSpPr>
            <a:spLocks noChangeArrowheads="1"/>
          </p:cNvSpPr>
          <p:nvPr/>
        </p:nvSpPr>
        <p:spPr bwMode="auto">
          <a:xfrm>
            <a:off x="0" y="844550"/>
            <a:ext cx="10242550" cy="671512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prstClr val="black"/>
              </a:solidFill>
            </a:endParaRPr>
          </a:p>
        </p:txBody>
      </p:sp>
      <p:sp>
        <p:nvSpPr>
          <p:cNvPr id="7" name="bk object 18"/>
          <p:cNvSpPr>
            <a:spLocks/>
          </p:cNvSpPr>
          <p:nvPr/>
        </p:nvSpPr>
        <p:spPr bwMode="auto">
          <a:xfrm>
            <a:off x="723900" y="1816100"/>
            <a:ext cx="8547100" cy="5207000"/>
          </a:xfrm>
          <a:custGeom>
            <a:avLst/>
            <a:gdLst>
              <a:gd name="T0" fmla="*/ 8259102 w 8547100"/>
              <a:gd name="T1" fmla="*/ 0 h 5207000"/>
              <a:gd name="T2" fmla="*/ 287997 w 8547100"/>
              <a:gd name="T3" fmla="*/ 0 h 5207000"/>
              <a:gd name="T4" fmla="*/ 241283 w 8547100"/>
              <a:gd name="T5" fmla="*/ 3769 h 5207000"/>
              <a:gd name="T6" fmla="*/ 196969 w 8547100"/>
              <a:gd name="T7" fmla="*/ 14682 h 5207000"/>
              <a:gd name="T8" fmla="*/ 155647 w 8547100"/>
              <a:gd name="T9" fmla="*/ 32146 h 5207000"/>
              <a:gd name="T10" fmla="*/ 117910 w 8547100"/>
              <a:gd name="T11" fmla="*/ 55567 h 5207000"/>
              <a:gd name="T12" fmla="*/ 84353 w 8547100"/>
              <a:gd name="T13" fmla="*/ 84353 h 5207000"/>
              <a:gd name="T14" fmla="*/ 55567 w 8547100"/>
              <a:gd name="T15" fmla="*/ 117910 h 5207000"/>
              <a:gd name="T16" fmla="*/ 32146 w 8547100"/>
              <a:gd name="T17" fmla="*/ 155647 h 5207000"/>
              <a:gd name="T18" fmla="*/ 14682 w 8547100"/>
              <a:gd name="T19" fmla="*/ 196969 h 5207000"/>
              <a:gd name="T20" fmla="*/ 3769 w 8547100"/>
              <a:gd name="T21" fmla="*/ 241283 h 5207000"/>
              <a:gd name="T22" fmla="*/ 0 w 8547100"/>
              <a:gd name="T23" fmla="*/ 287997 h 5207000"/>
              <a:gd name="T24" fmla="*/ 0 w 8547100"/>
              <a:gd name="T25" fmla="*/ 4919002 h 5207000"/>
              <a:gd name="T26" fmla="*/ 3769 w 8547100"/>
              <a:gd name="T27" fmla="*/ 4965716 h 5207000"/>
              <a:gd name="T28" fmla="*/ 14682 w 8547100"/>
              <a:gd name="T29" fmla="*/ 5010030 h 5207000"/>
              <a:gd name="T30" fmla="*/ 32146 w 8547100"/>
              <a:gd name="T31" fmla="*/ 5051352 h 5207000"/>
              <a:gd name="T32" fmla="*/ 55567 w 8547100"/>
              <a:gd name="T33" fmla="*/ 5089089 h 5207000"/>
              <a:gd name="T34" fmla="*/ 84353 w 8547100"/>
              <a:gd name="T35" fmla="*/ 5122646 h 5207000"/>
              <a:gd name="T36" fmla="*/ 117910 w 8547100"/>
              <a:gd name="T37" fmla="*/ 5151432 h 5207000"/>
              <a:gd name="T38" fmla="*/ 155647 w 8547100"/>
              <a:gd name="T39" fmla="*/ 5174853 h 5207000"/>
              <a:gd name="T40" fmla="*/ 196969 w 8547100"/>
              <a:gd name="T41" fmla="*/ 5192317 h 5207000"/>
              <a:gd name="T42" fmla="*/ 241283 w 8547100"/>
              <a:gd name="T43" fmla="*/ 5203230 h 5207000"/>
              <a:gd name="T44" fmla="*/ 287997 w 8547100"/>
              <a:gd name="T45" fmla="*/ 5207000 h 5207000"/>
              <a:gd name="T46" fmla="*/ 8259102 w 8547100"/>
              <a:gd name="T47" fmla="*/ 5207000 h 5207000"/>
              <a:gd name="T48" fmla="*/ 8305816 w 8547100"/>
              <a:gd name="T49" fmla="*/ 5203230 h 5207000"/>
              <a:gd name="T50" fmla="*/ 8350130 w 8547100"/>
              <a:gd name="T51" fmla="*/ 5192317 h 5207000"/>
              <a:gd name="T52" fmla="*/ 8391452 w 8547100"/>
              <a:gd name="T53" fmla="*/ 5174853 h 5207000"/>
              <a:gd name="T54" fmla="*/ 8429189 w 8547100"/>
              <a:gd name="T55" fmla="*/ 5151432 h 5207000"/>
              <a:gd name="T56" fmla="*/ 8462746 w 8547100"/>
              <a:gd name="T57" fmla="*/ 5122646 h 5207000"/>
              <a:gd name="T58" fmla="*/ 8491532 w 8547100"/>
              <a:gd name="T59" fmla="*/ 5089089 h 5207000"/>
              <a:gd name="T60" fmla="*/ 8514953 w 8547100"/>
              <a:gd name="T61" fmla="*/ 5051352 h 5207000"/>
              <a:gd name="T62" fmla="*/ 8532417 w 8547100"/>
              <a:gd name="T63" fmla="*/ 5010030 h 5207000"/>
              <a:gd name="T64" fmla="*/ 8543330 w 8547100"/>
              <a:gd name="T65" fmla="*/ 4965716 h 5207000"/>
              <a:gd name="T66" fmla="*/ 8547100 w 8547100"/>
              <a:gd name="T67" fmla="*/ 4919002 h 5207000"/>
              <a:gd name="T68" fmla="*/ 8547100 w 8547100"/>
              <a:gd name="T69" fmla="*/ 287997 h 5207000"/>
              <a:gd name="T70" fmla="*/ 8543330 w 8547100"/>
              <a:gd name="T71" fmla="*/ 241283 h 5207000"/>
              <a:gd name="T72" fmla="*/ 8532417 w 8547100"/>
              <a:gd name="T73" fmla="*/ 196969 h 5207000"/>
              <a:gd name="T74" fmla="*/ 8514953 w 8547100"/>
              <a:gd name="T75" fmla="*/ 155647 h 5207000"/>
              <a:gd name="T76" fmla="*/ 8491532 w 8547100"/>
              <a:gd name="T77" fmla="*/ 117910 h 5207000"/>
              <a:gd name="T78" fmla="*/ 8462746 w 8547100"/>
              <a:gd name="T79" fmla="*/ 84353 h 5207000"/>
              <a:gd name="T80" fmla="*/ 8429189 w 8547100"/>
              <a:gd name="T81" fmla="*/ 55567 h 5207000"/>
              <a:gd name="T82" fmla="*/ 8391452 w 8547100"/>
              <a:gd name="T83" fmla="*/ 32146 h 5207000"/>
              <a:gd name="T84" fmla="*/ 8350130 w 8547100"/>
              <a:gd name="T85" fmla="*/ 14682 h 5207000"/>
              <a:gd name="T86" fmla="*/ 8305816 w 8547100"/>
              <a:gd name="T87" fmla="*/ 3769 h 5207000"/>
              <a:gd name="T88" fmla="*/ 8259102 w 8547100"/>
              <a:gd name="T89" fmla="*/ 0 h 520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47100" h="5207000">
                <a:moveTo>
                  <a:pt x="8259102" y="0"/>
                </a:moveTo>
                <a:lnTo>
                  <a:pt x="287997" y="0"/>
                </a:ln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4919002"/>
                </a:lnTo>
                <a:lnTo>
                  <a:pt x="3769" y="4965716"/>
                </a:lnTo>
                <a:lnTo>
                  <a:pt x="14682" y="5010030"/>
                </a:lnTo>
                <a:lnTo>
                  <a:pt x="32146" y="5051352"/>
                </a:lnTo>
                <a:lnTo>
                  <a:pt x="55567" y="5089089"/>
                </a:lnTo>
                <a:lnTo>
                  <a:pt x="84353" y="5122646"/>
                </a:lnTo>
                <a:lnTo>
                  <a:pt x="117910" y="5151432"/>
                </a:lnTo>
                <a:lnTo>
                  <a:pt x="155647" y="5174853"/>
                </a:lnTo>
                <a:lnTo>
                  <a:pt x="196969" y="5192317"/>
                </a:lnTo>
                <a:lnTo>
                  <a:pt x="241283" y="5203230"/>
                </a:lnTo>
                <a:lnTo>
                  <a:pt x="287997" y="5207000"/>
                </a:lnTo>
                <a:lnTo>
                  <a:pt x="8259102" y="5207000"/>
                </a:lnTo>
                <a:lnTo>
                  <a:pt x="8305816" y="5203230"/>
                </a:lnTo>
                <a:lnTo>
                  <a:pt x="8350130" y="5192317"/>
                </a:lnTo>
                <a:lnTo>
                  <a:pt x="8391452" y="5174853"/>
                </a:lnTo>
                <a:lnTo>
                  <a:pt x="8429189" y="5151432"/>
                </a:lnTo>
                <a:lnTo>
                  <a:pt x="8462746" y="5122646"/>
                </a:lnTo>
                <a:lnTo>
                  <a:pt x="8491532" y="5089089"/>
                </a:lnTo>
                <a:lnTo>
                  <a:pt x="8514953" y="5051352"/>
                </a:lnTo>
                <a:lnTo>
                  <a:pt x="8532417" y="5010030"/>
                </a:lnTo>
                <a:lnTo>
                  <a:pt x="8543330" y="4965716"/>
                </a:lnTo>
                <a:lnTo>
                  <a:pt x="8547100" y="4919002"/>
                </a:lnTo>
                <a:lnTo>
                  <a:pt x="8547100" y="287997"/>
                </a:lnTo>
                <a:lnTo>
                  <a:pt x="8543330" y="241283"/>
                </a:lnTo>
                <a:lnTo>
                  <a:pt x="8532417" y="196969"/>
                </a:lnTo>
                <a:lnTo>
                  <a:pt x="8514953" y="155647"/>
                </a:lnTo>
                <a:lnTo>
                  <a:pt x="8491532" y="117910"/>
                </a:lnTo>
                <a:lnTo>
                  <a:pt x="8462746" y="84353"/>
                </a:lnTo>
                <a:lnTo>
                  <a:pt x="8429189" y="55567"/>
                </a:lnTo>
                <a:lnTo>
                  <a:pt x="8391452" y="32146"/>
                </a:lnTo>
                <a:lnTo>
                  <a:pt x="8350130" y="14682"/>
                </a:lnTo>
                <a:lnTo>
                  <a:pt x="8305816" y="3769"/>
                </a:lnTo>
                <a:lnTo>
                  <a:pt x="825910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a:solidFill>
                <a:prstClr val="black"/>
              </a:solidFill>
            </a:endParaRPr>
          </a:p>
        </p:txBody>
      </p:sp>
      <p:sp>
        <p:nvSpPr>
          <p:cNvPr id="2" name="Holder 2"/>
          <p:cNvSpPr>
            <a:spLocks noGrp="1"/>
          </p:cNvSpPr>
          <p:nvPr>
            <p:ph type="title"/>
          </p:nvPr>
        </p:nvSpPr>
        <p:spPr/>
        <p:txBody>
          <a:bodyPr/>
          <a:lstStyle>
            <a:lvl1pPr>
              <a:defRPr sz="3600" b="1" i="0">
                <a:solidFill>
                  <a:srgbClr val="4D77BE"/>
                </a:solidFill>
                <a:latin typeface="Trebuchet MS"/>
                <a:cs typeface="Trebuchet MS"/>
              </a:defRPr>
            </a:lvl1pPr>
          </a:lstStyle>
          <a:p>
            <a:r>
              <a:rPr lang="ru-RU" smtClean="0"/>
              <a:t>Образец заголовка</a:t>
            </a:r>
            <a:endParaRPr/>
          </a:p>
        </p:txBody>
      </p:sp>
      <p:sp>
        <p:nvSpPr>
          <p:cNvPr id="3" name="Holder 3"/>
          <p:cNvSpPr>
            <a:spLocks noGrp="1"/>
          </p:cNvSpPr>
          <p:nvPr>
            <p:ph sz="half" idx="2"/>
          </p:nvPr>
        </p:nvSpPr>
        <p:spPr>
          <a:xfrm>
            <a:off x="534670" y="1739455"/>
            <a:ext cx="4651629" cy="4991481"/>
          </a:xfrm>
          <a:prstGeom prst="rect">
            <a:avLst/>
          </a:prstGeom>
        </p:spPr>
        <p:txBody>
          <a:bodyPr/>
          <a:lstStyle>
            <a:lvl1pPr>
              <a:defRPr/>
            </a:lvl1pPr>
          </a:lstStyle>
          <a:p>
            <a:pPr lvl="0"/>
            <a:r>
              <a:rPr lang="ru-RU" smtClean="0"/>
              <a:t>Образец текста</a:t>
            </a:r>
          </a:p>
        </p:txBody>
      </p:sp>
      <p:sp>
        <p:nvSpPr>
          <p:cNvPr id="4" name="Holder 4"/>
          <p:cNvSpPr>
            <a:spLocks noGrp="1"/>
          </p:cNvSpPr>
          <p:nvPr>
            <p:ph sz="half" idx="3"/>
          </p:nvPr>
        </p:nvSpPr>
        <p:spPr>
          <a:xfrm>
            <a:off x="5433720" y="2711094"/>
            <a:ext cx="3345179" cy="3848100"/>
          </a:xfrm>
          <a:prstGeom prst="rect">
            <a:avLst/>
          </a:prstGeom>
        </p:spPr>
        <p:txBody>
          <a:bodyPr/>
          <a:lstStyle>
            <a:lvl1pPr>
              <a:defRPr sz="1800" b="1" i="0">
                <a:solidFill>
                  <a:srgbClr val="FFAC03"/>
                </a:solidFill>
                <a:latin typeface="Trebuchet MS"/>
                <a:cs typeface="Trebuchet MS"/>
              </a:defRPr>
            </a:lvl1pPr>
          </a:lstStyle>
          <a:p>
            <a:pPr lvl="0"/>
            <a:r>
              <a:rPr lang="ru-RU" smtClean="0"/>
              <a:t>Образец текста</a:t>
            </a:r>
          </a:p>
        </p:txBody>
      </p:sp>
      <p:sp>
        <p:nvSpPr>
          <p:cNvPr id="8" name="Holder 5"/>
          <p:cNvSpPr>
            <a:spLocks noGrp="1"/>
          </p:cNvSpPr>
          <p:nvPr>
            <p:ph type="ftr" sz="quarter" idx="10"/>
          </p:nvPr>
        </p:nvSpPr>
        <p:spPr/>
        <p:txBody>
          <a:bodyPr/>
          <a:lstStyle>
            <a:lvl1pPr algn="ctr">
              <a:defRPr>
                <a:solidFill>
                  <a:schemeClr val="tx1">
                    <a:tint val="75000"/>
                  </a:schemeClr>
                </a:solidFill>
              </a:defRPr>
            </a:lvl1pPr>
          </a:lstStyle>
          <a:p>
            <a:pPr>
              <a:defRPr/>
            </a:pPr>
            <a:endParaRPr>
              <a:solidFill>
                <a:prstClr val="black">
                  <a:tint val="75000"/>
                </a:prstClr>
              </a:solidFill>
            </a:endParaRPr>
          </a:p>
        </p:txBody>
      </p:sp>
      <p:sp>
        <p:nvSpPr>
          <p:cNvPr id="9" name="Holder 6"/>
          <p:cNvSpPr>
            <a:spLocks noGrp="1"/>
          </p:cNvSpPr>
          <p:nvPr>
            <p:ph type="dt" sz="half" idx="11"/>
          </p:nvPr>
        </p:nvSpPr>
        <p:spPr/>
        <p:txBody>
          <a:bodyPr/>
          <a:lstStyle>
            <a:lvl1pPr algn="l">
              <a:defRPr>
                <a:solidFill>
                  <a:schemeClr val="tx1">
                    <a:tint val="75000"/>
                  </a:schemeClr>
                </a:solidFill>
              </a:defRPr>
            </a:lvl1pPr>
          </a:lstStyle>
          <a:p>
            <a:pPr>
              <a:defRPr/>
            </a:pPr>
            <a:fld id="{7DB5F6C0-1444-4699-8346-06E0E6860613}" type="datetimeFigureOut">
              <a:rPr lang="en-US">
                <a:solidFill>
                  <a:prstClr val="black">
                    <a:tint val="75000"/>
                  </a:prstClr>
                </a:solidFill>
              </a:rPr>
              <a:pPr>
                <a:defRPr/>
              </a:pPr>
              <a:t>6/1/2021</a:t>
            </a:fld>
            <a:endParaRPr lang="en-US">
              <a:solidFill>
                <a:prstClr val="black">
                  <a:tint val="75000"/>
                </a:prstClr>
              </a:solidFill>
            </a:endParaRPr>
          </a:p>
        </p:txBody>
      </p:sp>
      <p:sp>
        <p:nvSpPr>
          <p:cNvPr id="10" name="Holder 7"/>
          <p:cNvSpPr>
            <a:spLocks noGrp="1"/>
          </p:cNvSpPr>
          <p:nvPr>
            <p:ph type="sldNum" sz="quarter" idx="12"/>
          </p:nvPr>
        </p:nvSpPr>
        <p:spPr/>
        <p:txBody>
          <a:bodyPr/>
          <a:lstStyle>
            <a:lvl1pPr algn="r">
              <a:defRPr>
                <a:solidFill>
                  <a:schemeClr val="tx1">
                    <a:tint val="75000"/>
                  </a:schemeClr>
                </a:solidFill>
              </a:defRPr>
            </a:lvl1pPr>
          </a:lstStyle>
          <a:p>
            <a:pPr>
              <a:defRPr/>
            </a:pPr>
            <a:fld id="{688BEE76-852A-4669-A3BA-D61B3CB5C50A}"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343140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1" i="0">
                <a:solidFill>
                  <a:srgbClr val="4D77BE"/>
                </a:solidFill>
                <a:latin typeface="Trebuchet MS"/>
                <a:cs typeface="Trebuchet MS"/>
              </a:defRPr>
            </a:lvl1pPr>
          </a:lstStyle>
          <a:p>
            <a:r>
              <a:rPr lang="ru-RU" smtClean="0"/>
              <a:t>Образец заголовка</a:t>
            </a:r>
            <a:endParaRPr/>
          </a:p>
        </p:txBody>
      </p:sp>
      <p:sp>
        <p:nvSpPr>
          <p:cNvPr id="3"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4" name="Holder 5"/>
          <p:cNvSpPr>
            <a:spLocks noGrp="1"/>
          </p:cNvSpPr>
          <p:nvPr>
            <p:ph type="dt" sz="half" idx="11"/>
          </p:nvPr>
        </p:nvSpPr>
        <p:spPr/>
        <p:txBody>
          <a:bodyPr/>
          <a:lstStyle>
            <a:lvl1pPr>
              <a:defRPr/>
            </a:lvl1pPr>
          </a:lstStyle>
          <a:p>
            <a:pPr>
              <a:defRPr/>
            </a:pPr>
            <a:fld id="{A11A36A4-D6EF-4A36-864B-A62AFF99C88F}" type="datetimeFigureOut">
              <a:rPr lang="en-US">
                <a:solidFill>
                  <a:prstClr val="black">
                    <a:tint val="75000"/>
                  </a:prstClr>
                </a:solidFill>
              </a:rPr>
              <a:pPr>
                <a:defRPr/>
              </a:pPr>
              <a:t>6/1/2021</a:t>
            </a:fld>
            <a:endParaRPr lang="en-US">
              <a:solidFill>
                <a:prstClr val="black">
                  <a:tint val="75000"/>
                </a:prstClr>
              </a:solidFill>
            </a:endParaRPr>
          </a:p>
        </p:txBody>
      </p:sp>
      <p:sp>
        <p:nvSpPr>
          <p:cNvPr id="5" name="Holder 6"/>
          <p:cNvSpPr>
            <a:spLocks noGrp="1"/>
          </p:cNvSpPr>
          <p:nvPr>
            <p:ph type="sldNum" sz="quarter" idx="12"/>
          </p:nvPr>
        </p:nvSpPr>
        <p:spPr/>
        <p:txBody>
          <a:bodyPr/>
          <a:lstStyle>
            <a:lvl1pPr>
              <a:defRPr/>
            </a:lvl1pPr>
          </a:lstStyle>
          <a:p>
            <a:pPr>
              <a:defRPr/>
            </a:pPr>
            <a:fld id="{559A3969-67DE-4019-A5B2-E5F52809DC6F}"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1259748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711200" y="323850"/>
            <a:ext cx="4319588" cy="133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1027" name="Holder 3"/>
          <p:cNvSpPr>
            <a:spLocks noGrp="1"/>
          </p:cNvSpPr>
          <p:nvPr>
            <p:ph type="body" idx="1"/>
          </p:nvPr>
        </p:nvSpPr>
        <p:spPr bwMode="auto">
          <a:xfrm>
            <a:off x="815975" y="2693988"/>
            <a:ext cx="9061450" cy="190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4" name="Holder 4"/>
          <p:cNvSpPr>
            <a:spLocks noGrp="1"/>
          </p:cNvSpPr>
          <p:nvPr>
            <p:ph type="ftr" sz="quarter" idx="5"/>
          </p:nvPr>
        </p:nvSpPr>
        <p:spPr>
          <a:xfrm>
            <a:off x="3635375" y="7034213"/>
            <a:ext cx="3422650" cy="377825"/>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p:cNvSpPr>
            <a:spLocks noGrp="1"/>
          </p:cNvSpPr>
          <p:nvPr>
            <p:ph type="dt" sz="half" idx="6"/>
          </p:nvPr>
        </p:nvSpPr>
        <p:spPr>
          <a:xfrm>
            <a:off x="534988" y="7034213"/>
            <a:ext cx="2459037" cy="377825"/>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fld id="{BA92E84C-C1AC-41AF-A377-E970594A0859}" type="datetimeFigureOut">
              <a:rPr lang="en-US"/>
              <a:pPr>
                <a:defRPr/>
              </a:pPr>
              <a:t>6/1/2021</a:t>
            </a:fld>
            <a:endParaRPr lang="en-US"/>
          </a:p>
        </p:txBody>
      </p:sp>
      <p:sp>
        <p:nvSpPr>
          <p:cNvPr id="6" name="Holder 6"/>
          <p:cNvSpPr>
            <a:spLocks noGrp="1"/>
          </p:cNvSpPr>
          <p:nvPr>
            <p:ph type="sldNum" sz="quarter" idx="7"/>
          </p:nvPr>
        </p:nvSpPr>
        <p:spPr>
          <a:xfrm>
            <a:off x="7699375" y="7034213"/>
            <a:ext cx="2459038" cy="377825"/>
          </a:xfrm>
          <a:prstGeom prst="rect">
            <a:avLst/>
          </a:prstGeom>
        </p:spPr>
        <p:txBody>
          <a:bodyPr wrap="square" lIns="0" tIns="0" rIns="0" bIns="0">
            <a:spAutoFit/>
          </a:bodyPr>
          <a:lstStyle>
            <a:lvl1pPr algn="r" eaLnBrk="1" fontAlgn="auto" hangingPunct="1">
              <a:spcBef>
                <a:spcPts val="0"/>
              </a:spcBef>
              <a:spcAft>
                <a:spcPts val="0"/>
              </a:spcAft>
              <a:defRPr>
                <a:solidFill>
                  <a:schemeClr val="tx1">
                    <a:tint val="75000"/>
                  </a:schemeClr>
                </a:solidFill>
                <a:latin typeface="+mn-lt"/>
              </a:defRPr>
            </a:lvl1pPr>
          </a:lstStyle>
          <a:p>
            <a:pPr>
              <a:defRPr/>
            </a:pPr>
            <a:fld id="{CBF6D61D-24DB-4667-84BD-12FD5BE9D862}"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0" r:id="rId4"/>
    <p:sldLayoutId id="2147483672" r:id="rId5"/>
  </p:sldLayoutIdLst>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711200" y="323850"/>
            <a:ext cx="4319588" cy="133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1027" name="Holder 3"/>
          <p:cNvSpPr>
            <a:spLocks noGrp="1"/>
          </p:cNvSpPr>
          <p:nvPr>
            <p:ph type="body" idx="1"/>
          </p:nvPr>
        </p:nvSpPr>
        <p:spPr bwMode="auto">
          <a:xfrm>
            <a:off x="815975" y="2693988"/>
            <a:ext cx="9061450" cy="190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4" name="Holder 4"/>
          <p:cNvSpPr>
            <a:spLocks noGrp="1"/>
          </p:cNvSpPr>
          <p:nvPr>
            <p:ph type="ftr" sz="quarter" idx="5"/>
          </p:nvPr>
        </p:nvSpPr>
        <p:spPr>
          <a:xfrm>
            <a:off x="3635375" y="7034213"/>
            <a:ext cx="3422650" cy="377825"/>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solidFill>
                <a:prstClr val="black">
                  <a:tint val="75000"/>
                </a:prstClr>
              </a:solidFill>
            </a:endParaRPr>
          </a:p>
        </p:txBody>
      </p:sp>
      <p:sp>
        <p:nvSpPr>
          <p:cNvPr id="5" name="Holder 5"/>
          <p:cNvSpPr>
            <a:spLocks noGrp="1"/>
          </p:cNvSpPr>
          <p:nvPr>
            <p:ph type="dt" sz="half" idx="6"/>
          </p:nvPr>
        </p:nvSpPr>
        <p:spPr>
          <a:xfrm>
            <a:off x="534988" y="7034213"/>
            <a:ext cx="2459037" cy="377825"/>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fld id="{BA92E84C-C1AC-41AF-A377-E970594A0859}" type="datetimeFigureOut">
              <a:rPr lang="en-US">
                <a:solidFill>
                  <a:prstClr val="black">
                    <a:tint val="75000"/>
                  </a:prstClr>
                </a:solidFill>
              </a:rPr>
              <a:pPr>
                <a:defRPr/>
              </a:pPr>
              <a:t>6/1/2021</a:t>
            </a:fld>
            <a:endParaRPr lang="en-US">
              <a:solidFill>
                <a:prstClr val="black">
                  <a:tint val="75000"/>
                </a:prstClr>
              </a:solidFill>
            </a:endParaRPr>
          </a:p>
        </p:txBody>
      </p:sp>
      <p:sp>
        <p:nvSpPr>
          <p:cNvPr id="6" name="Holder 6"/>
          <p:cNvSpPr>
            <a:spLocks noGrp="1"/>
          </p:cNvSpPr>
          <p:nvPr>
            <p:ph type="sldNum" sz="quarter" idx="7"/>
          </p:nvPr>
        </p:nvSpPr>
        <p:spPr>
          <a:xfrm>
            <a:off x="7699375" y="7034213"/>
            <a:ext cx="2459038" cy="377825"/>
          </a:xfrm>
          <a:prstGeom prst="rect">
            <a:avLst/>
          </a:prstGeom>
        </p:spPr>
        <p:txBody>
          <a:bodyPr wrap="square" lIns="0" tIns="0" rIns="0" bIns="0">
            <a:spAutoFit/>
          </a:bodyPr>
          <a:lstStyle>
            <a:lvl1pPr algn="r" eaLnBrk="1" fontAlgn="auto" hangingPunct="1">
              <a:spcBef>
                <a:spcPts val="0"/>
              </a:spcBef>
              <a:spcAft>
                <a:spcPts val="0"/>
              </a:spcAft>
              <a:defRPr>
                <a:solidFill>
                  <a:schemeClr val="tx1">
                    <a:tint val="75000"/>
                  </a:schemeClr>
                </a:solidFill>
                <a:latin typeface="+mn-lt"/>
              </a:defRPr>
            </a:lvl1pPr>
          </a:lstStyle>
          <a:p>
            <a:pPr>
              <a:defRPr/>
            </a:pPr>
            <a:fld id="{CBF6D61D-24DB-4667-84BD-12FD5BE9D862}"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6445279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711200" y="323850"/>
            <a:ext cx="4319588" cy="133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1027" name="Holder 3"/>
          <p:cNvSpPr>
            <a:spLocks noGrp="1"/>
          </p:cNvSpPr>
          <p:nvPr>
            <p:ph type="body" idx="1"/>
          </p:nvPr>
        </p:nvSpPr>
        <p:spPr bwMode="auto">
          <a:xfrm>
            <a:off x="815975" y="2693988"/>
            <a:ext cx="9061450" cy="190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4" name="Holder 4"/>
          <p:cNvSpPr>
            <a:spLocks noGrp="1"/>
          </p:cNvSpPr>
          <p:nvPr>
            <p:ph type="ftr" sz="quarter" idx="5"/>
          </p:nvPr>
        </p:nvSpPr>
        <p:spPr>
          <a:xfrm>
            <a:off x="3635375" y="7034213"/>
            <a:ext cx="3422650" cy="377825"/>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solidFill>
                <a:prstClr val="black">
                  <a:tint val="75000"/>
                </a:prstClr>
              </a:solidFill>
            </a:endParaRPr>
          </a:p>
        </p:txBody>
      </p:sp>
      <p:sp>
        <p:nvSpPr>
          <p:cNvPr id="5" name="Holder 5"/>
          <p:cNvSpPr>
            <a:spLocks noGrp="1"/>
          </p:cNvSpPr>
          <p:nvPr>
            <p:ph type="dt" sz="half" idx="6"/>
          </p:nvPr>
        </p:nvSpPr>
        <p:spPr>
          <a:xfrm>
            <a:off x="534988" y="7034213"/>
            <a:ext cx="2459037" cy="377825"/>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fld id="{BA92E84C-C1AC-41AF-A377-E970594A0859}" type="datetimeFigureOut">
              <a:rPr lang="en-US">
                <a:solidFill>
                  <a:prstClr val="black">
                    <a:tint val="75000"/>
                  </a:prstClr>
                </a:solidFill>
              </a:rPr>
              <a:pPr>
                <a:defRPr/>
              </a:pPr>
              <a:t>6/1/2021</a:t>
            </a:fld>
            <a:endParaRPr lang="en-US">
              <a:solidFill>
                <a:prstClr val="black">
                  <a:tint val="75000"/>
                </a:prstClr>
              </a:solidFill>
            </a:endParaRPr>
          </a:p>
        </p:txBody>
      </p:sp>
      <p:sp>
        <p:nvSpPr>
          <p:cNvPr id="6" name="Holder 6"/>
          <p:cNvSpPr>
            <a:spLocks noGrp="1"/>
          </p:cNvSpPr>
          <p:nvPr>
            <p:ph type="sldNum" sz="quarter" idx="7"/>
          </p:nvPr>
        </p:nvSpPr>
        <p:spPr>
          <a:xfrm>
            <a:off x="7699375" y="7034213"/>
            <a:ext cx="2459038" cy="377825"/>
          </a:xfrm>
          <a:prstGeom prst="rect">
            <a:avLst/>
          </a:prstGeom>
        </p:spPr>
        <p:txBody>
          <a:bodyPr wrap="square" lIns="0" tIns="0" rIns="0" bIns="0">
            <a:spAutoFit/>
          </a:bodyPr>
          <a:lstStyle>
            <a:lvl1pPr algn="r" eaLnBrk="1" fontAlgn="auto" hangingPunct="1">
              <a:spcBef>
                <a:spcPts val="0"/>
              </a:spcBef>
              <a:spcAft>
                <a:spcPts val="0"/>
              </a:spcAft>
              <a:defRPr>
                <a:solidFill>
                  <a:schemeClr val="tx1">
                    <a:tint val="75000"/>
                  </a:schemeClr>
                </a:solidFill>
                <a:latin typeface="+mn-lt"/>
              </a:defRPr>
            </a:lvl1pPr>
          </a:lstStyle>
          <a:p>
            <a:pPr>
              <a:defRPr/>
            </a:pPr>
            <a:fld id="{CBF6D61D-24DB-4667-84BD-12FD5BE9D862}"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xmlns="" val="9798524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onsultant.ru/"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3"/>
          <p:cNvSpPr>
            <a:spLocks/>
          </p:cNvSpPr>
          <p:nvPr/>
        </p:nvSpPr>
        <p:spPr bwMode="auto">
          <a:xfrm>
            <a:off x="7938" y="5457825"/>
            <a:ext cx="1833562" cy="2101850"/>
          </a:xfrm>
          <a:custGeom>
            <a:avLst/>
            <a:gdLst>
              <a:gd name="T0" fmla="*/ 113008 w 2114550"/>
              <a:gd name="T1" fmla="*/ 360 h 2548254"/>
              <a:gd name="T2" fmla="*/ 37482 w 2114550"/>
              <a:gd name="T3" fmla="*/ 3230 h 2548254"/>
              <a:gd name="T4" fmla="*/ 0 w 2114550"/>
              <a:gd name="T5" fmla="*/ 2547924 h 2548254"/>
              <a:gd name="T6" fmla="*/ 2039785 w 2114550"/>
              <a:gd name="T7" fmla="*/ 2501525 h 2548254"/>
              <a:gd name="T8" fmla="*/ 2064047 w 2114550"/>
              <a:gd name="T9" fmla="*/ 2407329 h 2548254"/>
              <a:gd name="T10" fmla="*/ 2083704 w 2114550"/>
              <a:gd name="T11" fmla="*/ 2311370 h 2548254"/>
              <a:gd name="T12" fmla="*/ 2098633 w 2114550"/>
              <a:gd name="T13" fmla="*/ 2213772 h 2548254"/>
              <a:gd name="T14" fmla="*/ 2108708 w 2114550"/>
              <a:gd name="T15" fmla="*/ 2114659 h 2548254"/>
              <a:gd name="T16" fmla="*/ 2113805 w 2114550"/>
              <a:gd name="T17" fmla="*/ 2014155 h 2548254"/>
              <a:gd name="T18" fmla="*/ 2113863 w 2114550"/>
              <a:gd name="T19" fmla="*/ 1915005 h 2548254"/>
              <a:gd name="T20" fmla="*/ 2109221 w 2114550"/>
              <a:gd name="T21" fmla="*/ 1819054 h 2548254"/>
              <a:gd name="T22" fmla="*/ 2100041 w 2114550"/>
              <a:gd name="T23" fmla="*/ 1724362 h 2548254"/>
              <a:gd name="T24" fmla="*/ 2086430 w 2114550"/>
              <a:gd name="T25" fmla="*/ 1631036 h 2548254"/>
              <a:gd name="T26" fmla="*/ 2068496 w 2114550"/>
              <a:gd name="T27" fmla="*/ 1539184 h 2548254"/>
              <a:gd name="T28" fmla="*/ 2046346 w 2114550"/>
              <a:gd name="T29" fmla="*/ 1448913 h 2548254"/>
              <a:gd name="T30" fmla="*/ 2020088 w 2114550"/>
              <a:gd name="T31" fmla="*/ 1360332 h 2548254"/>
              <a:gd name="T32" fmla="*/ 1989828 w 2114550"/>
              <a:gd name="T33" fmla="*/ 1273547 h 2548254"/>
              <a:gd name="T34" fmla="*/ 1955676 w 2114550"/>
              <a:gd name="T35" fmla="*/ 1188667 h 2548254"/>
              <a:gd name="T36" fmla="*/ 1917738 w 2114550"/>
              <a:gd name="T37" fmla="*/ 1105798 h 2548254"/>
              <a:gd name="T38" fmla="*/ 1876121 w 2114550"/>
              <a:gd name="T39" fmla="*/ 1025048 h 2548254"/>
              <a:gd name="T40" fmla="*/ 1830934 w 2114550"/>
              <a:gd name="T41" fmla="*/ 946525 h 2548254"/>
              <a:gd name="T42" fmla="*/ 1782283 w 2114550"/>
              <a:gd name="T43" fmla="*/ 870336 h 2548254"/>
              <a:gd name="T44" fmla="*/ 1730277 w 2114550"/>
              <a:gd name="T45" fmla="*/ 796589 h 2548254"/>
              <a:gd name="T46" fmla="*/ 1675022 w 2114550"/>
              <a:gd name="T47" fmla="*/ 725391 h 2548254"/>
              <a:gd name="T48" fmla="*/ 1616627 w 2114550"/>
              <a:gd name="T49" fmla="*/ 656849 h 2548254"/>
              <a:gd name="T50" fmla="*/ 1555199 w 2114550"/>
              <a:gd name="T51" fmla="*/ 591073 h 2548254"/>
              <a:gd name="T52" fmla="*/ 1490845 w 2114550"/>
              <a:gd name="T53" fmla="*/ 528168 h 2548254"/>
              <a:gd name="T54" fmla="*/ 1423673 w 2114550"/>
              <a:gd name="T55" fmla="*/ 468242 h 2548254"/>
              <a:gd name="T56" fmla="*/ 1353791 w 2114550"/>
              <a:gd name="T57" fmla="*/ 411403 h 2548254"/>
              <a:gd name="T58" fmla="*/ 1281306 w 2114550"/>
              <a:gd name="T59" fmla="*/ 357759 h 2548254"/>
              <a:gd name="T60" fmla="*/ 1206325 w 2114550"/>
              <a:gd name="T61" fmla="*/ 307417 h 2548254"/>
              <a:gd name="T62" fmla="*/ 1128956 w 2114550"/>
              <a:gd name="T63" fmla="*/ 260484 h 2548254"/>
              <a:gd name="T64" fmla="*/ 1049306 w 2114550"/>
              <a:gd name="T65" fmla="*/ 217068 h 2548254"/>
              <a:gd name="T66" fmla="*/ 967484 w 2114550"/>
              <a:gd name="T67" fmla="*/ 177276 h 2548254"/>
              <a:gd name="T68" fmla="*/ 883596 w 2114550"/>
              <a:gd name="T69" fmla="*/ 141217 h 2548254"/>
              <a:gd name="T70" fmla="*/ 797750 w 2114550"/>
              <a:gd name="T71" fmla="*/ 108997 h 2548254"/>
              <a:gd name="T72" fmla="*/ 710054 w 2114550"/>
              <a:gd name="T73" fmla="*/ 80725 h 2548254"/>
              <a:gd name="T74" fmla="*/ 620615 w 2114550"/>
              <a:gd name="T75" fmla="*/ 56507 h 2548254"/>
              <a:gd name="T76" fmla="*/ 529541 w 2114550"/>
              <a:gd name="T77" fmla="*/ 36451 h 2548254"/>
              <a:gd name="T78" fmla="*/ 436939 w 2114550"/>
              <a:gd name="T79" fmla="*/ 20665 h 2548254"/>
              <a:gd name="T80" fmla="*/ 342916 w 2114550"/>
              <a:gd name="T81" fmla="*/ 9256 h 2548254"/>
              <a:gd name="T82" fmla="*/ 247581 w 2114550"/>
              <a:gd name="T83" fmla="*/ 2331 h 2548254"/>
              <a:gd name="T84" fmla="*/ 151041 w 2114550"/>
              <a:gd name="T85" fmla="*/ 0 h 254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4550" h="2548254">
                <a:moveTo>
                  <a:pt x="151041" y="0"/>
                </a:moveTo>
                <a:lnTo>
                  <a:pt x="113008" y="360"/>
                </a:lnTo>
                <a:lnTo>
                  <a:pt x="75153" y="1439"/>
                </a:lnTo>
                <a:lnTo>
                  <a:pt x="37482" y="3230"/>
                </a:lnTo>
                <a:lnTo>
                  <a:pt x="0" y="5727"/>
                </a:lnTo>
                <a:lnTo>
                  <a:pt x="0" y="2547924"/>
                </a:lnTo>
                <a:lnTo>
                  <a:pt x="2025967" y="2547924"/>
                </a:lnTo>
                <a:lnTo>
                  <a:pt x="2039785" y="2501525"/>
                </a:lnTo>
                <a:lnTo>
                  <a:pt x="2052484" y="2454655"/>
                </a:lnTo>
                <a:lnTo>
                  <a:pt x="2064047" y="2407329"/>
                </a:lnTo>
                <a:lnTo>
                  <a:pt x="2074459" y="2359562"/>
                </a:lnTo>
                <a:lnTo>
                  <a:pt x="2083704" y="2311370"/>
                </a:lnTo>
                <a:lnTo>
                  <a:pt x="2091767" y="2262768"/>
                </a:lnTo>
                <a:lnTo>
                  <a:pt x="2098633" y="2213772"/>
                </a:lnTo>
                <a:lnTo>
                  <a:pt x="2104285" y="2164397"/>
                </a:lnTo>
                <a:lnTo>
                  <a:pt x="2108708" y="2114659"/>
                </a:lnTo>
                <a:lnTo>
                  <a:pt x="2111886" y="2064573"/>
                </a:lnTo>
                <a:lnTo>
                  <a:pt x="2113805" y="2014155"/>
                </a:lnTo>
                <a:lnTo>
                  <a:pt x="2114448" y="1963419"/>
                </a:lnTo>
                <a:lnTo>
                  <a:pt x="2113863" y="1915005"/>
                </a:lnTo>
                <a:lnTo>
                  <a:pt x="2112116" y="1866879"/>
                </a:lnTo>
                <a:lnTo>
                  <a:pt x="2109221" y="1819054"/>
                </a:lnTo>
                <a:lnTo>
                  <a:pt x="2105192" y="1771544"/>
                </a:lnTo>
                <a:lnTo>
                  <a:pt x="2100041" y="1724362"/>
                </a:lnTo>
                <a:lnTo>
                  <a:pt x="2093783" y="1677521"/>
                </a:lnTo>
                <a:lnTo>
                  <a:pt x="2086430" y="1631036"/>
                </a:lnTo>
                <a:lnTo>
                  <a:pt x="2077997" y="1584919"/>
                </a:lnTo>
                <a:lnTo>
                  <a:pt x="2068496" y="1539184"/>
                </a:lnTo>
                <a:lnTo>
                  <a:pt x="2057941" y="1493844"/>
                </a:lnTo>
                <a:lnTo>
                  <a:pt x="2046346" y="1448913"/>
                </a:lnTo>
                <a:lnTo>
                  <a:pt x="2033724" y="1404405"/>
                </a:lnTo>
                <a:lnTo>
                  <a:pt x="2020088" y="1360332"/>
                </a:lnTo>
                <a:lnTo>
                  <a:pt x="2005451" y="1316708"/>
                </a:lnTo>
                <a:lnTo>
                  <a:pt x="1989828" y="1273547"/>
                </a:lnTo>
                <a:lnTo>
                  <a:pt x="1973232" y="1230862"/>
                </a:lnTo>
                <a:lnTo>
                  <a:pt x="1955676" y="1188667"/>
                </a:lnTo>
                <a:lnTo>
                  <a:pt x="1937173" y="1146974"/>
                </a:lnTo>
                <a:lnTo>
                  <a:pt x="1917738" y="1105798"/>
                </a:lnTo>
                <a:lnTo>
                  <a:pt x="1897382" y="1065151"/>
                </a:lnTo>
                <a:lnTo>
                  <a:pt x="1876121" y="1025048"/>
                </a:lnTo>
                <a:lnTo>
                  <a:pt x="1853967" y="985501"/>
                </a:lnTo>
                <a:lnTo>
                  <a:pt x="1830934" y="946525"/>
                </a:lnTo>
                <a:lnTo>
                  <a:pt x="1807035" y="908132"/>
                </a:lnTo>
                <a:lnTo>
                  <a:pt x="1782283" y="870336"/>
                </a:lnTo>
                <a:lnTo>
                  <a:pt x="1756693" y="833150"/>
                </a:lnTo>
                <a:lnTo>
                  <a:pt x="1730277" y="796589"/>
                </a:lnTo>
                <a:lnTo>
                  <a:pt x="1703049" y="760664"/>
                </a:lnTo>
                <a:lnTo>
                  <a:pt x="1675022" y="725391"/>
                </a:lnTo>
                <a:lnTo>
                  <a:pt x="1646211" y="690781"/>
                </a:lnTo>
                <a:lnTo>
                  <a:pt x="1616627" y="656849"/>
                </a:lnTo>
                <a:lnTo>
                  <a:pt x="1586286" y="623609"/>
                </a:lnTo>
                <a:lnTo>
                  <a:pt x="1555199" y="591073"/>
                </a:lnTo>
                <a:lnTo>
                  <a:pt x="1523381" y="559254"/>
                </a:lnTo>
                <a:lnTo>
                  <a:pt x="1490845" y="528168"/>
                </a:lnTo>
                <a:lnTo>
                  <a:pt x="1457605" y="497826"/>
                </a:lnTo>
                <a:lnTo>
                  <a:pt x="1423673" y="468242"/>
                </a:lnTo>
                <a:lnTo>
                  <a:pt x="1389064" y="439430"/>
                </a:lnTo>
                <a:lnTo>
                  <a:pt x="1353791" y="411403"/>
                </a:lnTo>
                <a:lnTo>
                  <a:pt x="1317867" y="384175"/>
                </a:lnTo>
                <a:lnTo>
                  <a:pt x="1281306" y="357759"/>
                </a:lnTo>
                <a:lnTo>
                  <a:pt x="1244120" y="332168"/>
                </a:lnTo>
                <a:lnTo>
                  <a:pt x="1206325" y="307417"/>
                </a:lnTo>
                <a:lnTo>
                  <a:pt x="1167932" y="283517"/>
                </a:lnTo>
                <a:lnTo>
                  <a:pt x="1128956" y="260484"/>
                </a:lnTo>
                <a:lnTo>
                  <a:pt x="1089409" y="238329"/>
                </a:lnTo>
                <a:lnTo>
                  <a:pt x="1049306" y="217068"/>
                </a:lnTo>
                <a:lnTo>
                  <a:pt x="1008660" y="196712"/>
                </a:lnTo>
                <a:lnTo>
                  <a:pt x="967484" y="177276"/>
                </a:lnTo>
                <a:lnTo>
                  <a:pt x="925791" y="158774"/>
                </a:lnTo>
                <a:lnTo>
                  <a:pt x="883596" y="141217"/>
                </a:lnTo>
                <a:lnTo>
                  <a:pt x="840911" y="124621"/>
                </a:lnTo>
                <a:lnTo>
                  <a:pt x="797750" y="108997"/>
                </a:lnTo>
                <a:lnTo>
                  <a:pt x="754127" y="94361"/>
                </a:lnTo>
                <a:lnTo>
                  <a:pt x="710054" y="80725"/>
                </a:lnTo>
                <a:lnTo>
                  <a:pt x="665546" y="68102"/>
                </a:lnTo>
                <a:lnTo>
                  <a:pt x="620615" y="56507"/>
                </a:lnTo>
                <a:lnTo>
                  <a:pt x="575276" y="45952"/>
                </a:lnTo>
                <a:lnTo>
                  <a:pt x="529541" y="36451"/>
                </a:lnTo>
                <a:lnTo>
                  <a:pt x="483424" y="28017"/>
                </a:lnTo>
                <a:lnTo>
                  <a:pt x="436939" y="20665"/>
                </a:lnTo>
                <a:lnTo>
                  <a:pt x="390098" y="14406"/>
                </a:lnTo>
                <a:lnTo>
                  <a:pt x="342916" y="9256"/>
                </a:lnTo>
                <a:lnTo>
                  <a:pt x="295406" y="5226"/>
                </a:lnTo>
                <a:lnTo>
                  <a:pt x="247581" y="2331"/>
                </a:lnTo>
                <a:lnTo>
                  <a:pt x="199455" y="585"/>
                </a:lnTo>
                <a:lnTo>
                  <a:pt x="151041"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dirty="0"/>
          </a:p>
        </p:txBody>
      </p:sp>
      <p:sp>
        <p:nvSpPr>
          <p:cNvPr id="4099" name="object 4"/>
          <p:cNvSpPr>
            <a:spLocks/>
          </p:cNvSpPr>
          <p:nvPr/>
        </p:nvSpPr>
        <p:spPr bwMode="auto">
          <a:xfrm>
            <a:off x="61861" y="5858896"/>
            <a:ext cx="1355725" cy="1573213"/>
          </a:xfrm>
          <a:custGeom>
            <a:avLst/>
            <a:gdLst>
              <a:gd name="T0" fmla="*/ 23885 w 1563370"/>
              <a:gd name="T1" fmla="*/ 182 h 1906270"/>
              <a:gd name="T2" fmla="*/ 1512354 w 1563370"/>
              <a:gd name="T3" fmla="*/ 1905774 h 1906270"/>
              <a:gd name="T4" fmla="*/ 1534270 w 1563370"/>
              <a:gd name="T5" fmla="*/ 1811187 h 1906270"/>
              <a:gd name="T6" fmla="*/ 1550179 w 1563370"/>
              <a:gd name="T7" fmla="*/ 1714439 h 1906270"/>
              <a:gd name="T8" fmla="*/ 1559876 w 1563370"/>
              <a:gd name="T9" fmla="*/ 1615734 h 1906270"/>
              <a:gd name="T10" fmla="*/ 1563154 w 1563370"/>
              <a:gd name="T11" fmla="*/ 1515275 h 1906270"/>
              <a:gd name="T12" fmla="*/ 1560172 w 1563370"/>
              <a:gd name="T13" fmla="*/ 1419446 h 1906270"/>
              <a:gd name="T14" fmla="*/ 1551347 w 1563370"/>
              <a:gd name="T15" fmla="*/ 1325201 h 1906270"/>
              <a:gd name="T16" fmla="*/ 1536856 w 1563370"/>
              <a:gd name="T17" fmla="*/ 1232718 h 1906270"/>
              <a:gd name="T18" fmla="*/ 1516875 w 1563370"/>
              <a:gd name="T19" fmla="*/ 1142173 h 1906270"/>
              <a:gd name="T20" fmla="*/ 1491583 w 1563370"/>
              <a:gd name="T21" fmla="*/ 1053745 h 1906270"/>
              <a:gd name="T22" fmla="*/ 1461157 w 1563370"/>
              <a:gd name="T23" fmla="*/ 967611 h 1906270"/>
              <a:gd name="T24" fmla="*/ 1425775 w 1563370"/>
              <a:gd name="T25" fmla="*/ 883948 h 1906270"/>
              <a:gd name="T26" fmla="*/ 1385613 w 1563370"/>
              <a:gd name="T27" fmla="*/ 802935 h 1906270"/>
              <a:gd name="T28" fmla="*/ 1340850 w 1563370"/>
              <a:gd name="T29" fmla="*/ 724747 h 1906270"/>
              <a:gd name="T30" fmla="*/ 1291663 w 1563370"/>
              <a:gd name="T31" fmla="*/ 649564 h 1906270"/>
              <a:gd name="T32" fmla="*/ 1238230 w 1563370"/>
              <a:gd name="T33" fmla="*/ 577562 h 1906270"/>
              <a:gd name="T34" fmla="*/ 1180728 w 1563370"/>
              <a:gd name="T35" fmla="*/ 508919 h 1906270"/>
              <a:gd name="T36" fmla="*/ 1119335 w 1563370"/>
              <a:gd name="T37" fmla="*/ 443812 h 1906270"/>
              <a:gd name="T38" fmla="*/ 1054227 w 1563370"/>
              <a:gd name="T39" fmla="*/ 382419 h 1906270"/>
              <a:gd name="T40" fmla="*/ 985583 w 1563370"/>
              <a:gd name="T41" fmla="*/ 324918 h 1906270"/>
              <a:gd name="T42" fmla="*/ 913581 w 1563370"/>
              <a:gd name="T43" fmla="*/ 271485 h 1906270"/>
              <a:gd name="T44" fmla="*/ 838397 w 1563370"/>
              <a:gd name="T45" fmla="*/ 222299 h 1906270"/>
              <a:gd name="T46" fmla="*/ 760209 w 1563370"/>
              <a:gd name="T47" fmla="*/ 177537 h 1906270"/>
              <a:gd name="T48" fmla="*/ 679194 w 1563370"/>
              <a:gd name="T49" fmla="*/ 137376 h 1906270"/>
              <a:gd name="T50" fmla="*/ 595531 w 1563370"/>
              <a:gd name="T51" fmla="*/ 101994 h 1906270"/>
              <a:gd name="T52" fmla="*/ 509396 w 1563370"/>
              <a:gd name="T53" fmla="*/ 71569 h 1906270"/>
              <a:gd name="T54" fmla="*/ 420968 w 1563370"/>
              <a:gd name="T55" fmla="*/ 46277 h 1906270"/>
              <a:gd name="T56" fmla="*/ 330423 w 1563370"/>
              <a:gd name="T57" fmla="*/ 26297 h 1906270"/>
              <a:gd name="T58" fmla="*/ 237940 w 1563370"/>
              <a:gd name="T59" fmla="*/ 11806 h 1906270"/>
              <a:gd name="T60" fmla="*/ 143695 w 1563370"/>
              <a:gd name="T61" fmla="*/ 2981 h 1906270"/>
              <a:gd name="T62" fmla="*/ 47866 w 1563370"/>
              <a:gd name="T63" fmla="*/ 0 h 1906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3370" h="1906270">
                <a:moveTo>
                  <a:pt x="47866" y="0"/>
                </a:moveTo>
                <a:lnTo>
                  <a:pt x="23885" y="182"/>
                </a:lnTo>
                <a:lnTo>
                  <a:pt x="0" y="736"/>
                </a:lnTo>
                <a:lnTo>
                  <a:pt x="1512354" y="1905774"/>
                </a:lnTo>
                <a:lnTo>
                  <a:pt x="1524050" y="1858763"/>
                </a:lnTo>
                <a:lnTo>
                  <a:pt x="1534270" y="1811187"/>
                </a:lnTo>
                <a:lnTo>
                  <a:pt x="1542988" y="1763070"/>
                </a:lnTo>
                <a:lnTo>
                  <a:pt x="1550179" y="1714439"/>
                </a:lnTo>
                <a:lnTo>
                  <a:pt x="1555817" y="1665319"/>
                </a:lnTo>
                <a:lnTo>
                  <a:pt x="1559876" y="1615734"/>
                </a:lnTo>
                <a:lnTo>
                  <a:pt x="1562330" y="1565711"/>
                </a:lnTo>
                <a:lnTo>
                  <a:pt x="1563154" y="1515275"/>
                </a:lnTo>
                <a:lnTo>
                  <a:pt x="1562405" y="1467173"/>
                </a:lnTo>
                <a:lnTo>
                  <a:pt x="1560172" y="1419446"/>
                </a:lnTo>
                <a:lnTo>
                  <a:pt x="1556479" y="1372114"/>
                </a:lnTo>
                <a:lnTo>
                  <a:pt x="1551347" y="1325201"/>
                </a:lnTo>
                <a:lnTo>
                  <a:pt x="1544799" y="1278728"/>
                </a:lnTo>
                <a:lnTo>
                  <a:pt x="1536856" y="1232718"/>
                </a:lnTo>
                <a:lnTo>
                  <a:pt x="1527540" y="1187192"/>
                </a:lnTo>
                <a:lnTo>
                  <a:pt x="1516875" y="1142173"/>
                </a:lnTo>
                <a:lnTo>
                  <a:pt x="1504882" y="1097684"/>
                </a:lnTo>
                <a:lnTo>
                  <a:pt x="1491583" y="1053745"/>
                </a:lnTo>
                <a:lnTo>
                  <a:pt x="1477001" y="1010380"/>
                </a:lnTo>
                <a:lnTo>
                  <a:pt x="1461157" y="967611"/>
                </a:lnTo>
                <a:lnTo>
                  <a:pt x="1444074" y="925460"/>
                </a:lnTo>
                <a:lnTo>
                  <a:pt x="1425775" y="883948"/>
                </a:lnTo>
                <a:lnTo>
                  <a:pt x="1406280" y="843099"/>
                </a:lnTo>
                <a:lnTo>
                  <a:pt x="1385613" y="802935"/>
                </a:lnTo>
                <a:lnTo>
                  <a:pt x="1363796" y="763477"/>
                </a:lnTo>
                <a:lnTo>
                  <a:pt x="1340850" y="724747"/>
                </a:lnTo>
                <a:lnTo>
                  <a:pt x="1316799" y="686769"/>
                </a:lnTo>
                <a:lnTo>
                  <a:pt x="1291663" y="649564"/>
                </a:lnTo>
                <a:lnTo>
                  <a:pt x="1265467" y="613154"/>
                </a:lnTo>
                <a:lnTo>
                  <a:pt x="1238230" y="577562"/>
                </a:lnTo>
                <a:lnTo>
                  <a:pt x="1209977" y="542809"/>
                </a:lnTo>
                <a:lnTo>
                  <a:pt x="1180728" y="508919"/>
                </a:lnTo>
                <a:lnTo>
                  <a:pt x="1150507" y="475912"/>
                </a:lnTo>
                <a:lnTo>
                  <a:pt x="1119335" y="443812"/>
                </a:lnTo>
                <a:lnTo>
                  <a:pt x="1087234" y="412640"/>
                </a:lnTo>
                <a:lnTo>
                  <a:pt x="1054227" y="382419"/>
                </a:lnTo>
                <a:lnTo>
                  <a:pt x="1020336" y="353171"/>
                </a:lnTo>
                <a:lnTo>
                  <a:pt x="985583" y="324918"/>
                </a:lnTo>
                <a:lnTo>
                  <a:pt x="949991" y="297682"/>
                </a:lnTo>
                <a:lnTo>
                  <a:pt x="913581" y="271485"/>
                </a:lnTo>
                <a:lnTo>
                  <a:pt x="876375" y="246350"/>
                </a:lnTo>
                <a:lnTo>
                  <a:pt x="838397" y="222299"/>
                </a:lnTo>
                <a:lnTo>
                  <a:pt x="799667" y="199354"/>
                </a:lnTo>
                <a:lnTo>
                  <a:pt x="760209" y="177537"/>
                </a:lnTo>
                <a:lnTo>
                  <a:pt x="720044" y="156870"/>
                </a:lnTo>
                <a:lnTo>
                  <a:pt x="679194" y="137376"/>
                </a:lnTo>
                <a:lnTo>
                  <a:pt x="637683" y="119077"/>
                </a:lnTo>
                <a:lnTo>
                  <a:pt x="595531" y="101994"/>
                </a:lnTo>
                <a:lnTo>
                  <a:pt x="552761" y="86151"/>
                </a:lnTo>
                <a:lnTo>
                  <a:pt x="509396" y="71569"/>
                </a:lnTo>
                <a:lnTo>
                  <a:pt x="465458" y="58270"/>
                </a:lnTo>
                <a:lnTo>
                  <a:pt x="420968" y="46277"/>
                </a:lnTo>
                <a:lnTo>
                  <a:pt x="375949" y="35612"/>
                </a:lnTo>
                <a:lnTo>
                  <a:pt x="330423" y="26297"/>
                </a:lnTo>
                <a:lnTo>
                  <a:pt x="284413" y="18354"/>
                </a:lnTo>
                <a:lnTo>
                  <a:pt x="237940" y="11806"/>
                </a:lnTo>
                <a:lnTo>
                  <a:pt x="191026" y="6674"/>
                </a:lnTo>
                <a:lnTo>
                  <a:pt x="143695" y="2981"/>
                </a:lnTo>
                <a:lnTo>
                  <a:pt x="95967" y="748"/>
                </a:lnTo>
                <a:lnTo>
                  <a:pt x="47866"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dirty="0"/>
          </a:p>
        </p:txBody>
      </p:sp>
      <p:sp>
        <p:nvSpPr>
          <p:cNvPr id="4101" name="object 6"/>
          <p:cNvSpPr>
            <a:spLocks/>
          </p:cNvSpPr>
          <p:nvPr/>
        </p:nvSpPr>
        <p:spPr bwMode="auto">
          <a:xfrm>
            <a:off x="287337" y="5769555"/>
            <a:ext cx="1181100" cy="1298575"/>
          </a:xfrm>
          <a:custGeom>
            <a:avLst/>
            <a:gdLst>
              <a:gd name="T0" fmla="*/ 1359700 w 1361439"/>
              <a:gd name="T1" fmla="*/ 1574266 h 1574800"/>
              <a:gd name="T2" fmla="*/ 1360333 w 1361439"/>
              <a:gd name="T3" fmla="*/ 1557652 h 1574800"/>
              <a:gd name="T4" fmla="*/ 1360785 w 1361439"/>
              <a:gd name="T5" fmla="*/ 1540994 h 1574800"/>
              <a:gd name="T6" fmla="*/ 1361057 w 1361439"/>
              <a:gd name="T7" fmla="*/ 1524290 h 1574800"/>
              <a:gd name="T8" fmla="*/ 1361147 w 1361439"/>
              <a:gd name="T9" fmla="*/ 1507540 h 1574800"/>
              <a:gd name="T10" fmla="*/ 1360374 w 1361439"/>
              <a:gd name="T11" fmla="*/ 1458673 h 1574800"/>
              <a:gd name="T12" fmla="*/ 1358071 w 1361439"/>
              <a:gd name="T13" fmla="*/ 1410193 h 1574800"/>
              <a:gd name="T14" fmla="*/ 1354260 w 1361439"/>
              <a:gd name="T15" fmla="*/ 1362122 h 1574800"/>
              <a:gd name="T16" fmla="*/ 1348965 w 1361439"/>
              <a:gd name="T17" fmla="*/ 1314483 h 1574800"/>
              <a:gd name="T18" fmla="*/ 1342209 w 1361439"/>
              <a:gd name="T19" fmla="*/ 1267301 h 1574800"/>
              <a:gd name="T20" fmla="*/ 1334016 w 1361439"/>
              <a:gd name="T21" fmla="*/ 1220598 h 1574800"/>
              <a:gd name="T22" fmla="*/ 1324409 w 1361439"/>
              <a:gd name="T23" fmla="*/ 1174397 h 1574800"/>
              <a:gd name="T24" fmla="*/ 1313410 w 1361439"/>
              <a:gd name="T25" fmla="*/ 1128723 h 1574800"/>
              <a:gd name="T26" fmla="*/ 1301044 w 1361439"/>
              <a:gd name="T27" fmla="*/ 1083597 h 1574800"/>
              <a:gd name="T28" fmla="*/ 1287334 w 1361439"/>
              <a:gd name="T29" fmla="*/ 1039044 h 1574800"/>
              <a:gd name="T30" fmla="*/ 1272302 w 1361439"/>
              <a:gd name="T31" fmla="*/ 995086 h 1574800"/>
              <a:gd name="T32" fmla="*/ 1255973 w 1361439"/>
              <a:gd name="T33" fmla="*/ 951747 h 1574800"/>
              <a:gd name="T34" fmla="*/ 1238368 w 1361439"/>
              <a:gd name="T35" fmla="*/ 909050 h 1574800"/>
              <a:gd name="T36" fmla="*/ 1219513 w 1361439"/>
              <a:gd name="T37" fmla="*/ 867019 h 1574800"/>
              <a:gd name="T38" fmla="*/ 1199429 w 1361439"/>
              <a:gd name="T39" fmla="*/ 825676 h 1574800"/>
              <a:gd name="T40" fmla="*/ 1178141 w 1361439"/>
              <a:gd name="T41" fmla="*/ 785046 h 1574800"/>
              <a:gd name="T42" fmla="*/ 1155671 w 1361439"/>
              <a:gd name="T43" fmla="*/ 745150 h 1574800"/>
              <a:gd name="T44" fmla="*/ 1132043 w 1361439"/>
              <a:gd name="T45" fmla="*/ 706013 h 1574800"/>
              <a:gd name="T46" fmla="*/ 1107279 w 1361439"/>
              <a:gd name="T47" fmla="*/ 667658 h 1574800"/>
              <a:gd name="T48" fmla="*/ 1081404 w 1361439"/>
              <a:gd name="T49" fmla="*/ 630108 h 1574800"/>
              <a:gd name="T50" fmla="*/ 1054441 w 1361439"/>
              <a:gd name="T51" fmla="*/ 593386 h 1574800"/>
              <a:gd name="T52" fmla="*/ 1026412 w 1361439"/>
              <a:gd name="T53" fmla="*/ 557516 h 1574800"/>
              <a:gd name="T54" fmla="*/ 997341 w 1361439"/>
              <a:gd name="T55" fmla="*/ 522520 h 1574800"/>
              <a:gd name="T56" fmla="*/ 967252 w 1361439"/>
              <a:gd name="T57" fmla="*/ 488422 h 1574800"/>
              <a:gd name="T58" fmla="*/ 936167 w 1361439"/>
              <a:gd name="T59" fmla="*/ 455246 h 1574800"/>
              <a:gd name="T60" fmla="*/ 904110 w 1361439"/>
              <a:gd name="T61" fmla="*/ 423015 h 1574800"/>
              <a:gd name="T62" fmla="*/ 871105 w 1361439"/>
              <a:gd name="T63" fmla="*/ 391751 h 1574800"/>
              <a:gd name="T64" fmla="*/ 837173 w 1361439"/>
              <a:gd name="T65" fmla="*/ 361479 h 1574800"/>
              <a:gd name="T66" fmla="*/ 802340 w 1361439"/>
              <a:gd name="T67" fmla="*/ 332220 h 1574800"/>
              <a:gd name="T68" fmla="*/ 766627 w 1361439"/>
              <a:gd name="T69" fmla="*/ 304000 h 1574800"/>
              <a:gd name="T70" fmla="*/ 730058 w 1361439"/>
              <a:gd name="T71" fmla="*/ 276841 h 1574800"/>
              <a:gd name="T72" fmla="*/ 692657 w 1361439"/>
              <a:gd name="T73" fmla="*/ 250765 h 1574800"/>
              <a:gd name="T74" fmla="*/ 654447 w 1361439"/>
              <a:gd name="T75" fmla="*/ 225797 h 1574800"/>
              <a:gd name="T76" fmla="*/ 615450 w 1361439"/>
              <a:gd name="T77" fmla="*/ 201960 h 1574800"/>
              <a:gd name="T78" fmla="*/ 575691 w 1361439"/>
              <a:gd name="T79" fmla="*/ 179277 h 1574800"/>
              <a:gd name="T80" fmla="*/ 535192 w 1361439"/>
              <a:gd name="T81" fmla="*/ 157772 h 1574800"/>
              <a:gd name="T82" fmla="*/ 493978 w 1361439"/>
              <a:gd name="T83" fmla="*/ 137466 h 1574800"/>
              <a:gd name="T84" fmla="*/ 452070 w 1361439"/>
              <a:gd name="T85" fmla="*/ 118385 h 1574800"/>
              <a:gd name="T86" fmla="*/ 409492 w 1361439"/>
              <a:gd name="T87" fmla="*/ 100551 h 1574800"/>
              <a:gd name="T88" fmla="*/ 366268 w 1361439"/>
              <a:gd name="T89" fmla="*/ 83987 h 1574800"/>
              <a:gd name="T90" fmla="*/ 322422 w 1361439"/>
              <a:gd name="T91" fmla="*/ 68716 h 1574800"/>
              <a:gd name="T92" fmla="*/ 277975 w 1361439"/>
              <a:gd name="T93" fmla="*/ 54763 h 1574800"/>
              <a:gd name="T94" fmla="*/ 232951 w 1361439"/>
              <a:gd name="T95" fmla="*/ 42150 h 1574800"/>
              <a:gd name="T96" fmla="*/ 187374 w 1361439"/>
              <a:gd name="T97" fmla="*/ 30900 h 1574800"/>
              <a:gd name="T98" fmla="*/ 141268 w 1361439"/>
              <a:gd name="T99" fmla="*/ 21036 h 1574800"/>
              <a:gd name="T100" fmla="*/ 94654 w 1361439"/>
              <a:gd name="T101" fmla="*/ 12583 h 1574800"/>
              <a:gd name="T102" fmla="*/ 47557 w 1361439"/>
              <a:gd name="T103" fmla="*/ 5563 h 1574800"/>
              <a:gd name="T104" fmla="*/ 0 w 1361439"/>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39" h="1574800">
                <a:moveTo>
                  <a:pt x="1359700" y="1574266"/>
                </a:moveTo>
                <a:lnTo>
                  <a:pt x="1360333" y="1557652"/>
                </a:lnTo>
                <a:lnTo>
                  <a:pt x="1360785" y="1540994"/>
                </a:lnTo>
                <a:lnTo>
                  <a:pt x="1361057" y="1524290"/>
                </a:lnTo>
                <a:lnTo>
                  <a:pt x="1361147" y="1507540"/>
                </a:lnTo>
                <a:lnTo>
                  <a:pt x="1360374" y="1458673"/>
                </a:lnTo>
                <a:lnTo>
                  <a:pt x="1358071" y="1410193"/>
                </a:lnTo>
                <a:lnTo>
                  <a:pt x="1354260" y="1362122"/>
                </a:lnTo>
                <a:lnTo>
                  <a:pt x="1348965" y="1314483"/>
                </a:lnTo>
                <a:lnTo>
                  <a:pt x="1342209" y="1267301"/>
                </a:lnTo>
                <a:lnTo>
                  <a:pt x="1334016" y="1220598"/>
                </a:lnTo>
                <a:lnTo>
                  <a:pt x="1324409" y="1174397"/>
                </a:lnTo>
                <a:lnTo>
                  <a:pt x="1313410" y="1128723"/>
                </a:lnTo>
                <a:lnTo>
                  <a:pt x="1301044" y="1083597"/>
                </a:lnTo>
                <a:lnTo>
                  <a:pt x="1287334" y="1039044"/>
                </a:lnTo>
                <a:lnTo>
                  <a:pt x="1272302" y="995086"/>
                </a:lnTo>
                <a:lnTo>
                  <a:pt x="1255973" y="951747"/>
                </a:lnTo>
                <a:lnTo>
                  <a:pt x="1238368" y="909050"/>
                </a:lnTo>
                <a:lnTo>
                  <a:pt x="1219513" y="867019"/>
                </a:lnTo>
                <a:lnTo>
                  <a:pt x="1199429" y="825676"/>
                </a:lnTo>
                <a:lnTo>
                  <a:pt x="1178141" y="785046"/>
                </a:lnTo>
                <a:lnTo>
                  <a:pt x="1155671" y="745150"/>
                </a:lnTo>
                <a:lnTo>
                  <a:pt x="1132043" y="706013"/>
                </a:lnTo>
                <a:lnTo>
                  <a:pt x="1107279" y="667658"/>
                </a:lnTo>
                <a:lnTo>
                  <a:pt x="1081404" y="630108"/>
                </a:lnTo>
                <a:lnTo>
                  <a:pt x="1054441" y="593386"/>
                </a:lnTo>
                <a:lnTo>
                  <a:pt x="1026412" y="557516"/>
                </a:lnTo>
                <a:lnTo>
                  <a:pt x="997341" y="522520"/>
                </a:lnTo>
                <a:lnTo>
                  <a:pt x="967252" y="488422"/>
                </a:lnTo>
                <a:lnTo>
                  <a:pt x="936167" y="455246"/>
                </a:lnTo>
                <a:lnTo>
                  <a:pt x="904110" y="423015"/>
                </a:lnTo>
                <a:lnTo>
                  <a:pt x="871105" y="391751"/>
                </a:lnTo>
                <a:lnTo>
                  <a:pt x="837173" y="361479"/>
                </a:lnTo>
                <a:lnTo>
                  <a:pt x="802340" y="332220"/>
                </a:lnTo>
                <a:lnTo>
                  <a:pt x="766627" y="304000"/>
                </a:lnTo>
                <a:lnTo>
                  <a:pt x="730058" y="276841"/>
                </a:lnTo>
                <a:lnTo>
                  <a:pt x="692657" y="250765"/>
                </a:lnTo>
                <a:lnTo>
                  <a:pt x="654447" y="225797"/>
                </a:lnTo>
                <a:lnTo>
                  <a:pt x="615450" y="201960"/>
                </a:lnTo>
                <a:lnTo>
                  <a:pt x="575691" y="179277"/>
                </a:lnTo>
                <a:lnTo>
                  <a:pt x="535192" y="157772"/>
                </a:lnTo>
                <a:lnTo>
                  <a:pt x="493978" y="137466"/>
                </a:lnTo>
                <a:lnTo>
                  <a:pt x="452070" y="118385"/>
                </a:lnTo>
                <a:lnTo>
                  <a:pt x="409492" y="100551"/>
                </a:lnTo>
                <a:lnTo>
                  <a:pt x="366268" y="83987"/>
                </a:lnTo>
                <a:lnTo>
                  <a:pt x="322422" y="68716"/>
                </a:lnTo>
                <a:lnTo>
                  <a:pt x="277975" y="54763"/>
                </a:lnTo>
                <a:lnTo>
                  <a:pt x="232951" y="42150"/>
                </a:lnTo>
                <a:lnTo>
                  <a:pt x="187374" y="30900"/>
                </a:lnTo>
                <a:lnTo>
                  <a:pt x="141268" y="21036"/>
                </a:lnTo>
                <a:lnTo>
                  <a:pt x="94654" y="12583"/>
                </a:lnTo>
                <a:lnTo>
                  <a:pt x="47557" y="5563"/>
                </a:lnTo>
                <a:lnTo>
                  <a:pt x="0"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4102" name="object 7"/>
          <p:cNvSpPr>
            <a:spLocks/>
          </p:cNvSpPr>
          <p:nvPr/>
        </p:nvSpPr>
        <p:spPr bwMode="auto">
          <a:xfrm>
            <a:off x="254000" y="5257800"/>
            <a:ext cx="66675" cy="46038"/>
          </a:xfrm>
          <a:custGeom>
            <a:avLst/>
            <a:gdLst>
              <a:gd name="T0" fmla="*/ -50800 w 76200"/>
              <a:gd name="T1" fmla="*/ 368 h 1270"/>
              <a:gd name="T2" fmla="*/ 127000 w 76200"/>
              <a:gd name="T3" fmla="*/ 368 h 1270"/>
            </a:gdLst>
            <a:ahLst/>
            <a:cxnLst>
              <a:cxn ang="0">
                <a:pos x="T0" y="T1"/>
              </a:cxn>
              <a:cxn ang="0">
                <a:pos x="T2" y="T3"/>
              </a:cxn>
            </a:cxnLst>
            <a:rect l="0" t="0" r="r" b="b"/>
            <a:pathLst>
              <a:path w="76200" h="1270">
                <a:moveTo>
                  <a:pt x="-50800" y="368"/>
                </a:moveTo>
                <a:lnTo>
                  <a:pt x="127000" y="368"/>
                </a:lnTo>
              </a:path>
            </a:pathLst>
          </a:custGeom>
          <a:noFill/>
          <a:ln w="102336">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4103" name="object 8"/>
          <p:cNvSpPr>
            <a:spLocks noChangeArrowheads="1"/>
          </p:cNvSpPr>
          <p:nvPr/>
        </p:nvSpPr>
        <p:spPr bwMode="auto">
          <a:xfrm>
            <a:off x="7002884" y="0"/>
            <a:ext cx="3690516" cy="45735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dirty="0"/>
          </a:p>
        </p:txBody>
      </p:sp>
      <p:sp>
        <p:nvSpPr>
          <p:cNvPr id="4104" name="object 2"/>
          <p:cNvSpPr txBox="1">
            <a:spLocks noChangeArrowheads="1"/>
          </p:cNvSpPr>
          <p:nvPr/>
        </p:nvSpPr>
        <p:spPr bwMode="auto">
          <a:xfrm>
            <a:off x="6489700" y="6829425"/>
            <a:ext cx="408305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
              </a:spcBef>
            </a:pPr>
            <a:endParaRPr lang="ru-RU" altLang="ru-RU" sz="36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11" name="Прямоугольник 10"/>
          <p:cNvSpPr/>
          <p:nvPr/>
        </p:nvSpPr>
        <p:spPr>
          <a:xfrm>
            <a:off x="7969938" y="6829425"/>
            <a:ext cx="1138453" cy="369332"/>
          </a:xfrm>
          <a:prstGeom prst="rect">
            <a:avLst/>
          </a:prstGeom>
        </p:spPr>
        <p:txBody>
          <a:bodyPr wrap="none">
            <a:spAutoFit/>
          </a:bodyPr>
          <a:lstStyle/>
          <a:p>
            <a:pPr algn="ctr" eaLnBrk="1" fontAlgn="auto" hangingPunct="1">
              <a:spcBef>
                <a:spcPts val="0"/>
              </a:spcBef>
              <a:spcAft>
                <a:spcPts val="0"/>
              </a:spcAft>
              <a:defRPr/>
            </a:pPr>
            <a:r>
              <a:rPr lang="ru-RU" dirty="0" smtClean="0">
                <a:solidFill>
                  <a:schemeClr val="tx1">
                    <a:lumMod val="50000"/>
                    <a:lumOff val="50000"/>
                  </a:schemeClr>
                </a:solidFill>
                <a:latin typeface="+mn-lt"/>
              </a:rPr>
              <a:t>Май 2021</a:t>
            </a:r>
            <a:endParaRPr lang="ru-RU" dirty="0">
              <a:solidFill>
                <a:schemeClr val="tx1">
                  <a:lumMod val="50000"/>
                  <a:lumOff val="50000"/>
                </a:schemeClr>
              </a:solidFill>
              <a:latin typeface="+mn-lt"/>
            </a:endParaRPr>
          </a:p>
        </p:txBody>
      </p:sp>
      <p:sp>
        <p:nvSpPr>
          <p:cNvPr id="2" name="Прямоугольник 1"/>
          <p:cNvSpPr/>
          <p:nvPr/>
        </p:nvSpPr>
        <p:spPr>
          <a:xfrm>
            <a:off x="772088" y="2923990"/>
            <a:ext cx="6500508" cy="3416320"/>
          </a:xfrm>
          <a:prstGeom prst="rect">
            <a:avLst/>
          </a:prstGeom>
        </p:spPr>
        <p:txBody>
          <a:bodyPr wrap="square">
            <a:spAutoFit/>
          </a:bodyPr>
          <a:lstStyle/>
          <a:p>
            <a:r>
              <a:rPr lang="ru-RU" sz="3600" b="1" dirty="0" smtClean="0">
                <a:solidFill>
                  <a:srgbClr val="4D77BE"/>
                </a:solidFill>
                <a:latin typeface="Trebuchet MS" panose="020B0603020202020204" pitchFamily="34" charset="0"/>
                <a:ea typeface="Trebuchet MS" panose="020B0603020202020204" pitchFamily="34" charset="0"/>
                <a:cs typeface="Trebuchet MS" panose="020B0603020202020204" pitchFamily="34" charset="0"/>
              </a:rPr>
              <a:t>Реформа контрольно-надзорной деятельности. Регуляторная </a:t>
            </a:r>
            <a:r>
              <a:rPr lang="ru-RU" sz="3600" b="1" dirty="0">
                <a:solidFill>
                  <a:srgbClr val="4D77BE"/>
                </a:solidFill>
                <a:latin typeface="Trebuchet MS" panose="020B0603020202020204" pitchFamily="34" charset="0"/>
                <a:ea typeface="Trebuchet MS" panose="020B0603020202020204" pitchFamily="34" charset="0"/>
                <a:cs typeface="Trebuchet MS" panose="020B0603020202020204" pitchFamily="34" charset="0"/>
              </a:rPr>
              <a:t>гильотина. </a:t>
            </a:r>
            <a:r>
              <a:rPr lang="ru-RU" sz="3600" b="1" dirty="0" smtClean="0">
                <a:solidFill>
                  <a:srgbClr val="4D77BE"/>
                </a:solidFill>
                <a:latin typeface="Trebuchet MS" panose="020B0603020202020204" pitchFamily="34" charset="0"/>
                <a:ea typeface="Trebuchet MS" panose="020B0603020202020204" pitchFamily="34" charset="0"/>
                <a:cs typeface="Trebuchet MS" panose="020B0603020202020204" pitchFamily="34" charset="0"/>
              </a:rPr>
              <a:t>Изменения законодательства об охране труда</a:t>
            </a:r>
            <a:endParaRPr lang="ru-RU" sz="3600" b="1" dirty="0">
              <a:solidFill>
                <a:srgbClr val="4D77BE"/>
              </a:solidFill>
              <a:latin typeface="Trebuchet MS" panose="020B0603020202020204" pitchFamily="34" charset="0"/>
              <a:ea typeface="Trebuchet MS" panose="020B0603020202020204" pitchFamily="34" charset="0"/>
              <a:cs typeface="Trebuchet MS" panose="020B0603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8"/>
          <p:cNvSpPr txBox="1">
            <a:spLocks/>
          </p:cNvSpPr>
          <p:nvPr/>
        </p:nvSpPr>
        <p:spPr bwMode="auto">
          <a:xfrm>
            <a:off x="410512" y="483949"/>
            <a:ext cx="10146917" cy="110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75895" rIns="0" bIns="0" numCol="1" anchor="t" anchorCtr="0" compatLnSpc="1">
            <a:prstTxWarp prst="textNoShape">
              <a:avLst/>
            </a:prstTxWarp>
            <a:spAutoFit/>
          </a:bodyPr>
          <a:lstStyle>
            <a:lvl1pPr algn="ctr" rtl="0" eaLnBrk="1" fontAlgn="base" hangingPunct="1">
              <a:spcBef>
                <a:spcPct val="0"/>
              </a:spcBef>
              <a:spcAft>
                <a:spcPct val="0"/>
              </a:spcAft>
              <a:defRPr sz="3600" b="1" i="0">
                <a:solidFill>
                  <a:srgbClr val="4D77BE"/>
                </a:solidFill>
                <a:latin typeface="Trebuchet MS"/>
                <a:ea typeface="+mj-ea"/>
                <a:cs typeface="Trebuchet M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a:lstStyle>
          <a:p>
            <a:pPr algn="l"/>
            <a:r>
              <a:rPr lang="ru-RU" sz="3000" dirty="0"/>
              <a:t>Обеспечение реализации </a:t>
            </a:r>
            <a:r>
              <a:rPr lang="ru-RU" sz="3000" dirty="0" smtClean="0"/>
              <a:t>положений</a:t>
            </a:r>
            <a:endParaRPr lang="en-US" sz="3000" dirty="0" smtClean="0"/>
          </a:p>
          <a:p>
            <a:pPr algn="l"/>
            <a:r>
              <a:rPr lang="ru-RU" sz="3000" i="1" dirty="0" smtClean="0">
                <a:solidFill>
                  <a:srgbClr val="FF6000"/>
                </a:solidFill>
              </a:rPr>
              <a:t>ФЗ ("</a:t>
            </a:r>
            <a:r>
              <a:rPr lang="ru-RU" sz="3000" i="1" dirty="0">
                <a:solidFill>
                  <a:srgbClr val="FF6000"/>
                </a:solidFill>
              </a:rPr>
              <a:t>регуляторная гильотина") </a:t>
            </a:r>
            <a:r>
              <a:rPr lang="ru-RU" sz="3000" dirty="0"/>
              <a:t>(Ст. 15</a:t>
            </a:r>
            <a:r>
              <a:rPr lang="ru-RU" sz="3000" dirty="0" smtClean="0"/>
              <a:t>)</a:t>
            </a:r>
            <a:endParaRPr lang="ru-RU" sz="3000" dirty="0"/>
          </a:p>
        </p:txBody>
      </p:sp>
      <p:sp>
        <p:nvSpPr>
          <p:cNvPr id="2" name="Прямоугольник 1"/>
          <p:cNvSpPr/>
          <p:nvPr/>
        </p:nvSpPr>
        <p:spPr>
          <a:xfrm>
            <a:off x="410512" y="2311680"/>
            <a:ext cx="9865096" cy="3893374"/>
          </a:xfrm>
          <a:prstGeom prst="rect">
            <a:avLst/>
          </a:prstGeom>
        </p:spPr>
        <p:txBody>
          <a:bodyPr wrap="square">
            <a:spAutoFit/>
          </a:bodyPr>
          <a:lstStyle/>
          <a:p>
            <a:pPr marL="457200" indent="-457200" algn="just">
              <a:buClr>
                <a:srgbClr val="FFC000"/>
              </a:buClr>
              <a:buFont typeface="+mj-lt"/>
              <a:buAutoNum type="arabicPeriod" startAt="4"/>
            </a:pPr>
            <a:r>
              <a:rPr lang="ru-RU" sz="1900" dirty="0">
                <a:latin typeface="+mj-lt"/>
              </a:rPr>
              <a:t>Правительство Российской Федерации вправе определить перечень нормативных правовых актов либо групп нормативных правовых актов, в отношении которых положения частей 1, 2 и 3 настоящей статьи </a:t>
            </a:r>
            <a:r>
              <a:rPr lang="ru-RU" sz="1900" b="1" dirty="0" smtClean="0">
                <a:latin typeface="+mj-lt"/>
              </a:rPr>
              <a:t>не </a:t>
            </a:r>
            <a:r>
              <a:rPr lang="ru-RU" sz="1900" b="1" dirty="0">
                <a:latin typeface="+mj-lt"/>
              </a:rPr>
              <a:t>применяются</a:t>
            </a:r>
            <a:r>
              <a:rPr lang="ru-RU" sz="1900" dirty="0">
                <a:latin typeface="+mj-lt"/>
              </a:rPr>
              <a:t>.</a:t>
            </a:r>
          </a:p>
          <a:p>
            <a:pPr marL="457200" indent="-457200" algn="just">
              <a:buClr>
                <a:srgbClr val="FFC000"/>
              </a:buClr>
              <a:buFont typeface="+mj-lt"/>
              <a:buAutoNum type="arabicPeriod" startAt="4"/>
            </a:pPr>
            <a:endParaRPr lang="ru-RU" sz="1900" dirty="0">
              <a:latin typeface="+mj-lt"/>
            </a:endParaRPr>
          </a:p>
          <a:p>
            <a:pPr marL="457200" indent="-457200" algn="just">
              <a:buClr>
                <a:srgbClr val="FFC000"/>
              </a:buClr>
              <a:buFont typeface="+mj-lt"/>
              <a:buAutoNum type="arabicPeriod" startAt="4"/>
            </a:pPr>
            <a:r>
              <a:rPr lang="ru-RU" sz="1900" dirty="0" smtClean="0">
                <a:latin typeface="+mj-lt"/>
              </a:rPr>
              <a:t>С </a:t>
            </a:r>
            <a:r>
              <a:rPr lang="ru-RU" sz="1900" dirty="0">
                <a:latin typeface="+mj-lt"/>
              </a:rPr>
              <a:t>1 января 2021 года </a:t>
            </a:r>
            <a:r>
              <a:rPr lang="ru-RU" sz="1900" b="1" dirty="0">
                <a:latin typeface="+mj-lt"/>
              </a:rPr>
              <a:t>в перечни нормативных правовых актов, содержащих обязательные требования</a:t>
            </a:r>
            <a:r>
              <a:rPr lang="ru-RU" sz="1900" dirty="0">
                <a:latin typeface="+mj-lt"/>
              </a:rPr>
              <a:t>, </a:t>
            </a:r>
            <a:r>
              <a:rPr lang="ru-RU" sz="1900" b="1" dirty="0">
                <a:latin typeface="+mj-lt"/>
              </a:rPr>
              <a:t>соблюдение которых оценивается при осуществлении видов государственного контроля (надзора), </a:t>
            </a:r>
            <a:r>
              <a:rPr lang="ru-RU" sz="1900" dirty="0">
                <a:latin typeface="+mj-lt"/>
              </a:rPr>
              <a:t>определенных Правительством Российской Федерации в соответствии с частью 1 настоящей статьи, утверждаемые в соответствии с частью 5 статьи 8 настоящего Федерального закона, </a:t>
            </a:r>
            <a:r>
              <a:rPr lang="ru-RU" sz="1900" b="1" dirty="0">
                <a:latin typeface="+mj-lt"/>
              </a:rPr>
              <a:t>не могут включаться нормативные правовые акты, вступившие в силу до 1 января 2020 года</a:t>
            </a:r>
            <a:r>
              <a:rPr lang="ru-RU" sz="1900" dirty="0">
                <a:latin typeface="+mj-lt"/>
              </a:rPr>
              <a:t>, за исключением нормативных правовых актов либо групп нормативных правовых актов, включенных в перечень, утвержденный Правительством Российской Федерации в соответствии с частью 4 настоящей статьи.</a:t>
            </a:r>
          </a:p>
        </p:txBody>
      </p:sp>
      <p:sp>
        <p:nvSpPr>
          <p:cNvPr id="5" name="object 9"/>
          <p:cNvSpPr>
            <a:spLocks/>
          </p:cNvSpPr>
          <p:nvPr/>
        </p:nvSpPr>
        <p:spPr bwMode="auto">
          <a:xfrm>
            <a:off x="9307140" y="6230807"/>
            <a:ext cx="1386260" cy="1351589"/>
          </a:xfrm>
          <a:custGeom>
            <a:avLst/>
            <a:gdLst>
              <a:gd name="T0" fmla="*/ 1914993 w 2114550"/>
              <a:gd name="T1" fmla="*/ 585 h 2548254"/>
              <a:gd name="T2" fmla="*/ 1819041 w 2114550"/>
              <a:gd name="T3" fmla="*/ 5226 h 2548254"/>
              <a:gd name="T4" fmla="*/ 1724349 w 2114550"/>
              <a:gd name="T5" fmla="*/ 14406 h 2548254"/>
              <a:gd name="T6" fmla="*/ 1631023 w 2114550"/>
              <a:gd name="T7" fmla="*/ 28017 h 2548254"/>
              <a:gd name="T8" fmla="*/ 1539172 w 2114550"/>
              <a:gd name="T9" fmla="*/ 45952 h 2548254"/>
              <a:gd name="T10" fmla="*/ 1448902 w 2114550"/>
              <a:gd name="T11" fmla="*/ 68102 h 2548254"/>
              <a:gd name="T12" fmla="*/ 1360321 w 2114550"/>
              <a:gd name="T13" fmla="*/ 94361 h 2548254"/>
              <a:gd name="T14" fmla="*/ 1273536 w 2114550"/>
              <a:gd name="T15" fmla="*/ 124621 h 2548254"/>
              <a:gd name="T16" fmla="*/ 1188656 w 2114550"/>
              <a:gd name="T17" fmla="*/ 158774 h 2548254"/>
              <a:gd name="T18" fmla="*/ 1105788 w 2114550"/>
              <a:gd name="T19" fmla="*/ 196712 h 2548254"/>
              <a:gd name="T20" fmla="*/ 1025038 w 2114550"/>
              <a:gd name="T21" fmla="*/ 238329 h 2548254"/>
              <a:gd name="T22" fmla="*/ 946516 w 2114550"/>
              <a:gd name="T23" fmla="*/ 283517 h 2548254"/>
              <a:gd name="T24" fmla="*/ 870327 w 2114550"/>
              <a:gd name="T25" fmla="*/ 332168 h 2548254"/>
              <a:gd name="T26" fmla="*/ 796580 w 2114550"/>
              <a:gd name="T27" fmla="*/ 384175 h 2548254"/>
              <a:gd name="T28" fmla="*/ 725383 w 2114550"/>
              <a:gd name="T29" fmla="*/ 439430 h 2548254"/>
              <a:gd name="T30" fmla="*/ 656842 w 2114550"/>
              <a:gd name="T31" fmla="*/ 497826 h 2548254"/>
              <a:gd name="T32" fmla="*/ 591066 w 2114550"/>
              <a:gd name="T33" fmla="*/ 559254 h 2548254"/>
              <a:gd name="T34" fmla="*/ 528162 w 2114550"/>
              <a:gd name="T35" fmla="*/ 623609 h 2548254"/>
              <a:gd name="T36" fmla="*/ 468237 w 2114550"/>
              <a:gd name="T37" fmla="*/ 690781 h 2548254"/>
              <a:gd name="T38" fmla="*/ 411398 w 2114550"/>
              <a:gd name="T39" fmla="*/ 760664 h 2548254"/>
              <a:gd name="T40" fmla="*/ 357755 w 2114550"/>
              <a:gd name="T41" fmla="*/ 833150 h 2548254"/>
              <a:gd name="T42" fmla="*/ 307413 w 2114550"/>
              <a:gd name="T43" fmla="*/ 908132 h 2548254"/>
              <a:gd name="T44" fmla="*/ 260480 w 2114550"/>
              <a:gd name="T45" fmla="*/ 985501 h 2548254"/>
              <a:gd name="T46" fmla="*/ 217065 w 2114550"/>
              <a:gd name="T47" fmla="*/ 1065151 h 2548254"/>
              <a:gd name="T48" fmla="*/ 177274 w 2114550"/>
              <a:gd name="T49" fmla="*/ 1146974 h 2548254"/>
              <a:gd name="T50" fmla="*/ 141215 w 2114550"/>
              <a:gd name="T51" fmla="*/ 1230862 h 2548254"/>
              <a:gd name="T52" fmla="*/ 108996 w 2114550"/>
              <a:gd name="T53" fmla="*/ 1316708 h 2548254"/>
              <a:gd name="T54" fmla="*/ 80724 w 2114550"/>
              <a:gd name="T55" fmla="*/ 1404405 h 2548254"/>
              <a:gd name="T56" fmla="*/ 56506 w 2114550"/>
              <a:gd name="T57" fmla="*/ 1493844 h 2548254"/>
              <a:gd name="T58" fmla="*/ 36450 w 2114550"/>
              <a:gd name="T59" fmla="*/ 1584919 h 2548254"/>
              <a:gd name="T60" fmla="*/ 20664 w 2114550"/>
              <a:gd name="T61" fmla="*/ 1677521 h 2548254"/>
              <a:gd name="T62" fmla="*/ 9256 w 2114550"/>
              <a:gd name="T63" fmla="*/ 1771544 h 2548254"/>
              <a:gd name="T64" fmla="*/ 2331 w 2114550"/>
              <a:gd name="T65" fmla="*/ 1866879 h 2548254"/>
              <a:gd name="T66" fmla="*/ 0 w 2114550"/>
              <a:gd name="T67" fmla="*/ 1963420 h 2548254"/>
              <a:gd name="T68" fmla="*/ 2561 w 2114550"/>
              <a:gd name="T69" fmla="*/ 2064573 h 2548254"/>
              <a:gd name="T70" fmla="*/ 10163 w 2114550"/>
              <a:gd name="T71" fmla="*/ 2164397 h 2548254"/>
              <a:gd name="T72" fmla="*/ 22680 w 2114550"/>
              <a:gd name="T73" fmla="*/ 2262768 h 2548254"/>
              <a:gd name="T74" fmla="*/ 39989 w 2114550"/>
              <a:gd name="T75" fmla="*/ 2359562 h 2548254"/>
              <a:gd name="T76" fmla="*/ 61963 w 2114550"/>
              <a:gd name="T77" fmla="*/ 2454655 h 2548254"/>
              <a:gd name="T78" fmla="*/ 88480 w 2114550"/>
              <a:gd name="T79" fmla="*/ 2547924 h 2548254"/>
              <a:gd name="T80" fmla="*/ 2114448 w 2114550"/>
              <a:gd name="T81" fmla="*/ 5727 h 2548254"/>
              <a:gd name="T82" fmla="*/ 2039294 w 2114550"/>
              <a:gd name="T83" fmla="*/ 1439 h 2548254"/>
              <a:gd name="T84" fmla="*/ 1963407 w 2114550"/>
              <a:gd name="T85" fmla="*/ 0 h 254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4550" h="2548254">
                <a:moveTo>
                  <a:pt x="1963407" y="0"/>
                </a:moveTo>
                <a:lnTo>
                  <a:pt x="1914993" y="585"/>
                </a:lnTo>
                <a:lnTo>
                  <a:pt x="1866866" y="2331"/>
                </a:lnTo>
                <a:lnTo>
                  <a:pt x="1819041" y="5226"/>
                </a:lnTo>
                <a:lnTo>
                  <a:pt x="1771531" y="9256"/>
                </a:lnTo>
                <a:lnTo>
                  <a:pt x="1724349" y="14406"/>
                </a:lnTo>
                <a:lnTo>
                  <a:pt x="1677509" y="20665"/>
                </a:lnTo>
                <a:lnTo>
                  <a:pt x="1631023" y="28017"/>
                </a:lnTo>
                <a:lnTo>
                  <a:pt x="1584907" y="36451"/>
                </a:lnTo>
                <a:lnTo>
                  <a:pt x="1539172" y="45952"/>
                </a:lnTo>
                <a:lnTo>
                  <a:pt x="1493832" y="56507"/>
                </a:lnTo>
                <a:lnTo>
                  <a:pt x="1448902" y="68102"/>
                </a:lnTo>
                <a:lnTo>
                  <a:pt x="1404393" y="80725"/>
                </a:lnTo>
                <a:lnTo>
                  <a:pt x="1360321" y="94361"/>
                </a:lnTo>
                <a:lnTo>
                  <a:pt x="1316697" y="108997"/>
                </a:lnTo>
                <a:lnTo>
                  <a:pt x="1273536" y="124621"/>
                </a:lnTo>
                <a:lnTo>
                  <a:pt x="1230851" y="141217"/>
                </a:lnTo>
                <a:lnTo>
                  <a:pt x="1188656" y="158774"/>
                </a:lnTo>
                <a:lnTo>
                  <a:pt x="1146964" y="177276"/>
                </a:lnTo>
                <a:lnTo>
                  <a:pt x="1105788" y="196712"/>
                </a:lnTo>
                <a:lnTo>
                  <a:pt x="1065141" y="217068"/>
                </a:lnTo>
                <a:lnTo>
                  <a:pt x="1025038" y="238329"/>
                </a:lnTo>
                <a:lnTo>
                  <a:pt x="985492" y="260484"/>
                </a:lnTo>
                <a:lnTo>
                  <a:pt x="946516" y="283517"/>
                </a:lnTo>
                <a:lnTo>
                  <a:pt x="908123" y="307417"/>
                </a:lnTo>
                <a:lnTo>
                  <a:pt x="870327" y="332168"/>
                </a:lnTo>
                <a:lnTo>
                  <a:pt x="833142" y="357759"/>
                </a:lnTo>
                <a:lnTo>
                  <a:pt x="796580" y="384175"/>
                </a:lnTo>
                <a:lnTo>
                  <a:pt x="760656" y="411403"/>
                </a:lnTo>
                <a:lnTo>
                  <a:pt x="725383" y="439430"/>
                </a:lnTo>
                <a:lnTo>
                  <a:pt x="690774" y="468242"/>
                </a:lnTo>
                <a:lnTo>
                  <a:pt x="656842" y="497826"/>
                </a:lnTo>
                <a:lnTo>
                  <a:pt x="623602" y="528168"/>
                </a:lnTo>
                <a:lnTo>
                  <a:pt x="591066" y="559254"/>
                </a:lnTo>
                <a:lnTo>
                  <a:pt x="559248" y="591073"/>
                </a:lnTo>
                <a:lnTo>
                  <a:pt x="528162" y="623609"/>
                </a:lnTo>
                <a:lnTo>
                  <a:pt x="497820" y="656849"/>
                </a:lnTo>
                <a:lnTo>
                  <a:pt x="468237" y="690781"/>
                </a:lnTo>
                <a:lnTo>
                  <a:pt x="439425" y="725391"/>
                </a:lnTo>
                <a:lnTo>
                  <a:pt x="411398" y="760664"/>
                </a:lnTo>
                <a:lnTo>
                  <a:pt x="384171" y="796589"/>
                </a:lnTo>
                <a:lnTo>
                  <a:pt x="357755" y="833150"/>
                </a:lnTo>
                <a:lnTo>
                  <a:pt x="332164" y="870336"/>
                </a:lnTo>
                <a:lnTo>
                  <a:pt x="307413" y="908132"/>
                </a:lnTo>
                <a:lnTo>
                  <a:pt x="283514" y="946525"/>
                </a:lnTo>
                <a:lnTo>
                  <a:pt x="260480" y="985501"/>
                </a:lnTo>
                <a:lnTo>
                  <a:pt x="238326" y="1025048"/>
                </a:lnTo>
                <a:lnTo>
                  <a:pt x="217065" y="1065151"/>
                </a:lnTo>
                <a:lnTo>
                  <a:pt x="196710" y="1105798"/>
                </a:lnTo>
                <a:lnTo>
                  <a:pt x="177274" y="1146974"/>
                </a:lnTo>
                <a:lnTo>
                  <a:pt x="158771" y="1188667"/>
                </a:lnTo>
                <a:lnTo>
                  <a:pt x="141215" y="1230862"/>
                </a:lnTo>
                <a:lnTo>
                  <a:pt x="124619" y="1273547"/>
                </a:lnTo>
                <a:lnTo>
                  <a:pt x="108996" y="1316708"/>
                </a:lnTo>
                <a:lnTo>
                  <a:pt x="94360" y="1360332"/>
                </a:lnTo>
                <a:lnTo>
                  <a:pt x="80724" y="1404405"/>
                </a:lnTo>
                <a:lnTo>
                  <a:pt x="68101" y="1448913"/>
                </a:lnTo>
                <a:lnTo>
                  <a:pt x="56506" y="1493844"/>
                </a:lnTo>
                <a:lnTo>
                  <a:pt x="45951" y="1539184"/>
                </a:lnTo>
                <a:lnTo>
                  <a:pt x="36450" y="1584919"/>
                </a:lnTo>
                <a:lnTo>
                  <a:pt x="28017" y="1631036"/>
                </a:lnTo>
                <a:lnTo>
                  <a:pt x="20664" y="1677521"/>
                </a:lnTo>
                <a:lnTo>
                  <a:pt x="14406" y="1724362"/>
                </a:lnTo>
                <a:lnTo>
                  <a:pt x="9256" y="1771544"/>
                </a:lnTo>
                <a:lnTo>
                  <a:pt x="5226" y="1819054"/>
                </a:lnTo>
                <a:lnTo>
                  <a:pt x="2331" y="1866879"/>
                </a:lnTo>
                <a:lnTo>
                  <a:pt x="585" y="1915005"/>
                </a:lnTo>
                <a:lnTo>
                  <a:pt x="0" y="1963420"/>
                </a:lnTo>
                <a:lnTo>
                  <a:pt x="642" y="2014155"/>
                </a:lnTo>
                <a:lnTo>
                  <a:pt x="2561" y="2064573"/>
                </a:lnTo>
                <a:lnTo>
                  <a:pt x="5740" y="2114659"/>
                </a:lnTo>
                <a:lnTo>
                  <a:pt x="10163" y="2164397"/>
                </a:lnTo>
                <a:lnTo>
                  <a:pt x="15815" y="2213772"/>
                </a:lnTo>
                <a:lnTo>
                  <a:pt x="22680" y="2262768"/>
                </a:lnTo>
                <a:lnTo>
                  <a:pt x="30743" y="2311370"/>
                </a:lnTo>
                <a:lnTo>
                  <a:pt x="39989" y="2359562"/>
                </a:lnTo>
                <a:lnTo>
                  <a:pt x="50400" y="2407329"/>
                </a:lnTo>
                <a:lnTo>
                  <a:pt x="61963" y="2454655"/>
                </a:lnTo>
                <a:lnTo>
                  <a:pt x="74662" y="2501525"/>
                </a:lnTo>
                <a:lnTo>
                  <a:pt x="88480" y="2547924"/>
                </a:lnTo>
                <a:lnTo>
                  <a:pt x="2114448" y="2547924"/>
                </a:lnTo>
                <a:lnTo>
                  <a:pt x="2114448" y="5727"/>
                </a:lnTo>
                <a:lnTo>
                  <a:pt x="2076966" y="3230"/>
                </a:lnTo>
                <a:lnTo>
                  <a:pt x="2039294" y="1439"/>
                </a:lnTo>
                <a:lnTo>
                  <a:pt x="2001439" y="360"/>
                </a:lnTo>
                <a:lnTo>
                  <a:pt x="1963407"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dirty="0"/>
          </a:p>
        </p:txBody>
      </p:sp>
      <p:sp>
        <p:nvSpPr>
          <p:cNvPr id="6" name="object 12"/>
          <p:cNvSpPr>
            <a:spLocks/>
          </p:cNvSpPr>
          <p:nvPr/>
        </p:nvSpPr>
        <p:spPr bwMode="auto">
          <a:xfrm rot="1125042">
            <a:off x="9670291" y="6380380"/>
            <a:ext cx="674081" cy="1026690"/>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9028" y="265778"/>
            <a:ext cx="1944216" cy="1822469"/>
          </a:xfrm>
          <a:prstGeom prst="rect">
            <a:avLst/>
          </a:prstGeom>
        </p:spPr>
      </p:pic>
    </p:spTree>
    <p:extLst>
      <p:ext uri="{BB962C8B-B14F-4D97-AF65-F5344CB8AC3E}">
        <p14:creationId xmlns:p14="http://schemas.microsoft.com/office/powerpoint/2010/main" xmlns="" val="345171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745905" y="541065"/>
            <a:ext cx="9577064" cy="731611"/>
          </a:xfrm>
        </p:spPr>
        <p:txBody>
          <a:bodyPr tIns="175895"/>
          <a:lstStyle/>
          <a:p>
            <a:pPr marL="12700" algn="l">
              <a:spcBef>
                <a:spcPts val="1388"/>
              </a:spcBef>
            </a:pPr>
            <a:r>
              <a:rPr lang="ru-RU" altLang="ru-RU" dirty="0" smtClean="0">
                <a:solidFill>
                  <a:schemeClr val="accent1"/>
                </a:solidFill>
                <a:latin typeface="Trebuchet MS" panose="020B0603020202020204" pitchFamily="34" charset="0"/>
                <a:ea typeface="Trebuchet MS" panose="020B0603020202020204" pitchFamily="34" charset="0"/>
                <a:cs typeface="Trebuchet MS" panose="020B0603020202020204" pitchFamily="34" charset="0"/>
              </a:rPr>
              <a:t>Нормативная база</a:t>
            </a:r>
            <a:endParaRPr lang="ru-RU" altLang="ru-RU" dirty="0">
              <a:solidFill>
                <a:schemeClr val="accent1"/>
              </a:solidFill>
            </a:endParaRPr>
          </a:p>
        </p:txBody>
      </p:sp>
      <p:sp>
        <p:nvSpPr>
          <p:cNvPr id="2" name="Прямоугольник 1"/>
          <p:cNvSpPr/>
          <p:nvPr/>
        </p:nvSpPr>
        <p:spPr>
          <a:xfrm>
            <a:off x="753622" y="2125241"/>
            <a:ext cx="8409226" cy="3785652"/>
          </a:xfrm>
          <a:prstGeom prst="rect">
            <a:avLst/>
          </a:prstGeom>
        </p:spPr>
        <p:txBody>
          <a:bodyPr wrap="square">
            <a:spAutoFit/>
          </a:bodyPr>
          <a:lstStyle/>
          <a:p>
            <a:pPr marL="342900" indent="-342900" algn="just">
              <a:buClr>
                <a:srgbClr val="FFC000"/>
              </a:buClr>
              <a:buFont typeface="Wingdings" panose="05000000000000000000" pitchFamily="2" charset="2"/>
              <a:buChar char="Ø"/>
            </a:pPr>
            <a:r>
              <a:rPr lang="ru-RU" sz="2000" dirty="0"/>
              <a:t>Постановлением Правительства РФ от </a:t>
            </a:r>
            <a:r>
              <a:rPr lang="ru-RU" sz="2000" b="1" dirty="0"/>
              <a:t>31.12.2020 N 2467</a:t>
            </a:r>
            <a:r>
              <a:rPr lang="ru-RU" sz="2000" dirty="0"/>
              <a:t> утвержден Перечень нормативных правовых актов и групп нормативных правовых актов Правительства Российской Федерации, нормативных правовых актов, отдельных положений нормативных правовых актов и групп нормативных правовых актов федеральных органов исполнительной власти, правовых актов, отдельных положений правовых актов, групп правовых актов исполнительных и распорядительных органов государственной власти РСФСР и Союза ССР, решений Государственной комиссии по радиочастотам, содержащих обязательные требования, в отношении которых </a:t>
            </a:r>
            <a:r>
              <a:rPr lang="ru-RU" sz="2000" b="1" i="1" dirty="0">
                <a:solidFill>
                  <a:srgbClr val="FF6405"/>
                </a:solidFill>
              </a:rPr>
              <a:t>не применяются </a:t>
            </a:r>
            <a:r>
              <a:rPr lang="ru-RU" sz="2000" dirty="0"/>
              <a:t>положения частей 1, 2 и 3 статьи 15 Федерального закона </a:t>
            </a:r>
            <a:r>
              <a:rPr lang="ru-RU" sz="2000" dirty="0" smtClean="0"/>
              <a:t>«Об </a:t>
            </a:r>
            <a:r>
              <a:rPr lang="ru-RU" sz="2000" dirty="0"/>
              <a:t>обязательных требованиях в Российской </a:t>
            </a:r>
            <a:r>
              <a:rPr lang="ru-RU" sz="2000" dirty="0" smtClean="0"/>
              <a:t>Федерации».</a:t>
            </a:r>
            <a:endParaRPr lang="ru-RU" sz="2000" dirty="0"/>
          </a:p>
        </p:txBody>
      </p:sp>
    </p:spTree>
    <p:extLst>
      <p:ext uri="{BB962C8B-B14F-4D97-AF65-F5344CB8AC3E}">
        <p14:creationId xmlns:p14="http://schemas.microsoft.com/office/powerpoint/2010/main" xmlns="" val="761425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object 15"/>
          <p:cNvSpPr>
            <a:spLocks noChangeArrowheads="1"/>
          </p:cNvSpPr>
          <p:nvPr/>
        </p:nvSpPr>
        <p:spPr bwMode="auto">
          <a:xfrm>
            <a:off x="10653713" y="849313"/>
            <a:ext cx="38100" cy="6710362"/>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14349" name="object 11"/>
          <p:cNvSpPr>
            <a:spLocks/>
          </p:cNvSpPr>
          <p:nvPr/>
        </p:nvSpPr>
        <p:spPr bwMode="auto">
          <a:xfrm rot="10800000">
            <a:off x="139700" y="1970088"/>
            <a:ext cx="19050" cy="74612"/>
          </a:xfrm>
          <a:custGeom>
            <a:avLst/>
            <a:gdLst>
              <a:gd name="T0" fmla="*/ 17716 w 17779"/>
              <a:gd name="T1" fmla="*/ 74091 h 74295"/>
              <a:gd name="T2" fmla="*/ 12951 w 17779"/>
              <a:gd name="T3" fmla="*/ 55701 h 74295"/>
              <a:gd name="T4" fmla="*/ 8410 w 17779"/>
              <a:gd name="T5" fmla="*/ 37222 h 74295"/>
              <a:gd name="T6" fmla="*/ 4093 w 17779"/>
              <a:gd name="T7" fmla="*/ 18654 h 74295"/>
              <a:gd name="T8" fmla="*/ 0 w 17779"/>
              <a:gd name="T9" fmla="*/ 0 h 74295"/>
            </a:gdLst>
            <a:ahLst/>
            <a:cxnLst>
              <a:cxn ang="0">
                <a:pos x="T0" y="T1"/>
              </a:cxn>
              <a:cxn ang="0">
                <a:pos x="T2" y="T3"/>
              </a:cxn>
              <a:cxn ang="0">
                <a:pos x="T4" y="T5"/>
              </a:cxn>
              <a:cxn ang="0">
                <a:pos x="T6" y="T7"/>
              </a:cxn>
              <a:cxn ang="0">
                <a:pos x="T8" y="T9"/>
              </a:cxn>
            </a:cxnLst>
            <a:rect l="0" t="0" r="r" b="b"/>
            <a:pathLst>
              <a:path w="17779" h="74295">
                <a:moveTo>
                  <a:pt x="17716" y="74091"/>
                </a:moveTo>
                <a:lnTo>
                  <a:pt x="12951" y="55701"/>
                </a:lnTo>
                <a:lnTo>
                  <a:pt x="8410" y="37222"/>
                </a:lnTo>
                <a:lnTo>
                  <a:pt x="4093" y="18654"/>
                </a:lnTo>
                <a:lnTo>
                  <a:pt x="0" y="0"/>
                </a:lnTo>
              </a:path>
            </a:pathLst>
          </a:custGeom>
          <a:noFill/>
          <a:ln w="1016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p>
        </p:txBody>
      </p:sp>
      <p:sp>
        <p:nvSpPr>
          <p:cNvPr id="14351" name="object 13"/>
          <p:cNvSpPr>
            <a:spLocks/>
          </p:cNvSpPr>
          <p:nvPr/>
        </p:nvSpPr>
        <p:spPr bwMode="auto">
          <a:xfrm rot="10800000">
            <a:off x="1593850" y="138113"/>
            <a:ext cx="76200" cy="1587"/>
          </a:xfrm>
          <a:custGeom>
            <a:avLst/>
            <a:gdLst>
              <a:gd name="T0" fmla="*/ -50800 w 76200"/>
              <a:gd name="T1" fmla="*/ 368 h 1270"/>
              <a:gd name="T2" fmla="*/ 127000 w 76200"/>
              <a:gd name="T3" fmla="*/ 368 h 1270"/>
            </a:gdLst>
            <a:ahLst/>
            <a:cxnLst>
              <a:cxn ang="0">
                <a:pos x="T0" y="T1"/>
              </a:cxn>
              <a:cxn ang="0">
                <a:pos x="T2" y="T3"/>
              </a:cxn>
            </a:cxnLst>
            <a:rect l="0" t="0" r="r" b="b"/>
            <a:pathLst>
              <a:path w="76200" h="1270">
                <a:moveTo>
                  <a:pt x="-50800" y="368"/>
                </a:moveTo>
                <a:lnTo>
                  <a:pt x="127000" y="368"/>
                </a:lnTo>
              </a:path>
            </a:pathLst>
          </a:custGeom>
          <a:noFill/>
          <a:ln w="102336">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p>
        </p:txBody>
      </p:sp>
      <p:sp>
        <p:nvSpPr>
          <p:cNvPr id="14354" name="object 11"/>
          <p:cNvSpPr>
            <a:spLocks/>
          </p:cNvSpPr>
          <p:nvPr/>
        </p:nvSpPr>
        <p:spPr bwMode="auto">
          <a:xfrm rot="10800000" flipH="1" flipV="1">
            <a:off x="195263" y="1909763"/>
            <a:ext cx="50800" cy="96837"/>
          </a:xfrm>
          <a:custGeom>
            <a:avLst/>
            <a:gdLst>
              <a:gd name="T0" fmla="*/ 17716 w 17779"/>
              <a:gd name="T1" fmla="*/ 74091 h 74295"/>
              <a:gd name="T2" fmla="*/ 12951 w 17779"/>
              <a:gd name="T3" fmla="*/ 55701 h 74295"/>
              <a:gd name="T4" fmla="*/ 8410 w 17779"/>
              <a:gd name="T5" fmla="*/ 37222 h 74295"/>
              <a:gd name="T6" fmla="*/ 4093 w 17779"/>
              <a:gd name="T7" fmla="*/ 18654 h 74295"/>
              <a:gd name="T8" fmla="*/ 0 w 17779"/>
              <a:gd name="T9" fmla="*/ 0 h 74295"/>
            </a:gdLst>
            <a:ahLst/>
            <a:cxnLst>
              <a:cxn ang="0">
                <a:pos x="T0" y="T1"/>
              </a:cxn>
              <a:cxn ang="0">
                <a:pos x="T2" y="T3"/>
              </a:cxn>
              <a:cxn ang="0">
                <a:pos x="T4" y="T5"/>
              </a:cxn>
              <a:cxn ang="0">
                <a:pos x="T6" y="T7"/>
              </a:cxn>
              <a:cxn ang="0">
                <a:pos x="T8" y="T9"/>
              </a:cxn>
            </a:cxnLst>
            <a:rect l="0" t="0" r="r" b="b"/>
            <a:pathLst>
              <a:path w="17779" h="74295">
                <a:moveTo>
                  <a:pt x="17716" y="74091"/>
                </a:moveTo>
                <a:lnTo>
                  <a:pt x="12951" y="55701"/>
                </a:lnTo>
                <a:lnTo>
                  <a:pt x="8410" y="37222"/>
                </a:lnTo>
                <a:lnTo>
                  <a:pt x="4093" y="18654"/>
                </a:lnTo>
                <a:lnTo>
                  <a:pt x="0" y="0"/>
                </a:lnTo>
              </a:path>
            </a:pathLst>
          </a:custGeom>
          <a:noFill/>
          <a:ln w="1016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p>
        </p:txBody>
      </p:sp>
      <p:sp>
        <p:nvSpPr>
          <p:cNvPr id="4" name="Прямоугольник 3"/>
          <p:cNvSpPr/>
          <p:nvPr/>
        </p:nvSpPr>
        <p:spPr>
          <a:xfrm>
            <a:off x="406466" y="2050738"/>
            <a:ext cx="9438932" cy="5016758"/>
          </a:xfrm>
          <a:prstGeom prst="rect">
            <a:avLst/>
          </a:prstGeom>
        </p:spPr>
        <p:txBody>
          <a:bodyPr wrap="square">
            <a:spAutoFit/>
          </a:bodyPr>
          <a:lstStyle/>
          <a:p>
            <a:pPr marL="285750" lvl="0" indent="-285750" algn="just">
              <a:buClr>
                <a:srgbClr val="FFC000"/>
              </a:buClr>
              <a:buFont typeface="Wingdings" panose="05000000000000000000" pitchFamily="2" charset="2"/>
              <a:buChar char="Ø"/>
            </a:pPr>
            <a:r>
              <a:rPr lang="ru-RU" sz="2000" i="1" dirty="0" smtClean="0"/>
              <a:t>Приказ </a:t>
            </a:r>
            <a:r>
              <a:rPr lang="ru-RU" sz="2000" i="1" dirty="0"/>
              <a:t>Министерства здравоохранения Российской Федерации от </a:t>
            </a:r>
            <a:r>
              <a:rPr lang="ru-RU" sz="2000" b="1" i="1" dirty="0"/>
              <a:t>15 декабря 2014 г. N 835н</a:t>
            </a:r>
            <a:r>
              <a:rPr lang="ru-RU" sz="2000" i="1" dirty="0"/>
              <a:t> "Об утверждении Порядка проведения предсменных, </a:t>
            </a:r>
            <a:r>
              <a:rPr lang="ru-RU" sz="2000" i="1" dirty="0" err="1"/>
              <a:t>предрейсовых</a:t>
            </a:r>
            <a:r>
              <a:rPr lang="ru-RU" sz="2000" i="1" dirty="0"/>
              <a:t> и </a:t>
            </a:r>
            <a:r>
              <a:rPr lang="ru-RU" sz="2000" i="1" dirty="0" err="1"/>
              <a:t>послесменных</a:t>
            </a:r>
            <a:r>
              <a:rPr lang="ru-RU" sz="2000" i="1" dirty="0"/>
              <a:t>, </a:t>
            </a:r>
            <a:r>
              <a:rPr lang="ru-RU" sz="2000" i="1" dirty="0" err="1"/>
              <a:t>послерейсовых</a:t>
            </a:r>
            <a:r>
              <a:rPr lang="ru-RU" sz="2000" i="1" dirty="0"/>
              <a:t> медицинских осмотров</a:t>
            </a:r>
            <a:r>
              <a:rPr lang="ru-RU" sz="2000" i="1" dirty="0" smtClean="0"/>
              <a:t>".</a:t>
            </a:r>
          </a:p>
          <a:p>
            <a:pPr lvl="0" algn="just">
              <a:buClr>
                <a:srgbClr val="FFC000"/>
              </a:buClr>
            </a:pPr>
            <a:endParaRPr lang="ru-RU" sz="2000" i="1" dirty="0" smtClean="0"/>
          </a:p>
          <a:p>
            <a:pPr marL="285750" lvl="0" indent="-285750" algn="just">
              <a:buClr>
                <a:srgbClr val="FFC000"/>
              </a:buClr>
              <a:buFont typeface="Wingdings" panose="05000000000000000000" pitchFamily="2" charset="2"/>
              <a:buChar char="Ø"/>
            </a:pPr>
            <a:r>
              <a:rPr lang="ru-RU" sz="2000" i="1" dirty="0" smtClean="0"/>
              <a:t>Приказ </a:t>
            </a:r>
            <a:r>
              <a:rPr lang="ru-RU" sz="2000" i="1" dirty="0"/>
              <a:t>Министерства труда и социальной защиты Российской Федерации </a:t>
            </a:r>
            <a:r>
              <a:rPr lang="ru-RU" sz="2000" b="1" i="1" dirty="0"/>
              <a:t>от 19 августа 2016 г. N 438н</a:t>
            </a:r>
            <a:r>
              <a:rPr lang="ru-RU" sz="2000" i="1" dirty="0"/>
              <a:t> "Об утверждении Типового положения </a:t>
            </a:r>
            <a:r>
              <a:rPr lang="ru-RU" sz="2000" b="1" i="1" dirty="0"/>
              <a:t>о системе управления охраной труда</a:t>
            </a:r>
            <a:r>
              <a:rPr lang="ru-RU" sz="2000" i="1" dirty="0" smtClean="0"/>
              <a:t>"</a:t>
            </a:r>
            <a:r>
              <a:rPr lang="ru-RU" sz="2000" dirty="0" smtClean="0"/>
              <a:t> </a:t>
            </a:r>
            <a:r>
              <a:rPr lang="ru-RU" sz="2000" dirty="0"/>
              <a:t>- </a:t>
            </a:r>
            <a:r>
              <a:rPr lang="ru-RU" sz="2000" b="1" dirty="0">
                <a:solidFill>
                  <a:srgbClr val="FF6000"/>
                </a:solidFill>
              </a:rPr>
              <a:t>со сроком действия до 01.09.2021 </a:t>
            </a:r>
            <a:r>
              <a:rPr lang="ru-RU" sz="2000" b="1" dirty="0" smtClean="0">
                <a:solidFill>
                  <a:srgbClr val="FF6000"/>
                </a:solidFill>
              </a:rPr>
              <a:t>г.</a:t>
            </a:r>
          </a:p>
          <a:p>
            <a:pPr lvl="0" algn="just">
              <a:buClr>
                <a:srgbClr val="FFC000"/>
              </a:buClr>
            </a:pPr>
            <a:endParaRPr lang="ru-RU" sz="2000" dirty="0"/>
          </a:p>
          <a:p>
            <a:pPr marL="285750" lvl="0" indent="-285750" algn="just">
              <a:buClr>
                <a:srgbClr val="FFC000"/>
              </a:buClr>
              <a:buFont typeface="Wingdings" panose="05000000000000000000" pitchFamily="2" charset="2"/>
              <a:buChar char="Ø"/>
            </a:pPr>
            <a:r>
              <a:rPr lang="ru-RU" sz="2000" i="1" dirty="0" smtClean="0"/>
              <a:t>Приказ </a:t>
            </a:r>
            <a:r>
              <a:rPr lang="ru-RU" sz="2000" i="1" dirty="0"/>
              <a:t>Министерства здравоохранения и социального развития Российской Федерации от </a:t>
            </a:r>
            <a:r>
              <a:rPr lang="ru-RU" sz="2000" b="1" i="1" dirty="0"/>
              <a:t>12 апреля 2011 г. N 302н </a:t>
            </a:r>
            <a:r>
              <a:rPr lang="ru-RU" sz="2000" i="1" dirty="0"/>
              <a:t>"Об утверждении перечней вредных и (или) опасных производственных факторов и работ, при выполнении которых проводятся обязательные предварительные и периодические медицинские осмотры (обследования), и Порядка проведения обязательных предварительных и периодических медицинских осмотров (обследований) работников, занятых на тяжелых работах и на работах с вредными и (или) опасными условиями труда</a:t>
            </a:r>
            <a:r>
              <a:rPr lang="ru-RU" sz="2000" i="1" dirty="0" smtClean="0"/>
              <a:t>"</a:t>
            </a:r>
            <a:r>
              <a:rPr lang="ru-RU" sz="2000" dirty="0" smtClean="0"/>
              <a:t> - </a:t>
            </a:r>
            <a:r>
              <a:rPr lang="ru-RU" sz="2000" b="1" dirty="0" smtClean="0">
                <a:solidFill>
                  <a:srgbClr val="FF6000"/>
                </a:solidFill>
              </a:rPr>
              <a:t>со </a:t>
            </a:r>
            <a:r>
              <a:rPr lang="ru-RU" sz="2000" b="1" dirty="0">
                <a:solidFill>
                  <a:srgbClr val="FF6000"/>
                </a:solidFill>
              </a:rPr>
              <a:t>сроком действия до 01.04.2021 г</a:t>
            </a:r>
            <a:r>
              <a:rPr lang="ru-RU" sz="2000" b="1" dirty="0" smtClean="0">
                <a:solidFill>
                  <a:srgbClr val="FF6000"/>
                </a:solidFill>
              </a:rPr>
              <a:t>. – заменен!</a:t>
            </a:r>
            <a:endParaRPr lang="ru-RU" sz="2000" dirty="0">
              <a:solidFill>
                <a:srgbClr val="FF6000"/>
              </a:solidFill>
            </a:endParaRPr>
          </a:p>
        </p:txBody>
      </p:sp>
      <p:sp>
        <p:nvSpPr>
          <p:cNvPr id="10" name="object 8"/>
          <p:cNvSpPr txBox="1">
            <a:spLocks/>
          </p:cNvSpPr>
          <p:nvPr/>
        </p:nvSpPr>
        <p:spPr bwMode="auto">
          <a:xfrm>
            <a:off x="453372" y="337413"/>
            <a:ext cx="7980861" cy="13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75895" rIns="0" bIns="0" numCol="1" anchor="t" anchorCtr="0" compatLnSpc="1">
            <a:prstTxWarp prst="textNoShape">
              <a:avLst/>
            </a:prstTxWarp>
            <a:spAutoFit/>
          </a:bodyPr>
          <a:lstStyle>
            <a:lvl1pPr algn="ctr" rtl="0" eaLnBrk="1" fontAlgn="base" hangingPunct="1">
              <a:spcBef>
                <a:spcPct val="0"/>
              </a:spcBef>
              <a:spcAft>
                <a:spcPct val="0"/>
              </a:spcAft>
              <a:defRPr sz="3600" b="1" i="0">
                <a:solidFill>
                  <a:srgbClr val="4D77BE"/>
                </a:solidFill>
                <a:latin typeface="Trebuchet MS"/>
                <a:ea typeface="+mj-ea"/>
                <a:cs typeface="Trebuchet M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a:lstStyle>
          <a:p>
            <a:pPr algn="l"/>
            <a:r>
              <a:rPr lang="ru-RU" sz="2500" kern="0" dirty="0" smtClean="0"/>
              <a:t>Из нормативных правовых актов в сфере охраны труда в указанный перечень попали следующие межотраслевые документы:</a:t>
            </a:r>
            <a:endParaRPr lang="ru-RU" sz="2500" kern="0" dirty="0"/>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34233" y="131773"/>
            <a:ext cx="2104724" cy="1792513"/>
          </a:xfrm>
          <a:prstGeom prst="rect">
            <a:avLst/>
          </a:prstGeom>
        </p:spPr>
      </p:pic>
    </p:spTree>
    <p:extLst>
      <p:ext uri="{BB962C8B-B14F-4D97-AF65-F5344CB8AC3E}">
        <p14:creationId xmlns:p14="http://schemas.microsoft.com/office/powerpoint/2010/main" xmlns="" val="87580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Прямая со стрелкой 29"/>
          <p:cNvCxnSpPr/>
          <p:nvPr/>
        </p:nvCxnSpPr>
        <p:spPr>
          <a:xfrm flipH="1">
            <a:off x="2754412" y="1981225"/>
            <a:ext cx="1125743" cy="6275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642844" y="2099775"/>
            <a:ext cx="869918" cy="48769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2985614" y="3659081"/>
            <a:ext cx="1059005" cy="6264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a:off x="1484652" y="3617126"/>
            <a:ext cx="1125743" cy="6275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2"/>
          <p:cNvSpPr txBox="1">
            <a:spLocks noChangeArrowheads="1"/>
          </p:cNvSpPr>
          <p:nvPr/>
        </p:nvSpPr>
        <p:spPr bwMode="auto">
          <a:xfrm>
            <a:off x="384975" y="5868285"/>
            <a:ext cx="9858270" cy="1241322"/>
          </a:xfrm>
          <a:prstGeom prst="rect">
            <a:avLst/>
          </a:prstGeom>
          <a:noFill/>
          <a:ln w="25400">
            <a:solidFill>
              <a:srgbClr val="EB8103"/>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ru-RU" sz="1000" b="1" dirty="0" smtClean="0">
              <a:solidFill>
                <a:srgbClr val="FFC000"/>
              </a:solidFill>
              <a:latin typeface="+mj-lt"/>
              <a:ea typeface="Trebuchet MS" panose="020B0603020202020204" pitchFamily="34" charset="0"/>
              <a:cs typeface="Trebuchet MS" panose="020B0603020202020204" pitchFamily="34" charset="0"/>
            </a:endParaRPr>
          </a:p>
          <a:p>
            <a:pPr algn="ctr"/>
            <a:r>
              <a:rPr lang="ru-RU" sz="2200" b="1" dirty="0" smtClean="0">
                <a:solidFill>
                  <a:srgbClr val="FF6000"/>
                </a:solidFill>
                <a:latin typeface="+mj-lt"/>
                <a:ea typeface="Trebuchet MS" panose="020B0603020202020204" pitchFamily="34" charset="0"/>
                <a:cs typeface="Trebuchet MS" panose="020B0603020202020204" pitchFamily="34" charset="0"/>
              </a:rPr>
              <a:t>ВАЖНО!</a:t>
            </a:r>
          </a:p>
          <a:p>
            <a:pPr algn="ctr"/>
            <a:r>
              <a:rPr lang="ru-RU" sz="2100" dirty="0" smtClean="0">
                <a:latin typeface="+mj-lt"/>
                <a:ea typeface="Trebuchet MS" panose="020B0603020202020204" pitchFamily="34" charset="0"/>
                <a:cs typeface="Trebuchet MS" panose="020B0603020202020204" pitchFamily="34" charset="0"/>
              </a:rPr>
              <a:t>При работе с новыми правилами особое внимание обращать на раздел </a:t>
            </a:r>
          </a:p>
          <a:p>
            <a:pPr algn="ctr"/>
            <a:r>
              <a:rPr lang="ru-RU" sz="2100" dirty="0" smtClean="0">
                <a:solidFill>
                  <a:srgbClr val="FF6405"/>
                </a:solidFill>
                <a:latin typeface="+mj-lt"/>
                <a:ea typeface="Trebuchet MS" panose="020B0603020202020204" pitchFamily="34" charset="0"/>
                <a:cs typeface="Trebuchet MS" panose="020B0603020202020204" pitchFamily="34" charset="0"/>
              </a:rPr>
              <a:t>«</a:t>
            </a:r>
            <a:r>
              <a:rPr lang="ru-RU" sz="2100" b="1" i="1" dirty="0" smtClean="0">
                <a:solidFill>
                  <a:srgbClr val="FF6405"/>
                </a:solidFill>
                <a:latin typeface="+mj-lt"/>
                <a:ea typeface="Trebuchet MS" panose="020B0603020202020204" pitchFamily="34" charset="0"/>
                <a:cs typeface="Trebuchet MS" panose="020B0603020202020204" pitchFamily="34" charset="0"/>
              </a:rPr>
              <a:t>область применения»</a:t>
            </a:r>
            <a:r>
              <a:rPr lang="ru-RU" sz="2100" dirty="0" smtClean="0">
                <a:solidFill>
                  <a:srgbClr val="FF6405"/>
                </a:solidFill>
                <a:latin typeface="+mj-lt"/>
                <a:ea typeface="Trebuchet MS" panose="020B0603020202020204" pitchFamily="34" charset="0"/>
                <a:cs typeface="Trebuchet MS" panose="020B0603020202020204" pitchFamily="34" charset="0"/>
              </a:rPr>
              <a:t>.</a:t>
            </a:r>
            <a:endParaRPr lang="ru-RU" sz="2100" dirty="0">
              <a:solidFill>
                <a:srgbClr val="FF6405"/>
              </a:solidFill>
              <a:latin typeface="+mj-lt"/>
              <a:ea typeface="Trebuchet MS" panose="020B0603020202020204" pitchFamily="34" charset="0"/>
              <a:cs typeface="Trebuchet MS" panose="020B0603020202020204" pitchFamily="34" charset="0"/>
            </a:endParaRPr>
          </a:p>
        </p:txBody>
      </p:sp>
      <p:sp>
        <p:nvSpPr>
          <p:cNvPr id="17" name="Скругленный прямоугольник 16"/>
          <p:cNvSpPr/>
          <p:nvPr/>
        </p:nvSpPr>
        <p:spPr>
          <a:xfrm>
            <a:off x="2682404" y="1363614"/>
            <a:ext cx="4967582" cy="804389"/>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rot="10800000" flipV="1">
            <a:off x="2682404" y="1569704"/>
            <a:ext cx="4967582" cy="400110"/>
          </a:xfrm>
          <a:prstGeom prst="rect">
            <a:avLst/>
          </a:prstGeom>
          <a:noFill/>
        </p:spPr>
        <p:txBody>
          <a:bodyPr wrap="square" rtlCol="0">
            <a:spAutoFit/>
          </a:bodyPr>
          <a:lstStyle/>
          <a:p>
            <a:pPr algn="ctr"/>
            <a:r>
              <a:rPr lang="ru-RU" sz="2000" b="1" i="1" dirty="0">
                <a:solidFill>
                  <a:srgbClr val="4D77BE"/>
                </a:solidFill>
                <a:latin typeface="Trebuchet MS" panose="020B0603020202020204" pitchFamily="34" charset="0"/>
                <a:ea typeface="Trebuchet MS" panose="020B0603020202020204" pitchFamily="34" charset="0"/>
                <a:cs typeface="Trebuchet MS" panose="020B0603020202020204" pitchFamily="34" charset="0"/>
              </a:rPr>
              <a:t>Новые правила охране </a:t>
            </a:r>
            <a:r>
              <a:rPr lang="ru-RU" sz="2000" b="1" i="1" dirty="0" smtClean="0">
                <a:solidFill>
                  <a:srgbClr val="4D77BE"/>
                </a:solidFill>
                <a:latin typeface="Trebuchet MS" panose="020B0603020202020204" pitchFamily="34" charset="0"/>
                <a:ea typeface="Trebuchet MS" panose="020B0603020202020204" pitchFamily="34" charset="0"/>
                <a:cs typeface="Trebuchet MS" panose="020B0603020202020204" pitchFamily="34" charset="0"/>
              </a:rPr>
              <a:t>труда</a:t>
            </a:r>
            <a:endParaRPr lang="ru-RU" sz="2000" b="1" i="1" dirty="0">
              <a:solidFill>
                <a:srgbClr val="4D77BE"/>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23" name="Скругленный прямоугольник 22"/>
          <p:cNvSpPr/>
          <p:nvPr/>
        </p:nvSpPr>
        <p:spPr>
          <a:xfrm>
            <a:off x="6304345" y="2607825"/>
            <a:ext cx="2242800" cy="1173600"/>
          </a:xfrm>
          <a:prstGeom prst="roundRect">
            <a:avLst/>
          </a:prstGeom>
          <a:solidFill>
            <a:srgbClr val="E9EDF4"/>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746300" y="2607243"/>
            <a:ext cx="2242089" cy="1174182"/>
          </a:xfrm>
          <a:prstGeom prst="roundRect">
            <a:avLst/>
          </a:prstGeom>
          <a:solidFill>
            <a:srgbClr val="E9EDF4"/>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1746300" y="2701305"/>
            <a:ext cx="2242089" cy="969496"/>
          </a:xfrm>
          <a:prstGeom prst="rect">
            <a:avLst/>
          </a:prstGeom>
          <a:noFill/>
        </p:spPr>
        <p:txBody>
          <a:bodyPr wrap="square" rtlCol="0">
            <a:spAutoFit/>
          </a:bodyPr>
          <a:lstStyle/>
          <a:p>
            <a:pPr algn="ctr"/>
            <a:r>
              <a:rPr lang="ru-RU" sz="1900" b="1" i="1" dirty="0" smtClean="0"/>
              <a:t>Правила</a:t>
            </a:r>
            <a:r>
              <a:rPr lang="en-US" sz="1900" b="1" i="1" dirty="0" smtClean="0"/>
              <a:t>,</a:t>
            </a:r>
            <a:r>
              <a:rPr lang="ru-RU" sz="1900" b="1" i="1" dirty="0" smtClean="0"/>
              <a:t> </a:t>
            </a:r>
          </a:p>
          <a:p>
            <a:pPr algn="ctr"/>
            <a:r>
              <a:rPr lang="ru-RU" sz="1900" b="1" i="1" dirty="0" smtClean="0"/>
              <a:t>вступившие в силу (39)</a:t>
            </a:r>
            <a:endParaRPr lang="ru-RU" sz="1900" b="1" i="1" dirty="0"/>
          </a:p>
        </p:txBody>
      </p:sp>
      <p:sp>
        <p:nvSpPr>
          <p:cNvPr id="9" name="TextBox 8"/>
          <p:cNvSpPr txBox="1"/>
          <p:nvPr/>
        </p:nvSpPr>
        <p:spPr>
          <a:xfrm>
            <a:off x="6345141" y="2677445"/>
            <a:ext cx="2242800" cy="969496"/>
          </a:xfrm>
          <a:prstGeom prst="rect">
            <a:avLst/>
          </a:prstGeom>
          <a:noFill/>
        </p:spPr>
        <p:txBody>
          <a:bodyPr wrap="square" rtlCol="0">
            <a:spAutoFit/>
          </a:bodyPr>
          <a:lstStyle/>
          <a:p>
            <a:pPr algn="ctr"/>
            <a:r>
              <a:rPr lang="ru-RU" sz="1900" b="1" i="1" dirty="0" smtClean="0"/>
              <a:t>Правила</a:t>
            </a:r>
            <a:r>
              <a:rPr lang="en-US" sz="1900" b="1" i="1" dirty="0" smtClean="0"/>
              <a:t>,</a:t>
            </a:r>
            <a:r>
              <a:rPr lang="ru-RU" sz="1900" b="1" i="1" dirty="0" smtClean="0"/>
              <a:t> </a:t>
            </a:r>
          </a:p>
          <a:p>
            <a:pPr algn="ctr"/>
            <a:r>
              <a:rPr lang="ru-RU" sz="1900" b="1" i="1" dirty="0" smtClean="0"/>
              <a:t>которые вступят </a:t>
            </a:r>
          </a:p>
          <a:p>
            <a:pPr algn="ctr"/>
            <a:r>
              <a:rPr lang="ru-RU" sz="1900" b="1" i="1" dirty="0" smtClean="0"/>
              <a:t>с 01.09.2021 г. (1)</a:t>
            </a:r>
            <a:endParaRPr lang="ru-RU" sz="1900" b="1" i="1" dirty="0"/>
          </a:p>
        </p:txBody>
      </p:sp>
      <p:sp>
        <p:nvSpPr>
          <p:cNvPr id="31" name="Скругленный прямоугольник 30"/>
          <p:cNvSpPr/>
          <p:nvPr/>
        </p:nvSpPr>
        <p:spPr>
          <a:xfrm>
            <a:off x="384975" y="4255210"/>
            <a:ext cx="2242800" cy="1173600"/>
          </a:xfrm>
          <a:prstGeom prst="roundRect">
            <a:avLst/>
          </a:prstGeom>
          <a:solidFill>
            <a:srgbClr val="E9EDF4"/>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306412" y="4211455"/>
            <a:ext cx="2448000" cy="1261884"/>
          </a:xfrm>
          <a:prstGeom prst="rect">
            <a:avLst/>
          </a:prstGeom>
          <a:noFill/>
        </p:spPr>
        <p:txBody>
          <a:bodyPr wrap="square" rtlCol="0">
            <a:spAutoFit/>
          </a:bodyPr>
          <a:lstStyle/>
          <a:p>
            <a:pPr algn="ctr"/>
            <a:r>
              <a:rPr lang="ru-RU" sz="1900" b="1" i="1" dirty="0" smtClean="0"/>
              <a:t>Правила</a:t>
            </a:r>
            <a:r>
              <a:rPr lang="en-US" sz="1900" b="1" i="1" dirty="0" smtClean="0"/>
              <a:t>,</a:t>
            </a:r>
            <a:r>
              <a:rPr lang="ru-RU" sz="1900" b="1" i="1" dirty="0"/>
              <a:t> </a:t>
            </a:r>
            <a:r>
              <a:rPr lang="ru-RU" sz="1900" b="1" i="1" dirty="0" smtClean="0"/>
              <a:t>которые  приняты взамен раннее действующих</a:t>
            </a:r>
            <a:endParaRPr lang="ru-RU" sz="1900" b="1" i="1" dirty="0"/>
          </a:p>
        </p:txBody>
      </p:sp>
      <p:sp>
        <p:nvSpPr>
          <p:cNvPr id="40" name="object 12"/>
          <p:cNvSpPr>
            <a:spLocks/>
          </p:cNvSpPr>
          <p:nvPr/>
        </p:nvSpPr>
        <p:spPr bwMode="auto">
          <a:xfrm rot="12199331">
            <a:off x="545073" y="128034"/>
            <a:ext cx="969915" cy="1212851"/>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p>
        </p:txBody>
      </p:sp>
      <p:sp>
        <p:nvSpPr>
          <p:cNvPr id="46" name="object 9"/>
          <p:cNvSpPr>
            <a:spLocks/>
          </p:cNvSpPr>
          <p:nvPr/>
        </p:nvSpPr>
        <p:spPr bwMode="auto">
          <a:xfrm rot="10800000">
            <a:off x="-1" y="4383"/>
            <a:ext cx="1484653" cy="1473994"/>
          </a:xfrm>
          <a:custGeom>
            <a:avLst/>
            <a:gdLst>
              <a:gd name="T0" fmla="*/ 1914993 w 2114550"/>
              <a:gd name="T1" fmla="*/ 585 h 2548254"/>
              <a:gd name="T2" fmla="*/ 1819041 w 2114550"/>
              <a:gd name="T3" fmla="*/ 5226 h 2548254"/>
              <a:gd name="T4" fmla="*/ 1724349 w 2114550"/>
              <a:gd name="T5" fmla="*/ 14406 h 2548254"/>
              <a:gd name="T6" fmla="*/ 1631023 w 2114550"/>
              <a:gd name="T7" fmla="*/ 28017 h 2548254"/>
              <a:gd name="T8" fmla="*/ 1539172 w 2114550"/>
              <a:gd name="T9" fmla="*/ 45952 h 2548254"/>
              <a:gd name="T10" fmla="*/ 1448902 w 2114550"/>
              <a:gd name="T11" fmla="*/ 68102 h 2548254"/>
              <a:gd name="T12" fmla="*/ 1360321 w 2114550"/>
              <a:gd name="T13" fmla="*/ 94361 h 2548254"/>
              <a:gd name="T14" fmla="*/ 1273536 w 2114550"/>
              <a:gd name="T15" fmla="*/ 124621 h 2548254"/>
              <a:gd name="T16" fmla="*/ 1188656 w 2114550"/>
              <a:gd name="T17" fmla="*/ 158774 h 2548254"/>
              <a:gd name="T18" fmla="*/ 1105788 w 2114550"/>
              <a:gd name="T19" fmla="*/ 196712 h 2548254"/>
              <a:gd name="T20" fmla="*/ 1025038 w 2114550"/>
              <a:gd name="T21" fmla="*/ 238329 h 2548254"/>
              <a:gd name="T22" fmla="*/ 946516 w 2114550"/>
              <a:gd name="T23" fmla="*/ 283517 h 2548254"/>
              <a:gd name="T24" fmla="*/ 870327 w 2114550"/>
              <a:gd name="T25" fmla="*/ 332168 h 2548254"/>
              <a:gd name="T26" fmla="*/ 796580 w 2114550"/>
              <a:gd name="T27" fmla="*/ 384175 h 2548254"/>
              <a:gd name="T28" fmla="*/ 725383 w 2114550"/>
              <a:gd name="T29" fmla="*/ 439430 h 2548254"/>
              <a:gd name="T30" fmla="*/ 656842 w 2114550"/>
              <a:gd name="T31" fmla="*/ 497826 h 2548254"/>
              <a:gd name="T32" fmla="*/ 591066 w 2114550"/>
              <a:gd name="T33" fmla="*/ 559254 h 2548254"/>
              <a:gd name="T34" fmla="*/ 528162 w 2114550"/>
              <a:gd name="T35" fmla="*/ 623609 h 2548254"/>
              <a:gd name="T36" fmla="*/ 468237 w 2114550"/>
              <a:gd name="T37" fmla="*/ 690781 h 2548254"/>
              <a:gd name="T38" fmla="*/ 411398 w 2114550"/>
              <a:gd name="T39" fmla="*/ 760664 h 2548254"/>
              <a:gd name="T40" fmla="*/ 357755 w 2114550"/>
              <a:gd name="T41" fmla="*/ 833150 h 2548254"/>
              <a:gd name="T42" fmla="*/ 307413 w 2114550"/>
              <a:gd name="T43" fmla="*/ 908132 h 2548254"/>
              <a:gd name="T44" fmla="*/ 260480 w 2114550"/>
              <a:gd name="T45" fmla="*/ 985501 h 2548254"/>
              <a:gd name="T46" fmla="*/ 217065 w 2114550"/>
              <a:gd name="T47" fmla="*/ 1065151 h 2548254"/>
              <a:gd name="T48" fmla="*/ 177274 w 2114550"/>
              <a:gd name="T49" fmla="*/ 1146974 h 2548254"/>
              <a:gd name="T50" fmla="*/ 141215 w 2114550"/>
              <a:gd name="T51" fmla="*/ 1230862 h 2548254"/>
              <a:gd name="T52" fmla="*/ 108996 w 2114550"/>
              <a:gd name="T53" fmla="*/ 1316708 h 2548254"/>
              <a:gd name="T54" fmla="*/ 80724 w 2114550"/>
              <a:gd name="T55" fmla="*/ 1404405 h 2548254"/>
              <a:gd name="T56" fmla="*/ 56506 w 2114550"/>
              <a:gd name="T57" fmla="*/ 1493844 h 2548254"/>
              <a:gd name="T58" fmla="*/ 36450 w 2114550"/>
              <a:gd name="T59" fmla="*/ 1584919 h 2548254"/>
              <a:gd name="T60" fmla="*/ 20664 w 2114550"/>
              <a:gd name="T61" fmla="*/ 1677521 h 2548254"/>
              <a:gd name="T62" fmla="*/ 9256 w 2114550"/>
              <a:gd name="T63" fmla="*/ 1771544 h 2548254"/>
              <a:gd name="T64" fmla="*/ 2331 w 2114550"/>
              <a:gd name="T65" fmla="*/ 1866879 h 2548254"/>
              <a:gd name="T66" fmla="*/ 0 w 2114550"/>
              <a:gd name="T67" fmla="*/ 1963420 h 2548254"/>
              <a:gd name="T68" fmla="*/ 2561 w 2114550"/>
              <a:gd name="T69" fmla="*/ 2064573 h 2548254"/>
              <a:gd name="T70" fmla="*/ 10163 w 2114550"/>
              <a:gd name="T71" fmla="*/ 2164397 h 2548254"/>
              <a:gd name="T72" fmla="*/ 22680 w 2114550"/>
              <a:gd name="T73" fmla="*/ 2262768 h 2548254"/>
              <a:gd name="T74" fmla="*/ 39989 w 2114550"/>
              <a:gd name="T75" fmla="*/ 2359562 h 2548254"/>
              <a:gd name="T76" fmla="*/ 61963 w 2114550"/>
              <a:gd name="T77" fmla="*/ 2454655 h 2548254"/>
              <a:gd name="T78" fmla="*/ 88480 w 2114550"/>
              <a:gd name="T79" fmla="*/ 2547924 h 2548254"/>
              <a:gd name="T80" fmla="*/ 2114448 w 2114550"/>
              <a:gd name="T81" fmla="*/ 5727 h 2548254"/>
              <a:gd name="T82" fmla="*/ 2039294 w 2114550"/>
              <a:gd name="T83" fmla="*/ 1439 h 2548254"/>
              <a:gd name="T84" fmla="*/ 1963407 w 2114550"/>
              <a:gd name="T85" fmla="*/ 0 h 254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4550" h="2548254">
                <a:moveTo>
                  <a:pt x="1963407" y="0"/>
                </a:moveTo>
                <a:lnTo>
                  <a:pt x="1914993" y="585"/>
                </a:lnTo>
                <a:lnTo>
                  <a:pt x="1866866" y="2331"/>
                </a:lnTo>
                <a:lnTo>
                  <a:pt x="1819041" y="5226"/>
                </a:lnTo>
                <a:lnTo>
                  <a:pt x="1771531" y="9256"/>
                </a:lnTo>
                <a:lnTo>
                  <a:pt x="1724349" y="14406"/>
                </a:lnTo>
                <a:lnTo>
                  <a:pt x="1677509" y="20665"/>
                </a:lnTo>
                <a:lnTo>
                  <a:pt x="1631023" y="28017"/>
                </a:lnTo>
                <a:lnTo>
                  <a:pt x="1584907" y="36451"/>
                </a:lnTo>
                <a:lnTo>
                  <a:pt x="1539172" y="45952"/>
                </a:lnTo>
                <a:lnTo>
                  <a:pt x="1493832" y="56507"/>
                </a:lnTo>
                <a:lnTo>
                  <a:pt x="1448902" y="68102"/>
                </a:lnTo>
                <a:lnTo>
                  <a:pt x="1404393" y="80725"/>
                </a:lnTo>
                <a:lnTo>
                  <a:pt x="1360321" y="94361"/>
                </a:lnTo>
                <a:lnTo>
                  <a:pt x="1316697" y="108997"/>
                </a:lnTo>
                <a:lnTo>
                  <a:pt x="1273536" y="124621"/>
                </a:lnTo>
                <a:lnTo>
                  <a:pt x="1230851" y="141217"/>
                </a:lnTo>
                <a:lnTo>
                  <a:pt x="1188656" y="158774"/>
                </a:lnTo>
                <a:lnTo>
                  <a:pt x="1146964" y="177276"/>
                </a:lnTo>
                <a:lnTo>
                  <a:pt x="1105788" y="196712"/>
                </a:lnTo>
                <a:lnTo>
                  <a:pt x="1065141" y="217068"/>
                </a:lnTo>
                <a:lnTo>
                  <a:pt x="1025038" y="238329"/>
                </a:lnTo>
                <a:lnTo>
                  <a:pt x="985492" y="260484"/>
                </a:lnTo>
                <a:lnTo>
                  <a:pt x="946516" y="283517"/>
                </a:lnTo>
                <a:lnTo>
                  <a:pt x="908123" y="307417"/>
                </a:lnTo>
                <a:lnTo>
                  <a:pt x="870327" y="332168"/>
                </a:lnTo>
                <a:lnTo>
                  <a:pt x="833142" y="357759"/>
                </a:lnTo>
                <a:lnTo>
                  <a:pt x="796580" y="384175"/>
                </a:lnTo>
                <a:lnTo>
                  <a:pt x="760656" y="411403"/>
                </a:lnTo>
                <a:lnTo>
                  <a:pt x="725383" y="439430"/>
                </a:lnTo>
                <a:lnTo>
                  <a:pt x="690774" y="468242"/>
                </a:lnTo>
                <a:lnTo>
                  <a:pt x="656842" y="497826"/>
                </a:lnTo>
                <a:lnTo>
                  <a:pt x="623602" y="528168"/>
                </a:lnTo>
                <a:lnTo>
                  <a:pt x="591066" y="559254"/>
                </a:lnTo>
                <a:lnTo>
                  <a:pt x="559248" y="591073"/>
                </a:lnTo>
                <a:lnTo>
                  <a:pt x="528162" y="623609"/>
                </a:lnTo>
                <a:lnTo>
                  <a:pt x="497820" y="656849"/>
                </a:lnTo>
                <a:lnTo>
                  <a:pt x="468237" y="690781"/>
                </a:lnTo>
                <a:lnTo>
                  <a:pt x="439425" y="725391"/>
                </a:lnTo>
                <a:lnTo>
                  <a:pt x="411398" y="760664"/>
                </a:lnTo>
                <a:lnTo>
                  <a:pt x="384171" y="796589"/>
                </a:lnTo>
                <a:lnTo>
                  <a:pt x="357755" y="833150"/>
                </a:lnTo>
                <a:lnTo>
                  <a:pt x="332164" y="870336"/>
                </a:lnTo>
                <a:lnTo>
                  <a:pt x="307413" y="908132"/>
                </a:lnTo>
                <a:lnTo>
                  <a:pt x="283514" y="946525"/>
                </a:lnTo>
                <a:lnTo>
                  <a:pt x="260480" y="985501"/>
                </a:lnTo>
                <a:lnTo>
                  <a:pt x="238326" y="1025048"/>
                </a:lnTo>
                <a:lnTo>
                  <a:pt x="217065" y="1065151"/>
                </a:lnTo>
                <a:lnTo>
                  <a:pt x="196710" y="1105798"/>
                </a:lnTo>
                <a:lnTo>
                  <a:pt x="177274" y="1146974"/>
                </a:lnTo>
                <a:lnTo>
                  <a:pt x="158771" y="1188667"/>
                </a:lnTo>
                <a:lnTo>
                  <a:pt x="141215" y="1230862"/>
                </a:lnTo>
                <a:lnTo>
                  <a:pt x="124619" y="1273547"/>
                </a:lnTo>
                <a:lnTo>
                  <a:pt x="108996" y="1316708"/>
                </a:lnTo>
                <a:lnTo>
                  <a:pt x="94360" y="1360332"/>
                </a:lnTo>
                <a:lnTo>
                  <a:pt x="80724" y="1404405"/>
                </a:lnTo>
                <a:lnTo>
                  <a:pt x="68101" y="1448913"/>
                </a:lnTo>
                <a:lnTo>
                  <a:pt x="56506" y="1493844"/>
                </a:lnTo>
                <a:lnTo>
                  <a:pt x="45951" y="1539184"/>
                </a:lnTo>
                <a:lnTo>
                  <a:pt x="36450" y="1584919"/>
                </a:lnTo>
                <a:lnTo>
                  <a:pt x="28017" y="1631036"/>
                </a:lnTo>
                <a:lnTo>
                  <a:pt x="20664" y="1677521"/>
                </a:lnTo>
                <a:lnTo>
                  <a:pt x="14406" y="1724362"/>
                </a:lnTo>
                <a:lnTo>
                  <a:pt x="9256" y="1771544"/>
                </a:lnTo>
                <a:lnTo>
                  <a:pt x="5226" y="1819054"/>
                </a:lnTo>
                <a:lnTo>
                  <a:pt x="2331" y="1866879"/>
                </a:lnTo>
                <a:lnTo>
                  <a:pt x="585" y="1915005"/>
                </a:lnTo>
                <a:lnTo>
                  <a:pt x="0" y="1963420"/>
                </a:lnTo>
                <a:lnTo>
                  <a:pt x="642" y="2014155"/>
                </a:lnTo>
                <a:lnTo>
                  <a:pt x="2561" y="2064573"/>
                </a:lnTo>
                <a:lnTo>
                  <a:pt x="5740" y="2114659"/>
                </a:lnTo>
                <a:lnTo>
                  <a:pt x="10163" y="2164397"/>
                </a:lnTo>
                <a:lnTo>
                  <a:pt x="15815" y="2213772"/>
                </a:lnTo>
                <a:lnTo>
                  <a:pt x="22680" y="2262768"/>
                </a:lnTo>
                <a:lnTo>
                  <a:pt x="30743" y="2311370"/>
                </a:lnTo>
                <a:lnTo>
                  <a:pt x="39989" y="2359562"/>
                </a:lnTo>
                <a:lnTo>
                  <a:pt x="50400" y="2407329"/>
                </a:lnTo>
                <a:lnTo>
                  <a:pt x="61963" y="2454655"/>
                </a:lnTo>
                <a:lnTo>
                  <a:pt x="74662" y="2501525"/>
                </a:lnTo>
                <a:lnTo>
                  <a:pt x="88480" y="2547924"/>
                </a:lnTo>
                <a:lnTo>
                  <a:pt x="2114448" y="2547924"/>
                </a:lnTo>
                <a:lnTo>
                  <a:pt x="2114448" y="5727"/>
                </a:lnTo>
                <a:lnTo>
                  <a:pt x="2076966" y="3230"/>
                </a:lnTo>
                <a:lnTo>
                  <a:pt x="2039294" y="1439"/>
                </a:lnTo>
                <a:lnTo>
                  <a:pt x="2001439" y="360"/>
                </a:lnTo>
                <a:lnTo>
                  <a:pt x="1963407"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dirty="0"/>
          </a:p>
        </p:txBody>
      </p:sp>
      <p:sp>
        <p:nvSpPr>
          <p:cNvPr id="49" name="object 12"/>
          <p:cNvSpPr>
            <a:spLocks/>
          </p:cNvSpPr>
          <p:nvPr/>
        </p:nvSpPr>
        <p:spPr bwMode="auto">
          <a:xfrm rot="12279134">
            <a:off x="483281" y="401439"/>
            <a:ext cx="563619" cy="968062"/>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50" name="object 9"/>
          <p:cNvSpPr>
            <a:spLocks/>
          </p:cNvSpPr>
          <p:nvPr/>
        </p:nvSpPr>
        <p:spPr bwMode="auto">
          <a:xfrm rot="16200000">
            <a:off x="9108335" y="-156852"/>
            <a:ext cx="1438548" cy="1761017"/>
          </a:xfrm>
          <a:custGeom>
            <a:avLst/>
            <a:gdLst>
              <a:gd name="T0" fmla="*/ 1914993 w 2114550"/>
              <a:gd name="T1" fmla="*/ 585 h 2548254"/>
              <a:gd name="T2" fmla="*/ 1819041 w 2114550"/>
              <a:gd name="T3" fmla="*/ 5226 h 2548254"/>
              <a:gd name="T4" fmla="*/ 1724349 w 2114550"/>
              <a:gd name="T5" fmla="*/ 14406 h 2548254"/>
              <a:gd name="T6" fmla="*/ 1631023 w 2114550"/>
              <a:gd name="T7" fmla="*/ 28017 h 2548254"/>
              <a:gd name="T8" fmla="*/ 1539172 w 2114550"/>
              <a:gd name="T9" fmla="*/ 45952 h 2548254"/>
              <a:gd name="T10" fmla="*/ 1448902 w 2114550"/>
              <a:gd name="T11" fmla="*/ 68102 h 2548254"/>
              <a:gd name="T12" fmla="*/ 1360321 w 2114550"/>
              <a:gd name="T13" fmla="*/ 94361 h 2548254"/>
              <a:gd name="T14" fmla="*/ 1273536 w 2114550"/>
              <a:gd name="T15" fmla="*/ 124621 h 2548254"/>
              <a:gd name="T16" fmla="*/ 1188656 w 2114550"/>
              <a:gd name="T17" fmla="*/ 158774 h 2548254"/>
              <a:gd name="T18" fmla="*/ 1105788 w 2114550"/>
              <a:gd name="T19" fmla="*/ 196712 h 2548254"/>
              <a:gd name="T20" fmla="*/ 1025038 w 2114550"/>
              <a:gd name="T21" fmla="*/ 238329 h 2548254"/>
              <a:gd name="T22" fmla="*/ 946516 w 2114550"/>
              <a:gd name="T23" fmla="*/ 283517 h 2548254"/>
              <a:gd name="T24" fmla="*/ 870327 w 2114550"/>
              <a:gd name="T25" fmla="*/ 332168 h 2548254"/>
              <a:gd name="T26" fmla="*/ 796580 w 2114550"/>
              <a:gd name="T27" fmla="*/ 384175 h 2548254"/>
              <a:gd name="T28" fmla="*/ 725383 w 2114550"/>
              <a:gd name="T29" fmla="*/ 439430 h 2548254"/>
              <a:gd name="T30" fmla="*/ 656842 w 2114550"/>
              <a:gd name="T31" fmla="*/ 497826 h 2548254"/>
              <a:gd name="T32" fmla="*/ 591066 w 2114550"/>
              <a:gd name="T33" fmla="*/ 559254 h 2548254"/>
              <a:gd name="T34" fmla="*/ 528162 w 2114550"/>
              <a:gd name="T35" fmla="*/ 623609 h 2548254"/>
              <a:gd name="T36" fmla="*/ 468237 w 2114550"/>
              <a:gd name="T37" fmla="*/ 690781 h 2548254"/>
              <a:gd name="T38" fmla="*/ 411398 w 2114550"/>
              <a:gd name="T39" fmla="*/ 760664 h 2548254"/>
              <a:gd name="T40" fmla="*/ 357755 w 2114550"/>
              <a:gd name="T41" fmla="*/ 833150 h 2548254"/>
              <a:gd name="T42" fmla="*/ 307413 w 2114550"/>
              <a:gd name="T43" fmla="*/ 908132 h 2548254"/>
              <a:gd name="T44" fmla="*/ 260480 w 2114550"/>
              <a:gd name="T45" fmla="*/ 985501 h 2548254"/>
              <a:gd name="T46" fmla="*/ 217065 w 2114550"/>
              <a:gd name="T47" fmla="*/ 1065151 h 2548254"/>
              <a:gd name="T48" fmla="*/ 177274 w 2114550"/>
              <a:gd name="T49" fmla="*/ 1146974 h 2548254"/>
              <a:gd name="T50" fmla="*/ 141215 w 2114550"/>
              <a:gd name="T51" fmla="*/ 1230862 h 2548254"/>
              <a:gd name="T52" fmla="*/ 108996 w 2114550"/>
              <a:gd name="T53" fmla="*/ 1316708 h 2548254"/>
              <a:gd name="T54" fmla="*/ 80724 w 2114550"/>
              <a:gd name="T55" fmla="*/ 1404405 h 2548254"/>
              <a:gd name="T56" fmla="*/ 56506 w 2114550"/>
              <a:gd name="T57" fmla="*/ 1493844 h 2548254"/>
              <a:gd name="T58" fmla="*/ 36450 w 2114550"/>
              <a:gd name="T59" fmla="*/ 1584919 h 2548254"/>
              <a:gd name="T60" fmla="*/ 20664 w 2114550"/>
              <a:gd name="T61" fmla="*/ 1677521 h 2548254"/>
              <a:gd name="T62" fmla="*/ 9256 w 2114550"/>
              <a:gd name="T63" fmla="*/ 1771544 h 2548254"/>
              <a:gd name="T64" fmla="*/ 2331 w 2114550"/>
              <a:gd name="T65" fmla="*/ 1866879 h 2548254"/>
              <a:gd name="T66" fmla="*/ 0 w 2114550"/>
              <a:gd name="T67" fmla="*/ 1963420 h 2548254"/>
              <a:gd name="T68" fmla="*/ 2561 w 2114550"/>
              <a:gd name="T69" fmla="*/ 2064573 h 2548254"/>
              <a:gd name="T70" fmla="*/ 10163 w 2114550"/>
              <a:gd name="T71" fmla="*/ 2164397 h 2548254"/>
              <a:gd name="T72" fmla="*/ 22680 w 2114550"/>
              <a:gd name="T73" fmla="*/ 2262768 h 2548254"/>
              <a:gd name="T74" fmla="*/ 39989 w 2114550"/>
              <a:gd name="T75" fmla="*/ 2359562 h 2548254"/>
              <a:gd name="T76" fmla="*/ 61963 w 2114550"/>
              <a:gd name="T77" fmla="*/ 2454655 h 2548254"/>
              <a:gd name="T78" fmla="*/ 88480 w 2114550"/>
              <a:gd name="T79" fmla="*/ 2547924 h 2548254"/>
              <a:gd name="T80" fmla="*/ 2114448 w 2114550"/>
              <a:gd name="T81" fmla="*/ 5727 h 2548254"/>
              <a:gd name="T82" fmla="*/ 2039294 w 2114550"/>
              <a:gd name="T83" fmla="*/ 1439 h 2548254"/>
              <a:gd name="T84" fmla="*/ 1963407 w 2114550"/>
              <a:gd name="T85" fmla="*/ 0 h 254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4550" h="2548254">
                <a:moveTo>
                  <a:pt x="1963407" y="0"/>
                </a:moveTo>
                <a:lnTo>
                  <a:pt x="1914993" y="585"/>
                </a:lnTo>
                <a:lnTo>
                  <a:pt x="1866866" y="2331"/>
                </a:lnTo>
                <a:lnTo>
                  <a:pt x="1819041" y="5226"/>
                </a:lnTo>
                <a:lnTo>
                  <a:pt x="1771531" y="9256"/>
                </a:lnTo>
                <a:lnTo>
                  <a:pt x="1724349" y="14406"/>
                </a:lnTo>
                <a:lnTo>
                  <a:pt x="1677509" y="20665"/>
                </a:lnTo>
                <a:lnTo>
                  <a:pt x="1631023" y="28017"/>
                </a:lnTo>
                <a:lnTo>
                  <a:pt x="1584907" y="36451"/>
                </a:lnTo>
                <a:lnTo>
                  <a:pt x="1539172" y="45952"/>
                </a:lnTo>
                <a:lnTo>
                  <a:pt x="1493832" y="56507"/>
                </a:lnTo>
                <a:lnTo>
                  <a:pt x="1448902" y="68102"/>
                </a:lnTo>
                <a:lnTo>
                  <a:pt x="1404393" y="80725"/>
                </a:lnTo>
                <a:lnTo>
                  <a:pt x="1360321" y="94361"/>
                </a:lnTo>
                <a:lnTo>
                  <a:pt x="1316697" y="108997"/>
                </a:lnTo>
                <a:lnTo>
                  <a:pt x="1273536" y="124621"/>
                </a:lnTo>
                <a:lnTo>
                  <a:pt x="1230851" y="141217"/>
                </a:lnTo>
                <a:lnTo>
                  <a:pt x="1188656" y="158774"/>
                </a:lnTo>
                <a:lnTo>
                  <a:pt x="1146964" y="177276"/>
                </a:lnTo>
                <a:lnTo>
                  <a:pt x="1105788" y="196712"/>
                </a:lnTo>
                <a:lnTo>
                  <a:pt x="1065141" y="217068"/>
                </a:lnTo>
                <a:lnTo>
                  <a:pt x="1025038" y="238329"/>
                </a:lnTo>
                <a:lnTo>
                  <a:pt x="985492" y="260484"/>
                </a:lnTo>
                <a:lnTo>
                  <a:pt x="946516" y="283517"/>
                </a:lnTo>
                <a:lnTo>
                  <a:pt x="908123" y="307417"/>
                </a:lnTo>
                <a:lnTo>
                  <a:pt x="870327" y="332168"/>
                </a:lnTo>
                <a:lnTo>
                  <a:pt x="833142" y="357759"/>
                </a:lnTo>
                <a:lnTo>
                  <a:pt x="796580" y="384175"/>
                </a:lnTo>
                <a:lnTo>
                  <a:pt x="760656" y="411403"/>
                </a:lnTo>
                <a:lnTo>
                  <a:pt x="725383" y="439430"/>
                </a:lnTo>
                <a:lnTo>
                  <a:pt x="690774" y="468242"/>
                </a:lnTo>
                <a:lnTo>
                  <a:pt x="656842" y="497826"/>
                </a:lnTo>
                <a:lnTo>
                  <a:pt x="623602" y="528168"/>
                </a:lnTo>
                <a:lnTo>
                  <a:pt x="591066" y="559254"/>
                </a:lnTo>
                <a:lnTo>
                  <a:pt x="559248" y="591073"/>
                </a:lnTo>
                <a:lnTo>
                  <a:pt x="528162" y="623609"/>
                </a:lnTo>
                <a:lnTo>
                  <a:pt x="497820" y="656849"/>
                </a:lnTo>
                <a:lnTo>
                  <a:pt x="468237" y="690781"/>
                </a:lnTo>
                <a:lnTo>
                  <a:pt x="439425" y="725391"/>
                </a:lnTo>
                <a:lnTo>
                  <a:pt x="411398" y="760664"/>
                </a:lnTo>
                <a:lnTo>
                  <a:pt x="384171" y="796589"/>
                </a:lnTo>
                <a:lnTo>
                  <a:pt x="357755" y="833150"/>
                </a:lnTo>
                <a:lnTo>
                  <a:pt x="332164" y="870336"/>
                </a:lnTo>
                <a:lnTo>
                  <a:pt x="307413" y="908132"/>
                </a:lnTo>
                <a:lnTo>
                  <a:pt x="283514" y="946525"/>
                </a:lnTo>
                <a:lnTo>
                  <a:pt x="260480" y="985501"/>
                </a:lnTo>
                <a:lnTo>
                  <a:pt x="238326" y="1025048"/>
                </a:lnTo>
                <a:lnTo>
                  <a:pt x="217065" y="1065151"/>
                </a:lnTo>
                <a:lnTo>
                  <a:pt x="196710" y="1105798"/>
                </a:lnTo>
                <a:lnTo>
                  <a:pt x="177274" y="1146974"/>
                </a:lnTo>
                <a:lnTo>
                  <a:pt x="158771" y="1188667"/>
                </a:lnTo>
                <a:lnTo>
                  <a:pt x="141215" y="1230862"/>
                </a:lnTo>
                <a:lnTo>
                  <a:pt x="124619" y="1273547"/>
                </a:lnTo>
                <a:lnTo>
                  <a:pt x="108996" y="1316708"/>
                </a:lnTo>
                <a:lnTo>
                  <a:pt x="94360" y="1360332"/>
                </a:lnTo>
                <a:lnTo>
                  <a:pt x="80724" y="1404405"/>
                </a:lnTo>
                <a:lnTo>
                  <a:pt x="68101" y="1448913"/>
                </a:lnTo>
                <a:lnTo>
                  <a:pt x="56506" y="1493844"/>
                </a:lnTo>
                <a:lnTo>
                  <a:pt x="45951" y="1539184"/>
                </a:lnTo>
                <a:lnTo>
                  <a:pt x="36450" y="1584919"/>
                </a:lnTo>
                <a:lnTo>
                  <a:pt x="28017" y="1631036"/>
                </a:lnTo>
                <a:lnTo>
                  <a:pt x="20664" y="1677521"/>
                </a:lnTo>
                <a:lnTo>
                  <a:pt x="14406" y="1724362"/>
                </a:lnTo>
                <a:lnTo>
                  <a:pt x="9256" y="1771544"/>
                </a:lnTo>
                <a:lnTo>
                  <a:pt x="5226" y="1819054"/>
                </a:lnTo>
                <a:lnTo>
                  <a:pt x="2331" y="1866879"/>
                </a:lnTo>
                <a:lnTo>
                  <a:pt x="585" y="1915005"/>
                </a:lnTo>
                <a:lnTo>
                  <a:pt x="0" y="1963420"/>
                </a:lnTo>
                <a:lnTo>
                  <a:pt x="642" y="2014155"/>
                </a:lnTo>
                <a:lnTo>
                  <a:pt x="2561" y="2064573"/>
                </a:lnTo>
                <a:lnTo>
                  <a:pt x="5740" y="2114659"/>
                </a:lnTo>
                <a:lnTo>
                  <a:pt x="10163" y="2164397"/>
                </a:lnTo>
                <a:lnTo>
                  <a:pt x="15815" y="2213772"/>
                </a:lnTo>
                <a:lnTo>
                  <a:pt x="22680" y="2262768"/>
                </a:lnTo>
                <a:lnTo>
                  <a:pt x="30743" y="2311370"/>
                </a:lnTo>
                <a:lnTo>
                  <a:pt x="39989" y="2359562"/>
                </a:lnTo>
                <a:lnTo>
                  <a:pt x="50400" y="2407329"/>
                </a:lnTo>
                <a:lnTo>
                  <a:pt x="61963" y="2454655"/>
                </a:lnTo>
                <a:lnTo>
                  <a:pt x="74662" y="2501525"/>
                </a:lnTo>
                <a:lnTo>
                  <a:pt x="88480" y="2547924"/>
                </a:lnTo>
                <a:lnTo>
                  <a:pt x="2114448" y="2547924"/>
                </a:lnTo>
                <a:lnTo>
                  <a:pt x="2114448" y="5727"/>
                </a:lnTo>
                <a:lnTo>
                  <a:pt x="2076966" y="3230"/>
                </a:lnTo>
                <a:lnTo>
                  <a:pt x="2039294" y="1439"/>
                </a:lnTo>
                <a:lnTo>
                  <a:pt x="2001439" y="360"/>
                </a:lnTo>
                <a:lnTo>
                  <a:pt x="1963407"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dirty="0"/>
          </a:p>
        </p:txBody>
      </p:sp>
      <p:sp>
        <p:nvSpPr>
          <p:cNvPr id="53" name="object 12"/>
          <p:cNvSpPr>
            <a:spLocks/>
          </p:cNvSpPr>
          <p:nvPr/>
        </p:nvSpPr>
        <p:spPr bwMode="auto">
          <a:xfrm rot="16356984">
            <a:off x="9618603" y="401439"/>
            <a:ext cx="563619" cy="968062"/>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25" name="Прямоугольник 24"/>
          <p:cNvSpPr/>
          <p:nvPr/>
        </p:nvSpPr>
        <p:spPr>
          <a:xfrm>
            <a:off x="1605823" y="198237"/>
            <a:ext cx="9111116" cy="967188"/>
          </a:xfrm>
          <a:prstGeom prst="rect">
            <a:avLst/>
          </a:prstGeom>
        </p:spPr>
        <p:txBody>
          <a:bodyPr wrap="square">
            <a:spAutoFit/>
          </a:bodyPr>
          <a:lstStyle/>
          <a:p>
            <a:pPr>
              <a:lnSpc>
                <a:spcPct val="114000"/>
              </a:lnSpc>
            </a:pPr>
            <a:r>
              <a:rPr lang="ru-RU" sz="2600" b="1" dirty="0" smtClean="0">
                <a:solidFill>
                  <a:srgbClr val="4D77BE"/>
                </a:solidFill>
                <a:latin typeface="Trebuchet MS" panose="020B0603020202020204" pitchFamily="34" charset="0"/>
                <a:ea typeface="Trebuchet MS" panose="020B0603020202020204" pitchFamily="34" charset="0"/>
                <a:cs typeface="Trebuchet MS" panose="020B0603020202020204" pitchFamily="34" charset="0"/>
              </a:rPr>
              <a:t>Новые нормативные правовые акты</a:t>
            </a:r>
          </a:p>
          <a:p>
            <a:pPr>
              <a:lnSpc>
                <a:spcPct val="114000"/>
              </a:lnSpc>
            </a:pPr>
            <a:r>
              <a:rPr lang="ru-RU" sz="2600" b="1" dirty="0" smtClean="0">
                <a:solidFill>
                  <a:srgbClr val="4D77BE"/>
                </a:solidFill>
                <a:latin typeface="Trebuchet MS" panose="020B0603020202020204" pitchFamily="34" charset="0"/>
                <a:ea typeface="Trebuchet MS" panose="020B0603020202020204" pitchFamily="34" charset="0"/>
                <a:cs typeface="Trebuchet MS" panose="020B0603020202020204" pitchFamily="34" charset="0"/>
              </a:rPr>
              <a:t>в сфере охраны труда</a:t>
            </a:r>
            <a:endParaRPr lang="ru-RU" sz="2600" b="1" dirty="0">
              <a:solidFill>
                <a:srgbClr val="4D77BE"/>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29" name="Скругленный прямоугольник 28"/>
          <p:cNvSpPr/>
          <p:nvPr/>
        </p:nvSpPr>
        <p:spPr>
          <a:xfrm>
            <a:off x="3144805" y="4254862"/>
            <a:ext cx="2242800" cy="1173600"/>
          </a:xfrm>
          <a:prstGeom prst="roundRect">
            <a:avLst/>
          </a:prstGeom>
          <a:solidFill>
            <a:srgbClr val="E9EDF4"/>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3372051" y="4486649"/>
            <a:ext cx="1728192" cy="707886"/>
          </a:xfrm>
          <a:prstGeom prst="rect">
            <a:avLst/>
          </a:prstGeom>
          <a:noFill/>
        </p:spPr>
        <p:txBody>
          <a:bodyPr wrap="square" rtlCol="0">
            <a:spAutoFit/>
          </a:bodyPr>
          <a:lstStyle/>
          <a:p>
            <a:pPr algn="ctr"/>
            <a:r>
              <a:rPr lang="ru-RU" sz="1950" b="1" i="1" dirty="0" smtClean="0"/>
              <a:t>Новые правила</a:t>
            </a:r>
            <a:endParaRPr lang="ru-RU" sz="1950" b="1" i="1" dirty="0"/>
          </a:p>
        </p:txBody>
      </p:sp>
      <p:pic>
        <p:nvPicPr>
          <p:cNvPr id="35" name="Рисунок 3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77803" y="3951591"/>
            <a:ext cx="2443017" cy="1711849"/>
          </a:xfrm>
          <a:prstGeom prst="rect">
            <a:avLst/>
          </a:prstGeom>
        </p:spPr>
      </p:pic>
    </p:spTree>
    <p:extLst>
      <p:ext uri="{BB962C8B-B14F-4D97-AF65-F5344CB8AC3E}">
        <p14:creationId xmlns:p14="http://schemas.microsoft.com/office/powerpoint/2010/main" xmlns="" val="607725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567" y="949819"/>
            <a:ext cx="8523932" cy="1288751"/>
          </a:xfrm>
        </p:spPr>
        <p:txBody>
          <a:bodyPr/>
          <a:lstStyle/>
          <a:p>
            <a:pPr algn="l">
              <a:lnSpc>
                <a:spcPct val="115000"/>
              </a:lnSpc>
            </a:pPr>
            <a:r>
              <a:rPr lang="ru-RU" sz="3800" dirty="0" smtClean="0"/>
              <a:t>Что общего</a:t>
            </a:r>
            <a:r>
              <a:rPr lang="ru-RU" sz="3800" dirty="0"/>
              <a:t> </a:t>
            </a:r>
            <a:r>
              <a:rPr lang="ru-RU" sz="3800" dirty="0" smtClean="0"/>
              <a:t>изменилось в правилах?</a:t>
            </a:r>
            <a:endParaRPr lang="ru-RU" sz="3800" b="0" i="1" dirty="0">
              <a:solidFill>
                <a:srgbClr val="FFAC03"/>
              </a:solidFill>
            </a:endParaRPr>
          </a:p>
        </p:txBody>
      </p:sp>
      <p:sp>
        <p:nvSpPr>
          <p:cNvPr id="15" name="TextBox 14"/>
          <p:cNvSpPr txBox="1"/>
          <p:nvPr/>
        </p:nvSpPr>
        <p:spPr>
          <a:xfrm>
            <a:off x="811921" y="3108957"/>
            <a:ext cx="9276627" cy="2400657"/>
          </a:xfrm>
          <a:prstGeom prst="rect">
            <a:avLst/>
          </a:prstGeom>
          <a:noFill/>
        </p:spPr>
        <p:txBody>
          <a:bodyPr wrap="square" rtlCol="0">
            <a:spAutoFit/>
          </a:bodyPr>
          <a:lstStyle/>
          <a:p>
            <a:pPr marL="457200" indent="-457200" algn="just">
              <a:lnSpc>
                <a:spcPct val="125000"/>
              </a:lnSpc>
              <a:buClr>
                <a:srgbClr val="FFC000"/>
              </a:buClr>
              <a:buFont typeface="Wingdings" panose="05000000000000000000" pitchFamily="2" charset="2"/>
              <a:buChar char="Ø"/>
            </a:pPr>
            <a:r>
              <a:rPr lang="ru-RU" sz="2400" smtClean="0">
                <a:latin typeface="+mj-lt"/>
              </a:rPr>
              <a:t>Допускается возможность </a:t>
            </a:r>
            <a:r>
              <a:rPr lang="ru-RU" sz="2400" b="1" i="1" smtClean="0">
                <a:latin typeface="+mj-lt"/>
              </a:rPr>
              <a:t>ведения документооборота в области охраны труда в электронном виде с использованием электронной подписи или любого другого способа</a:t>
            </a:r>
            <a:r>
              <a:rPr lang="ru-RU" sz="2400" smtClean="0">
                <a:latin typeface="+mj-lt"/>
              </a:rPr>
              <a:t>, позволяющего идентифицировать личность работника, в соответствии с законодательством Российской Федерации.</a:t>
            </a:r>
            <a:endParaRPr lang="ru-RU" sz="2400" dirty="0">
              <a:latin typeface="+mj-lt"/>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868" y="304834"/>
            <a:ext cx="3229680" cy="2578722"/>
          </a:xfrm>
          <a:prstGeom prst="rect">
            <a:avLst/>
          </a:prstGeom>
        </p:spPr>
      </p:pic>
      <p:sp>
        <p:nvSpPr>
          <p:cNvPr id="9" name="object 9"/>
          <p:cNvSpPr>
            <a:spLocks/>
          </p:cNvSpPr>
          <p:nvPr/>
        </p:nvSpPr>
        <p:spPr bwMode="auto">
          <a:xfrm rot="5400000">
            <a:off x="319273" y="5415743"/>
            <a:ext cx="1827835" cy="2466380"/>
          </a:xfrm>
          <a:custGeom>
            <a:avLst/>
            <a:gdLst>
              <a:gd name="T0" fmla="*/ 1914993 w 2114550"/>
              <a:gd name="T1" fmla="*/ 585 h 2548254"/>
              <a:gd name="T2" fmla="*/ 1819041 w 2114550"/>
              <a:gd name="T3" fmla="*/ 5226 h 2548254"/>
              <a:gd name="T4" fmla="*/ 1724349 w 2114550"/>
              <a:gd name="T5" fmla="*/ 14406 h 2548254"/>
              <a:gd name="T6" fmla="*/ 1631023 w 2114550"/>
              <a:gd name="T7" fmla="*/ 28017 h 2548254"/>
              <a:gd name="T8" fmla="*/ 1539172 w 2114550"/>
              <a:gd name="T9" fmla="*/ 45952 h 2548254"/>
              <a:gd name="T10" fmla="*/ 1448902 w 2114550"/>
              <a:gd name="T11" fmla="*/ 68102 h 2548254"/>
              <a:gd name="T12" fmla="*/ 1360321 w 2114550"/>
              <a:gd name="T13" fmla="*/ 94361 h 2548254"/>
              <a:gd name="T14" fmla="*/ 1273536 w 2114550"/>
              <a:gd name="T15" fmla="*/ 124621 h 2548254"/>
              <a:gd name="T16" fmla="*/ 1188656 w 2114550"/>
              <a:gd name="T17" fmla="*/ 158774 h 2548254"/>
              <a:gd name="T18" fmla="*/ 1105788 w 2114550"/>
              <a:gd name="T19" fmla="*/ 196712 h 2548254"/>
              <a:gd name="T20" fmla="*/ 1025038 w 2114550"/>
              <a:gd name="T21" fmla="*/ 238329 h 2548254"/>
              <a:gd name="T22" fmla="*/ 946516 w 2114550"/>
              <a:gd name="T23" fmla="*/ 283517 h 2548254"/>
              <a:gd name="T24" fmla="*/ 870327 w 2114550"/>
              <a:gd name="T25" fmla="*/ 332168 h 2548254"/>
              <a:gd name="T26" fmla="*/ 796580 w 2114550"/>
              <a:gd name="T27" fmla="*/ 384175 h 2548254"/>
              <a:gd name="T28" fmla="*/ 725383 w 2114550"/>
              <a:gd name="T29" fmla="*/ 439430 h 2548254"/>
              <a:gd name="T30" fmla="*/ 656842 w 2114550"/>
              <a:gd name="T31" fmla="*/ 497826 h 2548254"/>
              <a:gd name="T32" fmla="*/ 591066 w 2114550"/>
              <a:gd name="T33" fmla="*/ 559254 h 2548254"/>
              <a:gd name="T34" fmla="*/ 528162 w 2114550"/>
              <a:gd name="T35" fmla="*/ 623609 h 2548254"/>
              <a:gd name="T36" fmla="*/ 468237 w 2114550"/>
              <a:gd name="T37" fmla="*/ 690781 h 2548254"/>
              <a:gd name="T38" fmla="*/ 411398 w 2114550"/>
              <a:gd name="T39" fmla="*/ 760664 h 2548254"/>
              <a:gd name="T40" fmla="*/ 357755 w 2114550"/>
              <a:gd name="T41" fmla="*/ 833150 h 2548254"/>
              <a:gd name="T42" fmla="*/ 307413 w 2114550"/>
              <a:gd name="T43" fmla="*/ 908132 h 2548254"/>
              <a:gd name="T44" fmla="*/ 260480 w 2114550"/>
              <a:gd name="T45" fmla="*/ 985501 h 2548254"/>
              <a:gd name="T46" fmla="*/ 217065 w 2114550"/>
              <a:gd name="T47" fmla="*/ 1065151 h 2548254"/>
              <a:gd name="T48" fmla="*/ 177274 w 2114550"/>
              <a:gd name="T49" fmla="*/ 1146974 h 2548254"/>
              <a:gd name="T50" fmla="*/ 141215 w 2114550"/>
              <a:gd name="T51" fmla="*/ 1230862 h 2548254"/>
              <a:gd name="T52" fmla="*/ 108996 w 2114550"/>
              <a:gd name="T53" fmla="*/ 1316708 h 2548254"/>
              <a:gd name="T54" fmla="*/ 80724 w 2114550"/>
              <a:gd name="T55" fmla="*/ 1404405 h 2548254"/>
              <a:gd name="T56" fmla="*/ 56506 w 2114550"/>
              <a:gd name="T57" fmla="*/ 1493844 h 2548254"/>
              <a:gd name="T58" fmla="*/ 36450 w 2114550"/>
              <a:gd name="T59" fmla="*/ 1584919 h 2548254"/>
              <a:gd name="T60" fmla="*/ 20664 w 2114550"/>
              <a:gd name="T61" fmla="*/ 1677521 h 2548254"/>
              <a:gd name="T62" fmla="*/ 9256 w 2114550"/>
              <a:gd name="T63" fmla="*/ 1771544 h 2548254"/>
              <a:gd name="T64" fmla="*/ 2331 w 2114550"/>
              <a:gd name="T65" fmla="*/ 1866879 h 2548254"/>
              <a:gd name="T66" fmla="*/ 0 w 2114550"/>
              <a:gd name="T67" fmla="*/ 1963420 h 2548254"/>
              <a:gd name="T68" fmla="*/ 2561 w 2114550"/>
              <a:gd name="T69" fmla="*/ 2064573 h 2548254"/>
              <a:gd name="T70" fmla="*/ 10163 w 2114550"/>
              <a:gd name="T71" fmla="*/ 2164397 h 2548254"/>
              <a:gd name="T72" fmla="*/ 22680 w 2114550"/>
              <a:gd name="T73" fmla="*/ 2262768 h 2548254"/>
              <a:gd name="T74" fmla="*/ 39989 w 2114550"/>
              <a:gd name="T75" fmla="*/ 2359562 h 2548254"/>
              <a:gd name="T76" fmla="*/ 61963 w 2114550"/>
              <a:gd name="T77" fmla="*/ 2454655 h 2548254"/>
              <a:gd name="T78" fmla="*/ 88480 w 2114550"/>
              <a:gd name="T79" fmla="*/ 2547924 h 2548254"/>
              <a:gd name="T80" fmla="*/ 2114448 w 2114550"/>
              <a:gd name="T81" fmla="*/ 5727 h 2548254"/>
              <a:gd name="T82" fmla="*/ 2039294 w 2114550"/>
              <a:gd name="T83" fmla="*/ 1439 h 2548254"/>
              <a:gd name="T84" fmla="*/ 1963407 w 2114550"/>
              <a:gd name="T85" fmla="*/ 0 h 254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4550" h="2548254">
                <a:moveTo>
                  <a:pt x="1963407" y="0"/>
                </a:moveTo>
                <a:lnTo>
                  <a:pt x="1914993" y="585"/>
                </a:lnTo>
                <a:lnTo>
                  <a:pt x="1866866" y="2331"/>
                </a:lnTo>
                <a:lnTo>
                  <a:pt x="1819041" y="5226"/>
                </a:lnTo>
                <a:lnTo>
                  <a:pt x="1771531" y="9256"/>
                </a:lnTo>
                <a:lnTo>
                  <a:pt x="1724349" y="14406"/>
                </a:lnTo>
                <a:lnTo>
                  <a:pt x="1677509" y="20665"/>
                </a:lnTo>
                <a:lnTo>
                  <a:pt x="1631023" y="28017"/>
                </a:lnTo>
                <a:lnTo>
                  <a:pt x="1584907" y="36451"/>
                </a:lnTo>
                <a:lnTo>
                  <a:pt x="1539172" y="45952"/>
                </a:lnTo>
                <a:lnTo>
                  <a:pt x="1493832" y="56507"/>
                </a:lnTo>
                <a:lnTo>
                  <a:pt x="1448902" y="68102"/>
                </a:lnTo>
                <a:lnTo>
                  <a:pt x="1404393" y="80725"/>
                </a:lnTo>
                <a:lnTo>
                  <a:pt x="1360321" y="94361"/>
                </a:lnTo>
                <a:lnTo>
                  <a:pt x="1316697" y="108997"/>
                </a:lnTo>
                <a:lnTo>
                  <a:pt x="1273536" y="124621"/>
                </a:lnTo>
                <a:lnTo>
                  <a:pt x="1230851" y="141217"/>
                </a:lnTo>
                <a:lnTo>
                  <a:pt x="1188656" y="158774"/>
                </a:lnTo>
                <a:lnTo>
                  <a:pt x="1146964" y="177276"/>
                </a:lnTo>
                <a:lnTo>
                  <a:pt x="1105788" y="196712"/>
                </a:lnTo>
                <a:lnTo>
                  <a:pt x="1065141" y="217068"/>
                </a:lnTo>
                <a:lnTo>
                  <a:pt x="1025038" y="238329"/>
                </a:lnTo>
                <a:lnTo>
                  <a:pt x="985492" y="260484"/>
                </a:lnTo>
                <a:lnTo>
                  <a:pt x="946516" y="283517"/>
                </a:lnTo>
                <a:lnTo>
                  <a:pt x="908123" y="307417"/>
                </a:lnTo>
                <a:lnTo>
                  <a:pt x="870327" y="332168"/>
                </a:lnTo>
                <a:lnTo>
                  <a:pt x="833142" y="357759"/>
                </a:lnTo>
                <a:lnTo>
                  <a:pt x="796580" y="384175"/>
                </a:lnTo>
                <a:lnTo>
                  <a:pt x="760656" y="411403"/>
                </a:lnTo>
                <a:lnTo>
                  <a:pt x="725383" y="439430"/>
                </a:lnTo>
                <a:lnTo>
                  <a:pt x="690774" y="468242"/>
                </a:lnTo>
                <a:lnTo>
                  <a:pt x="656842" y="497826"/>
                </a:lnTo>
                <a:lnTo>
                  <a:pt x="623602" y="528168"/>
                </a:lnTo>
                <a:lnTo>
                  <a:pt x="591066" y="559254"/>
                </a:lnTo>
                <a:lnTo>
                  <a:pt x="559248" y="591073"/>
                </a:lnTo>
                <a:lnTo>
                  <a:pt x="528162" y="623609"/>
                </a:lnTo>
                <a:lnTo>
                  <a:pt x="497820" y="656849"/>
                </a:lnTo>
                <a:lnTo>
                  <a:pt x="468237" y="690781"/>
                </a:lnTo>
                <a:lnTo>
                  <a:pt x="439425" y="725391"/>
                </a:lnTo>
                <a:lnTo>
                  <a:pt x="411398" y="760664"/>
                </a:lnTo>
                <a:lnTo>
                  <a:pt x="384171" y="796589"/>
                </a:lnTo>
                <a:lnTo>
                  <a:pt x="357755" y="833150"/>
                </a:lnTo>
                <a:lnTo>
                  <a:pt x="332164" y="870336"/>
                </a:lnTo>
                <a:lnTo>
                  <a:pt x="307413" y="908132"/>
                </a:lnTo>
                <a:lnTo>
                  <a:pt x="283514" y="946525"/>
                </a:lnTo>
                <a:lnTo>
                  <a:pt x="260480" y="985501"/>
                </a:lnTo>
                <a:lnTo>
                  <a:pt x="238326" y="1025048"/>
                </a:lnTo>
                <a:lnTo>
                  <a:pt x="217065" y="1065151"/>
                </a:lnTo>
                <a:lnTo>
                  <a:pt x="196710" y="1105798"/>
                </a:lnTo>
                <a:lnTo>
                  <a:pt x="177274" y="1146974"/>
                </a:lnTo>
                <a:lnTo>
                  <a:pt x="158771" y="1188667"/>
                </a:lnTo>
                <a:lnTo>
                  <a:pt x="141215" y="1230862"/>
                </a:lnTo>
                <a:lnTo>
                  <a:pt x="124619" y="1273547"/>
                </a:lnTo>
                <a:lnTo>
                  <a:pt x="108996" y="1316708"/>
                </a:lnTo>
                <a:lnTo>
                  <a:pt x="94360" y="1360332"/>
                </a:lnTo>
                <a:lnTo>
                  <a:pt x="80724" y="1404405"/>
                </a:lnTo>
                <a:lnTo>
                  <a:pt x="68101" y="1448913"/>
                </a:lnTo>
                <a:lnTo>
                  <a:pt x="56506" y="1493844"/>
                </a:lnTo>
                <a:lnTo>
                  <a:pt x="45951" y="1539184"/>
                </a:lnTo>
                <a:lnTo>
                  <a:pt x="36450" y="1584919"/>
                </a:lnTo>
                <a:lnTo>
                  <a:pt x="28017" y="1631036"/>
                </a:lnTo>
                <a:lnTo>
                  <a:pt x="20664" y="1677521"/>
                </a:lnTo>
                <a:lnTo>
                  <a:pt x="14406" y="1724362"/>
                </a:lnTo>
                <a:lnTo>
                  <a:pt x="9256" y="1771544"/>
                </a:lnTo>
                <a:lnTo>
                  <a:pt x="5226" y="1819054"/>
                </a:lnTo>
                <a:lnTo>
                  <a:pt x="2331" y="1866879"/>
                </a:lnTo>
                <a:lnTo>
                  <a:pt x="585" y="1915005"/>
                </a:lnTo>
                <a:lnTo>
                  <a:pt x="0" y="1963420"/>
                </a:lnTo>
                <a:lnTo>
                  <a:pt x="642" y="2014155"/>
                </a:lnTo>
                <a:lnTo>
                  <a:pt x="2561" y="2064573"/>
                </a:lnTo>
                <a:lnTo>
                  <a:pt x="5740" y="2114659"/>
                </a:lnTo>
                <a:lnTo>
                  <a:pt x="10163" y="2164397"/>
                </a:lnTo>
                <a:lnTo>
                  <a:pt x="15815" y="2213772"/>
                </a:lnTo>
                <a:lnTo>
                  <a:pt x="22680" y="2262768"/>
                </a:lnTo>
                <a:lnTo>
                  <a:pt x="30743" y="2311370"/>
                </a:lnTo>
                <a:lnTo>
                  <a:pt x="39989" y="2359562"/>
                </a:lnTo>
                <a:lnTo>
                  <a:pt x="50400" y="2407329"/>
                </a:lnTo>
                <a:lnTo>
                  <a:pt x="61963" y="2454655"/>
                </a:lnTo>
                <a:lnTo>
                  <a:pt x="74662" y="2501525"/>
                </a:lnTo>
                <a:lnTo>
                  <a:pt x="88480" y="2547924"/>
                </a:lnTo>
                <a:lnTo>
                  <a:pt x="2114448" y="2547924"/>
                </a:lnTo>
                <a:lnTo>
                  <a:pt x="2114448" y="5727"/>
                </a:lnTo>
                <a:lnTo>
                  <a:pt x="2076966" y="3230"/>
                </a:lnTo>
                <a:lnTo>
                  <a:pt x="2039294" y="1439"/>
                </a:lnTo>
                <a:lnTo>
                  <a:pt x="2001439" y="360"/>
                </a:lnTo>
                <a:lnTo>
                  <a:pt x="1963407"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a:p>
        </p:txBody>
      </p:sp>
      <p:sp>
        <p:nvSpPr>
          <p:cNvPr id="10" name="object 12"/>
          <p:cNvSpPr>
            <a:spLocks/>
          </p:cNvSpPr>
          <p:nvPr/>
        </p:nvSpPr>
        <p:spPr bwMode="auto">
          <a:xfrm rot="5019783">
            <a:off x="531337" y="5889517"/>
            <a:ext cx="1403706" cy="1518832"/>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p>
        </p:txBody>
      </p:sp>
    </p:spTree>
    <p:extLst>
      <p:ext uri="{BB962C8B-B14F-4D97-AF65-F5344CB8AC3E}">
        <p14:creationId xmlns:p14="http://schemas.microsoft.com/office/powerpoint/2010/main" xmlns="" val="2081375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567" y="963562"/>
            <a:ext cx="8523932" cy="1288751"/>
          </a:xfrm>
        </p:spPr>
        <p:txBody>
          <a:bodyPr/>
          <a:lstStyle/>
          <a:p>
            <a:pPr algn="l">
              <a:lnSpc>
                <a:spcPct val="115000"/>
              </a:lnSpc>
            </a:pPr>
            <a:r>
              <a:rPr lang="ru-RU" sz="3800" dirty="0" smtClean="0"/>
              <a:t>Что общего</a:t>
            </a:r>
            <a:r>
              <a:rPr lang="ru-RU" sz="3800" dirty="0"/>
              <a:t> </a:t>
            </a:r>
            <a:r>
              <a:rPr lang="ru-RU" sz="3800" dirty="0" smtClean="0"/>
              <a:t>изменилось в правилах?</a:t>
            </a:r>
            <a:endParaRPr lang="ru-RU" sz="3800" b="0" i="1" dirty="0">
              <a:solidFill>
                <a:srgbClr val="FFAC03"/>
              </a:solidFill>
            </a:endParaRPr>
          </a:p>
        </p:txBody>
      </p:sp>
      <p:sp>
        <p:nvSpPr>
          <p:cNvPr id="15" name="TextBox 14"/>
          <p:cNvSpPr txBox="1"/>
          <p:nvPr/>
        </p:nvSpPr>
        <p:spPr>
          <a:xfrm>
            <a:off x="763230" y="2485281"/>
            <a:ext cx="9276627" cy="4670509"/>
          </a:xfrm>
          <a:prstGeom prst="rect">
            <a:avLst/>
          </a:prstGeom>
          <a:noFill/>
        </p:spPr>
        <p:txBody>
          <a:bodyPr wrap="square" rtlCol="0">
            <a:spAutoFit/>
          </a:bodyPr>
          <a:lstStyle/>
          <a:p>
            <a:pPr marL="457200" indent="-457200" algn="just">
              <a:lnSpc>
                <a:spcPct val="125000"/>
              </a:lnSpc>
              <a:buClr>
                <a:srgbClr val="FFC000"/>
              </a:buClr>
              <a:buFont typeface="Wingdings" panose="05000000000000000000" pitchFamily="2" charset="2"/>
              <a:buChar char="Ø"/>
            </a:pPr>
            <a:endParaRPr lang="ru-RU" sz="2000" dirty="0" smtClean="0">
              <a:latin typeface="+mj-lt"/>
            </a:endParaRPr>
          </a:p>
          <a:p>
            <a:pPr marL="457200" indent="-457200" algn="just">
              <a:lnSpc>
                <a:spcPct val="125000"/>
              </a:lnSpc>
              <a:buClr>
                <a:srgbClr val="FFC000"/>
              </a:buClr>
              <a:buFont typeface="Wingdings" panose="05000000000000000000" pitchFamily="2" charset="2"/>
              <a:buChar char="Ø"/>
            </a:pPr>
            <a:r>
              <a:rPr lang="ru-RU" sz="2000" dirty="0" smtClean="0">
                <a:latin typeface="+mj-lt"/>
              </a:rPr>
              <a:t>Закреплена </a:t>
            </a:r>
            <a:r>
              <a:rPr lang="ru-RU" sz="2000" dirty="0">
                <a:latin typeface="+mj-lt"/>
              </a:rPr>
              <a:t>во всех правилах обязанность работодателя </a:t>
            </a:r>
            <a:r>
              <a:rPr lang="ru-RU" sz="2000" b="1" i="1" dirty="0">
                <a:latin typeface="+mj-lt"/>
              </a:rPr>
              <a:t>проводить оценку профессиональных рисков</a:t>
            </a:r>
            <a:r>
              <a:rPr lang="ru-RU" sz="2000" i="1" dirty="0" smtClean="0">
                <a:latin typeface="+mj-lt"/>
              </a:rPr>
              <a:t>.</a:t>
            </a:r>
          </a:p>
          <a:p>
            <a:pPr marL="457200" indent="-457200" algn="just">
              <a:lnSpc>
                <a:spcPct val="125000"/>
              </a:lnSpc>
              <a:buClr>
                <a:srgbClr val="FFC000"/>
              </a:buClr>
              <a:buFont typeface="Wingdings" panose="05000000000000000000" pitchFamily="2" charset="2"/>
              <a:buChar char="Ø"/>
            </a:pPr>
            <a:r>
              <a:rPr lang="ru-RU" sz="2000" dirty="0"/>
              <a:t>Закреплено право работодателя в целях контроля за безопасным производством работ </a:t>
            </a:r>
            <a:r>
              <a:rPr lang="ru-RU" sz="2000" b="1" i="1" dirty="0"/>
              <a:t>применять приборы, устройства, оборудование и (или) комплекс (систему) приборов, устройств, оборудования, обеспечивающие дистанционную видео-, аудио- или иную фиксацию</a:t>
            </a:r>
            <a:r>
              <a:rPr lang="ru-RU" sz="2000" dirty="0"/>
              <a:t> процессов производства работ</a:t>
            </a:r>
            <a:r>
              <a:rPr lang="ru-RU" sz="2000" dirty="0" smtClean="0"/>
              <a:t>.</a:t>
            </a:r>
            <a:endParaRPr lang="ru-RU" sz="2000" i="1" dirty="0" smtClean="0">
              <a:latin typeface="+mj-lt"/>
            </a:endParaRPr>
          </a:p>
          <a:p>
            <a:pPr marL="457200" indent="-457200" algn="just">
              <a:lnSpc>
                <a:spcPct val="125000"/>
              </a:lnSpc>
              <a:buClr>
                <a:srgbClr val="FFC000"/>
              </a:buClr>
              <a:buFont typeface="Wingdings" panose="05000000000000000000" pitchFamily="2" charset="2"/>
              <a:buChar char="Ø"/>
            </a:pPr>
            <a:endParaRPr lang="ru-RU" sz="2600" dirty="0" smtClean="0">
              <a:solidFill>
                <a:prstClr val="black"/>
              </a:solidFill>
            </a:endParaRPr>
          </a:p>
          <a:p>
            <a:pPr marL="457200" indent="-457200" algn="just">
              <a:lnSpc>
                <a:spcPct val="125000"/>
              </a:lnSpc>
              <a:buClr>
                <a:srgbClr val="FFC000"/>
              </a:buClr>
              <a:buFont typeface="Wingdings" panose="05000000000000000000" pitchFamily="2" charset="2"/>
              <a:buChar char="Ø"/>
            </a:pPr>
            <a:endParaRPr lang="ru-RU" sz="2600" dirty="0">
              <a:solidFill>
                <a:prstClr val="black"/>
              </a:solidFill>
            </a:endParaRPr>
          </a:p>
          <a:p>
            <a:pPr marL="457200" indent="-457200" algn="just">
              <a:lnSpc>
                <a:spcPct val="125000"/>
              </a:lnSpc>
              <a:buClr>
                <a:srgbClr val="FFC000"/>
              </a:buClr>
              <a:buFont typeface="Wingdings" panose="05000000000000000000" pitchFamily="2" charset="2"/>
              <a:buChar char="Ø"/>
            </a:pPr>
            <a:endParaRPr lang="ru-RU" sz="2600" i="1" dirty="0">
              <a:latin typeface="+mj-lt"/>
            </a:endParaRPr>
          </a:p>
        </p:txBody>
      </p:sp>
      <p:sp>
        <p:nvSpPr>
          <p:cNvPr id="9" name="object 9"/>
          <p:cNvSpPr>
            <a:spLocks/>
          </p:cNvSpPr>
          <p:nvPr/>
        </p:nvSpPr>
        <p:spPr bwMode="auto">
          <a:xfrm rot="5400000">
            <a:off x="276470" y="5233147"/>
            <a:ext cx="2053233" cy="2606173"/>
          </a:xfrm>
          <a:custGeom>
            <a:avLst/>
            <a:gdLst>
              <a:gd name="T0" fmla="*/ 1914993 w 2114550"/>
              <a:gd name="T1" fmla="*/ 585 h 2548254"/>
              <a:gd name="T2" fmla="*/ 1819041 w 2114550"/>
              <a:gd name="T3" fmla="*/ 5226 h 2548254"/>
              <a:gd name="T4" fmla="*/ 1724349 w 2114550"/>
              <a:gd name="T5" fmla="*/ 14406 h 2548254"/>
              <a:gd name="T6" fmla="*/ 1631023 w 2114550"/>
              <a:gd name="T7" fmla="*/ 28017 h 2548254"/>
              <a:gd name="T8" fmla="*/ 1539172 w 2114550"/>
              <a:gd name="T9" fmla="*/ 45952 h 2548254"/>
              <a:gd name="T10" fmla="*/ 1448902 w 2114550"/>
              <a:gd name="T11" fmla="*/ 68102 h 2548254"/>
              <a:gd name="T12" fmla="*/ 1360321 w 2114550"/>
              <a:gd name="T13" fmla="*/ 94361 h 2548254"/>
              <a:gd name="T14" fmla="*/ 1273536 w 2114550"/>
              <a:gd name="T15" fmla="*/ 124621 h 2548254"/>
              <a:gd name="T16" fmla="*/ 1188656 w 2114550"/>
              <a:gd name="T17" fmla="*/ 158774 h 2548254"/>
              <a:gd name="T18" fmla="*/ 1105788 w 2114550"/>
              <a:gd name="T19" fmla="*/ 196712 h 2548254"/>
              <a:gd name="T20" fmla="*/ 1025038 w 2114550"/>
              <a:gd name="T21" fmla="*/ 238329 h 2548254"/>
              <a:gd name="T22" fmla="*/ 946516 w 2114550"/>
              <a:gd name="T23" fmla="*/ 283517 h 2548254"/>
              <a:gd name="T24" fmla="*/ 870327 w 2114550"/>
              <a:gd name="T25" fmla="*/ 332168 h 2548254"/>
              <a:gd name="T26" fmla="*/ 796580 w 2114550"/>
              <a:gd name="T27" fmla="*/ 384175 h 2548254"/>
              <a:gd name="T28" fmla="*/ 725383 w 2114550"/>
              <a:gd name="T29" fmla="*/ 439430 h 2548254"/>
              <a:gd name="T30" fmla="*/ 656842 w 2114550"/>
              <a:gd name="T31" fmla="*/ 497826 h 2548254"/>
              <a:gd name="T32" fmla="*/ 591066 w 2114550"/>
              <a:gd name="T33" fmla="*/ 559254 h 2548254"/>
              <a:gd name="T34" fmla="*/ 528162 w 2114550"/>
              <a:gd name="T35" fmla="*/ 623609 h 2548254"/>
              <a:gd name="T36" fmla="*/ 468237 w 2114550"/>
              <a:gd name="T37" fmla="*/ 690781 h 2548254"/>
              <a:gd name="T38" fmla="*/ 411398 w 2114550"/>
              <a:gd name="T39" fmla="*/ 760664 h 2548254"/>
              <a:gd name="T40" fmla="*/ 357755 w 2114550"/>
              <a:gd name="T41" fmla="*/ 833150 h 2548254"/>
              <a:gd name="T42" fmla="*/ 307413 w 2114550"/>
              <a:gd name="T43" fmla="*/ 908132 h 2548254"/>
              <a:gd name="T44" fmla="*/ 260480 w 2114550"/>
              <a:gd name="T45" fmla="*/ 985501 h 2548254"/>
              <a:gd name="T46" fmla="*/ 217065 w 2114550"/>
              <a:gd name="T47" fmla="*/ 1065151 h 2548254"/>
              <a:gd name="T48" fmla="*/ 177274 w 2114550"/>
              <a:gd name="T49" fmla="*/ 1146974 h 2548254"/>
              <a:gd name="T50" fmla="*/ 141215 w 2114550"/>
              <a:gd name="T51" fmla="*/ 1230862 h 2548254"/>
              <a:gd name="T52" fmla="*/ 108996 w 2114550"/>
              <a:gd name="T53" fmla="*/ 1316708 h 2548254"/>
              <a:gd name="T54" fmla="*/ 80724 w 2114550"/>
              <a:gd name="T55" fmla="*/ 1404405 h 2548254"/>
              <a:gd name="T56" fmla="*/ 56506 w 2114550"/>
              <a:gd name="T57" fmla="*/ 1493844 h 2548254"/>
              <a:gd name="T58" fmla="*/ 36450 w 2114550"/>
              <a:gd name="T59" fmla="*/ 1584919 h 2548254"/>
              <a:gd name="T60" fmla="*/ 20664 w 2114550"/>
              <a:gd name="T61" fmla="*/ 1677521 h 2548254"/>
              <a:gd name="T62" fmla="*/ 9256 w 2114550"/>
              <a:gd name="T63" fmla="*/ 1771544 h 2548254"/>
              <a:gd name="T64" fmla="*/ 2331 w 2114550"/>
              <a:gd name="T65" fmla="*/ 1866879 h 2548254"/>
              <a:gd name="T66" fmla="*/ 0 w 2114550"/>
              <a:gd name="T67" fmla="*/ 1963420 h 2548254"/>
              <a:gd name="T68" fmla="*/ 2561 w 2114550"/>
              <a:gd name="T69" fmla="*/ 2064573 h 2548254"/>
              <a:gd name="T70" fmla="*/ 10163 w 2114550"/>
              <a:gd name="T71" fmla="*/ 2164397 h 2548254"/>
              <a:gd name="T72" fmla="*/ 22680 w 2114550"/>
              <a:gd name="T73" fmla="*/ 2262768 h 2548254"/>
              <a:gd name="T74" fmla="*/ 39989 w 2114550"/>
              <a:gd name="T75" fmla="*/ 2359562 h 2548254"/>
              <a:gd name="T76" fmla="*/ 61963 w 2114550"/>
              <a:gd name="T77" fmla="*/ 2454655 h 2548254"/>
              <a:gd name="T78" fmla="*/ 88480 w 2114550"/>
              <a:gd name="T79" fmla="*/ 2547924 h 2548254"/>
              <a:gd name="T80" fmla="*/ 2114448 w 2114550"/>
              <a:gd name="T81" fmla="*/ 5727 h 2548254"/>
              <a:gd name="T82" fmla="*/ 2039294 w 2114550"/>
              <a:gd name="T83" fmla="*/ 1439 h 2548254"/>
              <a:gd name="T84" fmla="*/ 1963407 w 2114550"/>
              <a:gd name="T85" fmla="*/ 0 h 254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4550" h="2548254">
                <a:moveTo>
                  <a:pt x="1963407" y="0"/>
                </a:moveTo>
                <a:lnTo>
                  <a:pt x="1914993" y="585"/>
                </a:lnTo>
                <a:lnTo>
                  <a:pt x="1866866" y="2331"/>
                </a:lnTo>
                <a:lnTo>
                  <a:pt x="1819041" y="5226"/>
                </a:lnTo>
                <a:lnTo>
                  <a:pt x="1771531" y="9256"/>
                </a:lnTo>
                <a:lnTo>
                  <a:pt x="1724349" y="14406"/>
                </a:lnTo>
                <a:lnTo>
                  <a:pt x="1677509" y="20665"/>
                </a:lnTo>
                <a:lnTo>
                  <a:pt x="1631023" y="28017"/>
                </a:lnTo>
                <a:lnTo>
                  <a:pt x="1584907" y="36451"/>
                </a:lnTo>
                <a:lnTo>
                  <a:pt x="1539172" y="45952"/>
                </a:lnTo>
                <a:lnTo>
                  <a:pt x="1493832" y="56507"/>
                </a:lnTo>
                <a:lnTo>
                  <a:pt x="1448902" y="68102"/>
                </a:lnTo>
                <a:lnTo>
                  <a:pt x="1404393" y="80725"/>
                </a:lnTo>
                <a:lnTo>
                  <a:pt x="1360321" y="94361"/>
                </a:lnTo>
                <a:lnTo>
                  <a:pt x="1316697" y="108997"/>
                </a:lnTo>
                <a:lnTo>
                  <a:pt x="1273536" y="124621"/>
                </a:lnTo>
                <a:lnTo>
                  <a:pt x="1230851" y="141217"/>
                </a:lnTo>
                <a:lnTo>
                  <a:pt x="1188656" y="158774"/>
                </a:lnTo>
                <a:lnTo>
                  <a:pt x="1146964" y="177276"/>
                </a:lnTo>
                <a:lnTo>
                  <a:pt x="1105788" y="196712"/>
                </a:lnTo>
                <a:lnTo>
                  <a:pt x="1065141" y="217068"/>
                </a:lnTo>
                <a:lnTo>
                  <a:pt x="1025038" y="238329"/>
                </a:lnTo>
                <a:lnTo>
                  <a:pt x="985492" y="260484"/>
                </a:lnTo>
                <a:lnTo>
                  <a:pt x="946516" y="283517"/>
                </a:lnTo>
                <a:lnTo>
                  <a:pt x="908123" y="307417"/>
                </a:lnTo>
                <a:lnTo>
                  <a:pt x="870327" y="332168"/>
                </a:lnTo>
                <a:lnTo>
                  <a:pt x="833142" y="357759"/>
                </a:lnTo>
                <a:lnTo>
                  <a:pt x="796580" y="384175"/>
                </a:lnTo>
                <a:lnTo>
                  <a:pt x="760656" y="411403"/>
                </a:lnTo>
                <a:lnTo>
                  <a:pt x="725383" y="439430"/>
                </a:lnTo>
                <a:lnTo>
                  <a:pt x="690774" y="468242"/>
                </a:lnTo>
                <a:lnTo>
                  <a:pt x="656842" y="497826"/>
                </a:lnTo>
                <a:lnTo>
                  <a:pt x="623602" y="528168"/>
                </a:lnTo>
                <a:lnTo>
                  <a:pt x="591066" y="559254"/>
                </a:lnTo>
                <a:lnTo>
                  <a:pt x="559248" y="591073"/>
                </a:lnTo>
                <a:lnTo>
                  <a:pt x="528162" y="623609"/>
                </a:lnTo>
                <a:lnTo>
                  <a:pt x="497820" y="656849"/>
                </a:lnTo>
                <a:lnTo>
                  <a:pt x="468237" y="690781"/>
                </a:lnTo>
                <a:lnTo>
                  <a:pt x="439425" y="725391"/>
                </a:lnTo>
                <a:lnTo>
                  <a:pt x="411398" y="760664"/>
                </a:lnTo>
                <a:lnTo>
                  <a:pt x="384171" y="796589"/>
                </a:lnTo>
                <a:lnTo>
                  <a:pt x="357755" y="833150"/>
                </a:lnTo>
                <a:lnTo>
                  <a:pt x="332164" y="870336"/>
                </a:lnTo>
                <a:lnTo>
                  <a:pt x="307413" y="908132"/>
                </a:lnTo>
                <a:lnTo>
                  <a:pt x="283514" y="946525"/>
                </a:lnTo>
                <a:lnTo>
                  <a:pt x="260480" y="985501"/>
                </a:lnTo>
                <a:lnTo>
                  <a:pt x="238326" y="1025048"/>
                </a:lnTo>
                <a:lnTo>
                  <a:pt x="217065" y="1065151"/>
                </a:lnTo>
                <a:lnTo>
                  <a:pt x="196710" y="1105798"/>
                </a:lnTo>
                <a:lnTo>
                  <a:pt x="177274" y="1146974"/>
                </a:lnTo>
                <a:lnTo>
                  <a:pt x="158771" y="1188667"/>
                </a:lnTo>
                <a:lnTo>
                  <a:pt x="141215" y="1230862"/>
                </a:lnTo>
                <a:lnTo>
                  <a:pt x="124619" y="1273547"/>
                </a:lnTo>
                <a:lnTo>
                  <a:pt x="108996" y="1316708"/>
                </a:lnTo>
                <a:lnTo>
                  <a:pt x="94360" y="1360332"/>
                </a:lnTo>
                <a:lnTo>
                  <a:pt x="80724" y="1404405"/>
                </a:lnTo>
                <a:lnTo>
                  <a:pt x="68101" y="1448913"/>
                </a:lnTo>
                <a:lnTo>
                  <a:pt x="56506" y="1493844"/>
                </a:lnTo>
                <a:lnTo>
                  <a:pt x="45951" y="1539184"/>
                </a:lnTo>
                <a:lnTo>
                  <a:pt x="36450" y="1584919"/>
                </a:lnTo>
                <a:lnTo>
                  <a:pt x="28017" y="1631036"/>
                </a:lnTo>
                <a:lnTo>
                  <a:pt x="20664" y="1677521"/>
                </a:lnTo>
                <a:lnTo>
                  <a:pt x="14406" y="1724362"/>
                </a:lnTo>
                <a:lnTo>
                  <a:pt x="9256" y="1771544"/>
                </a:lnTo>
                <a:lnTo>
                  <a:pt x="5226" y="1819054"/>
                </a:lnTo>
                <a:lnTo>
                  <a:pt x="2331" y="1866879"/>
                </a:lnTo>
                <a:lnTo>
                  <a:pt x="585" y="1915005"/>
                </a:lnTo>
                <a:lnTo>
                  <a:pt x="0" y="1963420"/>
                </a:lnTo>
                <a:lnTo>
                  <a:pt x="642" y="2014155"/>
                </a:lnTo>
                <a:lnTo>
                  <a:pt x="2561" y="2064573"/>
                </a:lnTo>
                <a:lnTo>
                  <a:pt x="5740" y="2114659"/>
                </a:lnTo>
                <a:lnTo>
                  <a:pt x="10163" y="2164397"/>
                </a:lnTo>
                <a:lnTo>
                  <a:pt x="15815" y="2213772"/>
                </a:lnTo>
                <a:lnTo>
                  <a:pt x="22680" y="2262768"/>
                </a:lnTo>
                <a:lnTo>
                  <a:pt x="30743" y="2311370"/>
                </a:lnTo>
                <a:lnTo>
                  <a:pt x="39989" y="2359562"/>
                </a:lnTo>
                <a:lnTo>
                  <a:pt x="50400" y="2407329"/>
                </a:lnTo>
                <a:lnTo>
                  <a:pt x="61963" y="2454655"/>
                </a:lnTo>
                <a:lnTo>
                  <a:pt x="74662" y="2501525"/>
                </a:lnTo>
                <a:lnTo>
                  <a:pt x="88480" y="2547924"/>
                </a:lnTo>
                <a:lnTo>
                  <a:pt x="2114448" y="2547924"/>
                </a:lnTo>
                <a:lnTo>
                  <a:pt x="2114448" y="5727"/>
                </a:lnTo>
                <a:lnTo>
                  <a:pt x="2076966" y="3230"/>
                </a:lnTo>
                <a:lnTo>
                  <a:pt x="2039294" y="1439"/>
                </a:lnTo>
                <a:lnTo>
                  <a:pt x="2001439" y="360"/>
                </a:lnTo>
                <a:lnTo>
                  <a:pt x="1963407"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dirty="0"/>
          </a:p>
        </p:txBody>
      </p:sp>
      <p:sp>
        <p:nvSpPr>
          <p:cNvPr id="10" name="object 12"/>
          <p:cNvSpPr>
            <a:spLocks/>
          </p:cNvSpPr>
          <p:nvPr/>
        </p:nvSpPr>
        <p:spPr bwMode="auto">
          <a:xfrm rot="5400000">
            <a:off x="699130" y="5776816"/>
            <a:ext cx="1403706" cy="1518832"/>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p>
        </p:txBody>
      </p:sp>
      <p:sp>
        <p:nvSpPr>
          <p:cNvPr id="7" name="object 8"/>
          <p:cNvSpPr>
            <a:spLocks noChangeArrowheads="1"/>
          </p:cNvSpPr>
          <p:nvPr/>
        </p:nvSpPr>
        <p:spPr bwMode="auto">
          <a:xfrm>
            <a:off x="8155012" y="0"/>
            <a:ext cx="2538388" cy="2701305"/>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dirty="0"/>
          </a:p>
        </p:txBody>
      </p:sp>
    </p:spTree>
    <p:extLst>
      <p:ext uri="{BB962C8B-B14F-4D97-AF65-F5344CB8AC3E}">
        <p14:creationId xmlns:p14="http://schemas.microsoft.com/office/powerpoint/2010/main" xmlns="" val="3400199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8"/>
          <p:cNvSpPr txBox="1">
            <a:spLocks/>
          </p:cNvSpPr>
          <p:nvPr/>
        </p:nvSpPr>
        <p:spPr bwMode="auto">
          <a:xfrm>
            <a:off x="546483" y="466157"/>
            <a:ext cx="10146917" cy="1439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75895" rIns="0" bIns="0" numCol="1" anchor="t" anchorCtr="0" compatLnSpc="1">
            <a:prstTxWarp prst="textNoShape">
              <a:avLst/>
            </a:prstTxWarp>
            <a:spAutoFit/>
          </a:bodyPr>
          <a:lstStyle>
            <a:lvl1pPr algn="ctr" rtl="0" eaLnBrk="1" fontAlgn="base" hangingPunct="1">
              <a:spcBef>
                <a:spcPct val="0"/>
              </a:spcBef>
              <a:spcAft>
                <a:spcPct val="0"/>
              </a:spcAft>
              <a:defRPr sz="3600" b="1" i="0">
                <a:solidFill>
                  <a:srgbClr val="4D77BE"/>
                </a:solidFill>
                <a:latin typeface="Trebuchet MS"/>
                <a:ea typeface="+mj-ea"/>
                <a:cs typeface="Trebuchet M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a:lstStyle>
          <a:p>
            <a:pPr marL="12700" algn="l">
              <a:spcBef>
                <a:spcPts val="1200"/>
              </a:spcBef>
            </a:pPr>
            <a:r>
              <a:rPr lang="ru-RU" dirty="0" smtClean="0">
                <a:latin typeface="Trebuchet MS" panose="020B0603020202020204" pitchFamily="34" charset="0"/>
                <a:ea typeface="Trebuchet MS" panose="020B0603020202020204" pitchFamily="34" charset="0"/>
                <a:cs typeface="Trebuchet MS" panose="020B0603020202020204" pitchFamily="34" charset="0"/>
              </a:rPr>
              <a:t>Новый порядок проведения</a:t>
            </a:r>
          </a:p>
          <a:p>
            <a:pPr marL="12700" algn="l">
              <a:spcBef>
                <a:spcPts val="1200"/>
              </a:spcBef>
            </a:pPr>
            <a:r>
              <a:rPr lang="ru-RU" dirty="0">
                <a:latin typeface="Trebuchet MS" panose="020B0603020202020204" pitchFamily="34" charset="0"/>
                <a:ea typeface="Trebuchet MS" panose="020B0603020202020204" pitchFamily="34" charset="0"/>
                <a:cs typeface="Trebuchet MS" panose="020B0603020202020204" pitchFamily="34" charset="0"/>
              </a:rPr>
              <a:t>м</a:t>
            </a:r>
            <a:r>
              <a:rPr lang="ru-RU" dirty="0" smtClean="0">
                <a:latin typeface="Trebuchet MS" panose="020B0603020202020204" pitchFamily="34" charset="0"/>
                <a:ea typeface="Trebuchet MS" panose="020B0603020202020204" pitchFamily="34" charset="0"/>
                <a:cs typeface="Trebuchet MS" panose="020B0603020202020204" pitchFamily="34" charset="0"/>
              </a:rPr>
              <a:t>едицинских осмотров</a:t>
            </a:r>
            <a:endParaRPr lang="en-US" dirty="0" smtClean="0">
              <a:latin typeface="Trebuchet MS" panose="020B0603020202020204" pitchFamily="34" charset="0"/>
              <a:ea typeface="Trebuchet MS" panose="020B0603020202020204" pitchFamily="34" charset="0"/>
              <a:cs typeface="Trebuchet MS" panose="020B0603020202020204" pitchFamily="34" charset="0"/>
            </a:endParaRPr>
          </a:p>
        </p:txBody>
      </p:sp>
      <p:sp>
        <p:nvSpPr>
          <p:cNvPr id="8" name="object 8"/>
          <p:cNvSpPr>
            <a:spLocks noChangeArrowheads="1"/>
          </p:cNvSpPr>
          <p:nvPr/>
        </p:nvSpPr>
        <p:spPr bwMode="auto">
          <a:xfrm>
            <a:off x="8443044" y="0"/>
            <a:ext cx="2250356" cy="243336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dirty="0">
              <a:solidFill>
                <a:prstClr val="black"/>
              </a:solidFill>
            </a:endParaRPr>
          </a:p>
        </p:txBody>
      </p:sp>
      <p:sp>
        <p:nvSpPr>
          <p:cNvPr id="3" name="Прямоугольник 2"/>
          <p:cNvSpPr/>
          <p:nvPr/>
        </p:nvSpPr>
        <p:spPr>
          <a:xfrm>
            <a:off x="546483" y="2433367"/>
            <a:ext cx="9417565" cy="4708981"/>
          </a:xfrm>
          <a:prstGeom prst="rect">
            <a:avLst/>
          </a:prstGeom>
        </p:spPr>
        <p:txBody>
          <a:bodyPr wrap="square">
            <a:spAutoFit/>
          </a:bodyPr>
          <a:lstStyle/>
          <a:p>
            <a:pPr marL="342900" indent="-342900" algn="just">
              <a:buClr>
                <a:srgbClr val="FFC000"/>
              </a:buClr>
              <a:buFont typeface="Wingdings" panose="05000000000000000000" pitchFamily="2" charset="2"/>
              <a:buChar char="Ø"/>
            </a:pPr>
            <a:r>
              <a:rPr lang="ru-RU" sz="2000" b="1" u="sng" dirty="0">
                <a:solidFill>
                  <a:srgbClr val="FF6908"/>
                </a:solidFill>
                <a:latin typeface="+mj-lt"/>
              </a:rPr>
              <a:t>Документ № 1</a:t>
            </a:r>
            <a:r>
              <a:rPr lang="ru-RU" sz="2000" b="1" dirty="0">
                <a:solidFill>
                  <a:srgbClr val="FF6908"/>
                </a:solidFill>
                <a:latin typeface="+mj-lt"/>
              </a:rPr>
              <a:t> </a:t>
            </a:r>
            <a:r>
              <a:rPr lang="ru-RU" sz="2000" dirty="0">
                <a:latin typeface="+mj-lt"/>
              </a:rPr>
              <a:t>— Приказ Министерства труда и социальной защиты Российской Федерации, Министерства здравоохранения Российской Федерации от </a:t>
            </a:r>
            <a:r>
              <a:rPr lang="ru-RU" sz="2000" b="1" dirty="0">
                <a:latin typeface="+mj-lt"/>
              </a:rPr>
              <a:t>31.12.2020 № 988н/1420н </a:t>
            </a:r>
            <a:r>
              <a:rPr lang="ru-RU" sz="2000" i="1" dirty="0">
                <a:latin typeface="+mj-lt"/>
              </a:rPr>
              <a:t>«Об утверждении </a:t>
            </a:r>
            <a:r>
              <a:rPr lang="ru-RU" sz="2000" b="1" i="1" dirty="0">
                <a:latin typeface="+mj-lt"/>
              </a:rPr>
              <a:t>перечня</a:t>
            </a:r>
            <a:r>
              <a:rPr lang="ru-RU" sz="2000" i="1" dirty="0">
                <a:latin typeface="+mj-lt"/>
              </a:rPr>
              <a:t> вредных и (или) опасных производственных факторов и работ, при выполнении которых проводятся обязательные предварительные медицинские осмотры при поступлении на работу и периодические медицинские осмотры</a:t>
            </a:r>
            <a:r>
              <a:rPr lang="ru-RU" sz="2000" i="1" dirty="0" smtClean="0">
                <a:latin typeface="+mj-lt"/>
              </a:rPr>
              <a:t>».</a:t>
            </a:r>
          </a:p>
          <a:p>
            <a:pPr marL="342900" indent="-342900" algn="just">
              <a:buClr>
                <a:srgbClr val="FFC000"/>
              </a:buClr>
              <a:buFont typeface="Wingdings" panose="05000000000000000000" pitchFamily="2" charset="2"/>
              <a:buChar char="Ø"/>
            </a:pPr>
            <a:endParaRPr lang="ru-RU" sz="2000" i="1" dirty="0">
              <a:latin typeface="+mj-lt"/>
            </a:endParaRPr>
          </a:p>
          <a:p>
            <a:pPr marL="342900" indent="-342900" algn="just">
              <a:buClr>
                <a:srgbClr val="FFC000"/>
              </a:buClr>
              <a:buFont typeface="Wingdings" panose="05000000000000000000" pitchFamily="2" charset="2"/>
              <a:buChar char="Ø"/>
            </a:pPr>
            <a:r>
              <a:rPr lang="ru-RU" sz="2000" b="1" u="sng" dirty="0">
                <a:solidFill>
                  <a:srgbClr val="FF6908"/>
                </a:solidFill>
                <a:latin typeface="+mj-lt"/>
              </a:rPr>
              <a:t>Документ № 2</a:t>
            </a:r>
            <a:r>
              <a:rPr lang="ru-RU" sz="2000" b="1" dirty="0">
                <a:solidFill>
                  <a:srgbClr val="FF6908"/>
                </a:solidFill>
                <a:latin typeface="+mj-lt"/>
              </a:rPr>
              <a:t> </a:t>
            </a:r>
            <a:r>
              <a:rPr lang="ru-RU" sz="2000" dirty="0">
                <a:latin typeface="+mj-lt"/>
              </a:rPr>
              <a:t>— Приказ Министерства здравоохранения Российской Федерации от </a:t>
            </a:r>
            <a:r>
              <a:rPr lang="ru-RU" sz="2000" b="1" dirty="0">
                <a:latin typeface="+mj-lt"/>
              </a:rPr>
              <a:t>28.01.2021 № 29н </a:t>
            </a:r>
            <a:r>
              <a:rPr lang="ru-RU" sz="2000" i="1" dirty="0">
                <a:latin typeface="+mj-lt"/>
              </a:rPr>
              <a:t>«Об утверждении </a:t>
            </a:r>
            <a:r>
              <a:rPr lang="ru-RU" sz="2000" b="1" i="1" dirty="0">
                <a:latin typeface="+mj-lt"/>
              </a:rPr>
              <a:t>Порядка </a:t>
            </a:r>
            <a:r>
              <a:rPr lang="ru-RU" sz="2000" i="1" dirty="0">
                <a:latin typeface="+mj-lt"/>
              </a:rPr>
              <a:t>проведения обязательных предварительных и периодических медицинских осмотров работников, предусмотренных частью четвертой статьи 213 Трудового кодекса Российской Федерации, перечня медицинских противопоказаний к осуществлению работ с вредными и (или) опасными производственными факторами, а также работам, при выполнении которых проводятся обязательные предварительные и периодические медицинские осмотры</a:t>
            </a:r>
            <a:r>
              <a:rPr lang="ru-RU" sz="2000" i="1" dirty="0" smtClean="0">
                <a:latin typeface="+mj-lt"/>
              </a:rPr>
              <a:t>».</a:t>
            </a:r>
            <a:endParaRPr lang="ru-RU" sz="2000" i="1" dirty="0">
              <a:latin typeface="+mj-lt"/>
            </a:endParaRPr>
          </a:p>
        </p:txBody>
      </p:sp>
    </p:spTree>
    <p:extLst>
      <p:ext uri="{BB962C8B-B14F-4D97-AF65-F5344CB8AC3E}">
        <p14:creationId xmlns:p14="http://schemas.microsoft.com/office/powerpoint/2010/main" xmlns="" val="3572806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object 15"/>
          <p:cNvSpPr>
            <a:spLocks noChangeArrowheads="1"/>
          </p:cNvSpPr>
          <p:nvPr/>
        </p:nvSpPr>
        <p:spPr bwMode="auto">
          <a:xfrm>
            <a:off x="10653713" y="849313"/>
            <a:ext cx="38100" cy="6710362"/>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dirty="0"/>
          </a:p>
        </p:txBody>
      </p:sp>
      <p:sp>
        <p:nvSpPr>
          <p:cNvPr id="14349" name="object 11"/>
          <p:cNvSpPr>
            <a:spLocks/>
          </p:cNvSpPr>
          <p:nvPr/>
        </p:nvSpPr>
        <p:spPr bwMode="auto">
          <a:xfrm rot="10800000">
            <a:off x="139700" y="1970088"/>
            <a:ext cx="19050" cy="74612"/>
          </a:xfrm>
          <a:custGeom>
            <a:avLst/>
            <a:gdLst>
              <a:gd name="T0" fmla="*/ 17716 w 17779"/>
              <a:gd name="T1" fmla="*/ 74091 h 74295"/>
              <a:gd name="T2" fmla="*/ 12951 w 17779"/>
              <a:gd name="T3" fmla="*/ 55701 h 74295"/>
              <a:gd name="T4" fmla="*/ 8410 w 17779"/>
              <a:gd name="T5" fmla="*/ 37222 h 74295"/>
              <a:gd name="T6" fmla="*/ 4093 w 17779"/>
              <a:gd name="T7" fmla="*/ 18654 h 74295"/>
              <a:gd name="T8" fmla="*/ 0 w 17779"/>
              <a:gd name="T9" fmla="*/ 0 h 74295"/>
            </a:gdLst>
            <a:ahLst/>
            <a:cxnLst>
              <a:cxn ang="0">
                <a:pos x="T0" y="T1"/>
              </a:cxn>
              <a:cxn ang="0">
                <a:pos x="T2" y="T3"/>
              </a:cxn>
              <a:cxn ang="0">
                <a:pos x="T4" y="T5"/>
              </a:cxn>
              <a:cxn ang="0">
                <a:pos x="T6" y="T7"/>
              </a:cxn>
              <a:cxn ang="0">
                <a:pos x="T8" y="T9"/>
              </a:cxn>
            </a:cxnLst>
            <a:rect l="0" t="0" r="r" b="b"/>
            <a:pathLst>
              <a:path w="17779" h="74295">
                <a:moveTo>
                  <a:pt x="17716" y="74091"/>
                </a:moveTo>
                <a:lnTo>
                  <a:pt x="12951" y="55701"/>
                </a:lnTo>
                <a:lnTo>
                  <a:pt x="8410" y="37222"/>
                </a:lnTo>
                <a:lnTo>
                  <a:pt x="4093" y="18654"/>
                </a:lnTo>
                <a:lnTo>
                  <a:pt x="0" y="0"/>
                </a:lnTo>
              </a:path>
            </a:pathLst>
          </a:custGeom>
          <a:noFill/>
          <a:ln w="1016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14351" name="object 13"/>
          <p:cNvSpPr>
            <a:spLocks/>
          </p:cNvSpPr>
          <p:nvPr/>
        </p:nvSpPr>
        <p:spPr bwMode="auto">
          <a:xfrm rot="10800000">
            <a:off x="1593850" y="138113"/>
            <a:ext cx="76200" cy="1587"/>
          </a:xfrm>
          <a:custGeom>
            <a:avLst/>
            <a:gdLst>
              <a:gd name="T0" fmla="*/ -50800 w 76200"/>
              <a:gd name="T1" fmla="*/ 368 h 1270"/>
              <a:gd name="T2" fmla="*/ 127000 w 76200"/>
              <a:gd name="T3" fmla="*/ 368 h 1270"/>
            </a:gdLst>
            <a:ahLst/>
            <a:cxnLst>
              <a:cxn ang="0">
                <a:pos x="T0" y="T1"/>
              </a:cxn>
              <a:cxn ang="0">
                <a:pos x="T2" y="T3"/>
              </a:cxn>
            </a:cxnLst>
            <a:rect l="0" t="0" r="r" b="b"/>
            <a:pathLst>
              <a:path w="76200" h="1270">
                <a:moveTo>
                  <a:pt x="-50800" y="368"/>
                </a:moveTo>
                <a:lnTo>
                  <a:pt x="127000" y="368"/>
                </a:lnTo>
              </a:path>
            </a:pathLst>
          </a:custGeom>
          <a:noFill/>
          <a:ln w="102336">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14354" name="object 11"/>
          <p:cNvSpPr>
            <a:spLocks/>
          </p:cNvSpPr>
          <p:nvPr/>
        </p:nvSpPr>
        <p:spPr bwMode="auto">
          <a:xfrm rot="10800000" flipH="1" flipV="1">
            <a:off x="195263" y="1909763"/>
            <a:ext cx="50800" cy="96837"/>
          </a:xfrm>
          <a:custGeom>
            <a:avLst/>
            <a:gdLst>
              <a:gd name="T0" fmla="*/ 17716 w 17779"/>
              <a:gd name="T1" fmla="*/ 74091 h 74295"/>
              <a:gd name="T2" fmla="*/ 12951 w 17779"/>
              <a:gd name="T3" fmla="*/ 55701 h 74295"/>
              <a:gd name="T4" fmla="*/ 8410 w 17779"/>
              <a:gd name="T5" fmla="*/ 37222 h 74295"/>
              <a:gd name="T6" fmla="*/ 4093 w 17779"/>
              <a:gd name="T7" fmla="*/ 18654 h 74295"/>
              <a:gd name="T8" fmla="*/ 0 w 17779"/>
              <a:gd name="T9" fmla="*/ 0 h 74295"/>
            </a:gdLst>
            <a:ahLst/>
            <a:cxnLst>
              <a:cxn ang="0">
                <a:pos x="T0" y="T1"/>
              </a:cxn>
              <a:cxn ang="0">
                <a:pos x="T2" y="T3"/>
              </a:cxn>
              <a:cxn ang="0">
                <a:pos x="T4" y="T5"/>
              </a:cxn>
              <a:cxn ang="0">
                <a:pos x="T6" y="T7"/>
              </a:cxn>
              <a:cxn ang="0">
                <a:pos x="T8" y="T9"/>
              </a:cxn>
            </a:cxnLst>
            <a:rect l="0" t="0" r="r" b="b"/>
            <a:pathLst>
              <a:path w="17779" h="74295">
                <a:moveTo>
                  <a:pt x="17716" y="74091"/>
                </a:moveTo>
                <a:lnTo>
                  <a:pt x="12951" y="55701"/>
                </a:lnTo>
                <a:lnTo>
                  <a:pt x="8410" y="37222"/>
                </a:lnTo>
                <a:lnTo>
                  <a:pt x="4093" y="18654"/>
                </a:lnTo>
                <a:lnTo>
                  <a:pt x="0" y="0"/>
                </a:lnTo>
              </a:path>
            </a:pathLst>
          </a:custGeom>
          <a:noFill/>
          <a:ln w="1016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10" name="Прямоугольник 9"/>
          <p:cNvSpPr/>
          <p:nvPr/>
        </p:nvSpPr>
        <p:spPr>
          <a:xfrm>
            <a:off x="158750" y="249148"/>
            <a:ext cx="6696745" cy="1200329"/>
          </a:xfrm>
          <a:prstGeom prst="rect">
            <a:avLst/>
          </a:prstGeom>
        </p:spPr>
        <p:txBody>
          <a:bodyPr wrap="square">
            <a:spAutoFit/>
          </a:bodyPr>
          <a:lstStyle/>
          <a:p>
            <a:r>
              <a:rPr lang="ru-RU" sz="3500" b="1" dirty="0" smtClean="0">
                <a:solidFill>
                  <a:srgbClr val="4D77BE"/>
                </a:solidFill>
                <a:latin typeface="Trebuchet MS" panose="020B0603020202020204" pitchFamily="34" charset="0"/>
                <a:ea typeface="Trebuchet MS" panose="020B0603020202020204" pitchFamily="34" charset="0"/>
                <a:cs typeface="Trebuchet MS" panose="020B0603020202020204" pitchFamily="34" charset="0"/>
              </a:rPr>
              <a:t>Проверять все документы </a:t>
            </a:r>
          </a:p>
          <a:p>
            <a:r>
              <a:rPr lang="ru-RU" sz="3500" b="1" dirty="0" smtClean="0">
                <a:solidFill>
                  <a:srgbClr val="4D77BE"/>
                </a:solidFill>
                <a:latin typeface="Trebuchet MS" panose="020B0603020202020204" pitchFamily="34" charset="0"/>
                <a:ea typeface="Trebuchet MS" panose="020B0603020202020204" pitchFamily="34" charset="0"/>
                <a:cs typeface="Trebuchet MS" panose="020B0603020202020204" pitchFamily="34" charset="0"/>
              </a:rPr>
              <a:t>на актуальность!!!</a:t>
            </a:r>
            <a:endParaRPr lang="ru-RU" sz="3500" b="1" dirty="0">
              <a:solidFill>
                <a:srgbClr val="4D77BE"/>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6" name="TextBox 5"/>
          <p:cNvSpPr txBox="1"/>
          <p:nvPr/>
        </p:nvSpPr>
        <p:spPr>
          <a:xfrm>
            <a:off x="5994772" y="610785"/>
            <a:ext cx="3772179" cy="477054"/>
          </a:xfrm>
          <a:prstGeom prst="rect">
            <a:avLst/>
          </a:prstGeom>
          <a:noFill/>
        </p:spPr>
        <p:txBody>
          <a:bodyPr wrap="square" rtlCol="0">
            <a:spAutoFit/>
          </a:bodyPr>
          <a:lstStyle/>
          <a:p>
            <a:r>
              <a:rPr lang="en-US" sz="2500" i="1" dirty="0">
                <a:solidFill>
                  <a:srgbClr val="FF6000"/>
                </a:solidFill>
                <a:hlinkClick r:id="rId3"/>
              </a:rPr>
              <a:t>http://www.consultant.ru/</a:t>
            </a:r>
            <a:endParaRPr lang="ru-RU" sz="2500" i="1" dirty="0">
              <a:solidFill>
                <a:srgbClr val="FF6000"/>
              </a:solidFill>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5833" y="1619480"/>
            <a:ext cx="9919419" cy="5762345"/>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25071" y="758039"/>
            <a:ext cx="882141" cy="882141"/>
          </a:xfrm>
          <a:prstGeom prst="rect">
            <a:avLst/>
          </a:prstGeom>
        </p:spPr>
      </p:pic>
    </p:spTree>
    <p:extLst>
      <p:ext uri="{BB962C8B-B14F-4D97-AF65-F5344CB8AC3E}">
        <p14:creationId xmlns:p14="http://schemas.microsoft.com/office/powerpoint/2010/main" xmlns="" val="1857464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0693400" cy="7562850"/>
          </a:xfrm>
          <a:prstGeom prst="rect">
            <a:avLst/>
          </a:prstGeom>
        </p:spPr>
      </p:pic>
    </p:spTree>
    <p:extLst>
      <p:ext uri="{BB962C8B-B14F-4D97-AF65-F5344CB8AC3E}">
        <p14:creationId xmlns:p14="http://schemas.microsoft.com/office/powerpoint/2010/main" xmlns="" val="3951285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0693400" cy="7562850"/>
          </a:xfrm>
          <a:prstGeom prst="rect">
            <a:avLst/>
          </a:prstGeom>
        </p:spPr>
      </p:pic>
    </p:spTree>
    <p:extLst>
      <p:ext uri="{BB962C8B-B14F-4D97-AF65-F5344CB8AC3E}">
        <p14:creationId xmlns:p14="http://schemas.microsoft.com/office/powerpoint/2010/main" xmlns="" val="374592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921" y="989545"/>
            <a:ext cx="8523932" cy="1380378"/>
          </a:xfrm>
        </p:spPr>
        <p:txBody>
          <a:bodyPr/>
          <a:lstStyle/>
          <a:p>
            <a:pPr algn="l">
              <a:lnSpc>
                <a:spcPct val="115000"/>
              </a:lnSpc>
            </a:pPr>
            <a:r>
              <a:rPr lang="ru-RU" sz="4400" dirty="0" smtClean="0"/>
              <a:t>Нормативная база</a:t>
            </a:r>
            <a:r>
              <a:rPr lang="ru-RU" sz="4000" dirty="0" smtClean="0"/>
              <a:t/>
            </a:r>
            <a:br>
              <a:rPr lang="ru-RU" sz="4000" dirty="0" smtClean="0"/>
            </a:br>
            <a:endParaRPr lang="ru-RU" sz="3200" b="0" i="1" dirty="0">
              <a:solidFill>
                <a:srgbClr val="FF6000"/>
              </a:solidFill>
            </a:endParaRPr>
          </a:p>
        </p:txBody>
      </p:sp>
      <p:sp>
        <p:nvSpPr>
          <p:cNvPr id="15" name="TextBox 14"/>
          <p:cNvSpPr txBox="1"/>
          <p:nvPr/>
        </p:nvSpPr>
        <p:spPr>
          <a:xfrm>
            <a:off x="811921" y="3229708"/>
            <a:ext cx="9046059" cy="1708160"/>
          </a:xfrm>
          <a:prstGeom prst="rect">
            <a:avLst/>
          </a:prstGeom>
          <a:noFill/>
        </p:spPr>
        <p:txBody>
          <a:bodyPr wrap="square" rtlCol="0">
            <a:spAutoFit/>
          </a:bodyPr>
          <a:lstStyle/>
          <a:p>
            <a:pPr marL="457200" indent="-457200" algn="just">
              <a:lnSpc>
                <a:spcPct val="125000"/>
              </a:lnSpc>
              <a:buClr>
                <a:srgbClr val="FFC000"/>
              </a:buClr>
              <a:buFont typeface="Wingdings" panose="05000000000000000000" pitchFamily="2" charset="2"/>
              <a:buChar char="Ø"/>
            </a:pPr>
            <a:r>
              <a:rPr lang="ru-RU" sz="2800" dirty="0" smtClean="0">
                <a:latin typeface="+mj-lt"/>
              </a:rPr>
              <a:t>С </a:t>
            </a:r>
            <a:r>
              <a:rPr lang="ru-RU" sz="2800" b="1" dirty="0" smtClean="0">
                <a:latin typeface="+mj-lt"/>
              </a:rPr>
              <a:t>01.11.2020</a:t>
            </a:r>
            <a:r>
              <a:rPr lang="ru-RU" sz="2800" dirty="0" smtClean="0">
                <a:latin typeface="+mj-lt"/>
              </a:rPr>
              <a:t> г. вступил в силу Федеральный закон от 31.07.2020 №247-ФЗ </a:t>
            </a:r>
            <a:r>
              <a:rPr lang="ru-RU" sz="2800" i="1" dirty="0" smtClean="0">
                <a:latin typeface="+mj-lt"/>
              </a:rPr>
              <a:t>«Об обязательных требованиях в Российской Федерации».</a:t>
            </a:r>
            <a:endParaRPr lang="ru-RU" sz="2800" i="1" dirty="0">
              <a:latin typeface="+mj-lt"/>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868" y="304834"/>
            <a:ext cx="3229680" cy="2578722"/>
          </a:xfrm>
          <a:prstGeom prst="rect">
            <a:avLst/>
          </a:prstGeom>
        </p:spPr>
      </p:pic>
      <p:sp>
        <p:nvSpPr>
          <p:cNvPr id="9" name="object 9"/>
          <p:cNvSpPr>
            <a:spLocks/>
          </p:cNvSpPr>
          <p:nvPr/>
        </p:nvSpPr>
        <p:spPr bwMode="auto">
          <a:xfrm rot="5400000">
            <a:off x="276470" y="5233147"/>
            <a:ext cx="2053233" cy="2606173"/>
          </a:xfrm>
          <a:custGeom>
            <a:avLst/>
            <a:gdLst>
              <a:gd name="T0" fmla="*/ 1914993 w 2114550"/>
              <a:gd name="T1" fmla="*/ 585 h 2548254"/>
              <a:gd name="T2" fmla="*/ 1819041 w 2114550"/>
              <a:gd name="T3" fmla="*/ 5226 h 2548254"/>
              <a:gd name="T4" fmla="*/ 1724349 w 2114550"/>
              <a:gd name="T5" fmla="*/ 14406 h 2548254"/>
              <a:gd name="T6" fmla="*/ 1631023 w 2114550"/>
              <a:gd name="T7" fmla="*/ 28017 h 2548254"/>
              <a:gd name="T8" fmla="*/ 1539172 w 2114550"/>
              <a:gd name="T9" fmla="*/ 45952 h 2548254"/>
              <a:gd name="T10" fmla="*/ 1448902 w 2114550"/>
              <a:gd name="T11" fmla="*/ 68102 h 2548254"/>
              <a:gd name="T12" fmla="*/ 1360321 w 2114550"/>
              <a:gd name="T13" fmla="*/ 94361 h 2548254"/>
              <a:gd name="T14" fmla="*/ 1273536 w 2114550"/>
              <a:gd name="T15" fmla="*/ 124621 h 2548254"/>
              <a:gd name="T16" fmla="*/ 1188656 w 2114550"/>
              <a:gd name="T17" fmla="*/ 158774 h 2548254"/>
              <a:gd name="T18" fmla="*/ 1105788 w 2114550"/>
              <a:gd name="T19" fmla="*/ 196712 h 2548254"/>
              <a:gd name="T20" fmla="*/ 1025038 w 2114550"/>
              <a:gd name="T21" fmla="*/ 238329 h 2548254"/>
              <a:gd name="T22" fmla="*/ 946516 w 2114550"/>
              <a:gd name="T23" fmla="*/ 283517 h 2548254"/>
              <a:gd name="T24" fmla="*/ 870327 w 2114550"/>
              <a:gd name="T25" fmla="*/ 332168 h 2548254"/>
              <a:gd name="T26" fmla="*/ 796580 w 2114550"/>
              <a:gd name="T27" fmla="*/ 384175 h 2548254"/>
              <a:gd name="T28" fmla="*/ 725383 w 2114550"/>
              <a:gd name="T29" fmla="*/ 439430 h 2548254"/>
              <a:gd name="T30" fmla="*/ 656842 w 2114550"/>
              <a:gd name="T31" fmla="*/ 497826 h 2548254"/>
              <a:gd name="T32" fmla="*/ 591066 w 2114550"/>
              <a:gd name="T33" fmla="*/ 559254 h 2548254"/>
              <a:gd name="T34" fmla="*/ 528162 w 2114550"/>
              <a:gd name="T35" fmla="*/ 623609 h 2548254"/>
              <a:gd name="T36" fmla="*/ 468237 w 2114550"/>
              <a:gd name="T37" fmla="*/ 690781 h 2548254"/>
              <a:gd name="T38" fmla="*/ 411398 w 2114550"/>
              <a:gd name="T39" fmla="*/ 760664 h 2548254"/>
              <a:gd name="T40" fmla="*/ 357755 w 2114550"/>
              <a:gd name="T41" fmla="*/ 833150 h 2548254"/>
              <a:gd name="T42" fmla="*/ 307413 w 2114550"/>
              <a:gd name="T43" fmla="*/ 908132 h 2548254"/>
              <a:gd name="T44" fmla="*/ 260480 w 2114550"/>
              <a:gd name="T45" fmla="*/ 985501 h 2548254"/>
              <a:gd name="T46" fmla="*/ 217065 w 2114550"/>
              <a:gd name="T47" fmla="*/ 1065151 h 2548254"/>
              <a:gd name="T48" fmla="*/ 177274 w 2114550"/>
              <a:gd name="T49" fmla="*/ 1146974 h 2548254"/>
              <a:gd name="T50" fmla="*/ 141215 w 2114550"/>
              <a:gd name="T51" fmla="*/ 1230862 h 2548254"/>
              <a:gd name="T52" fmla="*/ 108996 w 2114550"/>
              <a:gd name="T53" fmla="*/ 1316708 h 2548254"/>
              <a:gd name="T54" fmla="*/ 80724 w 2114550"/>
              <a:gd name="T55" fmla="*/ 1404405 h 2548254"/>
              <a:gd name="T56" fmla="*/ 56506 w 2114550"/>
              <a:gd name="T57" fmla="*/ 1493844 h 2548254"/>
              <a:gd name="T58" fmla="*/ 36450 w 2114550"/>
              <a:gd name="T59" fmla="*/ 1584919 h 2548254"/>
              <a:gd name="T60" fmla="*/ 20664 w 2114550"/>
              <a:gd name="T61" fmla="*/ 1677521 h 2548254"/>
              <a:gd name="T62" fmla="*/ 9256 w 2114550"/>
              <a:gd name="T63" fmla="*/ 1771544 h 2548254"/>
              <a:gd name="T64" fmla="*/ 2331 w 2114550"/>
              <a:gd name="T65" fmla="*/ 1866879 h 2548254"/>
              <a:gd name="T66" fmla="*/ 0 w 2114550"/>
              <a:gd name="T67" fmla="*/ 1963420 h 2548254"/>
              <a:gd name="T68" fmla="*/ 2561 w 2114550"/>
              <a:gd name="T69" fmla="*/ 2064573 h 2548254"/>
              <a:gd name="T70" fmla="*/ 10163 w 2114550"/>
              <a:gd name="T71" fmla="*/ 2164397 h 2548254"/>
              <a:gd name="T72" fmla="*/ 22680 w 2114550"/>
              <a:gd name="T73" fmla="*/ 2262768 h 2548254"/>
              <a:gd name="T74" fmla="*/ 39989 w 2114550"/>
              <a:gd name="T75" fmla="*/ 2359562 h 2548254"/>
              <a:gd name="T76" fmla="*/ 61963 w 2114550"/>
              <a:gd name="T77" fmla="*/ 2454655 h 2548254"/>
              <a:gd name="T78" fmla="*/ 88480 w 2114550"/>
              <a:gd name="T79" fmla="*/ 2547924 h 2548254"/>
              <a:gd name="T80" fmla="*/ 2114448 w 2114550"/>
              <a:gd name="T81" fmla="*/ 5727 h 2548254"/>
              <a:gd name="T82" fmla="*/ 2039294 w 2114550"/>
              <a:gd name="T83" fmla="*/ 1439 h 2548254"/>
              <a:gd name="T84" fmla="*/ 1963407 w 2114550"/>
              <a:gd name="T85" fmla="*/ 0 h 254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4550" h="2548254">
                <a:moveTo>
                  <a:pt x="1963407" y="0"/>
                </a:moveTo>
                <a:lnTo>
                  <a:pt x="1914993" y="585"/>
                </a:lnTo>
                <a:lnTo>
                  <a:pt x="1866866" y="2331"/>
                </a:lnTo>
                <a:lnTo>
                  <a:pt x="1819041" y="5226"/>
                </a:lnTo>
                <a:lnTo>
                  <a:pt x="1771531" y="9256"/>
                </a:lnTo>
                <a:lnTo>
                  <a:pt x="1724349" y="14406"/>
                </a:lnTo>
                <a:lnTo>
                  <a:pt x="1677509" y="20665"/>
                </a:lnTo>
                <a:lnTo>
                  <a:pt x="1631023" y="28017"/>
                </a:lnTo>
                <a:lnTo>
                  <a:pt x="1584907" y="36451"/>
                </a:lnTo>
                <a:lnTo>
                  <a:pt x="1539172" y="45952"/>
                </a:lnTo>
                <a:lnTo>
                  <a:pt x="1493832" y="56507"/>
                </a:lnTo>
                <a:lnTo>
                  <a:pt x="1448902" y="68102"/>
                </a:lnTo>
                <a:lnTo>
                  <a:pt x="1404393" y="80725"/>
                </a:lnTo>
                <a:lnTo>
                  <a:pt x="1360321" y="94361"/>
                </a:lnTo>
                <a:lnTo>
                  <a:pt x="1316697" y="108997"/>
                </a:lnTo>
                <a:lnTo>
                  <a:pt x="1273536" y="124621"/>
                </a:lnTo>
                <a:lnTo>
                  <a:pt x="1230851" y="141217"/>
                </a:lnTo>
                <a:lnTo>
                  <a:pt x="1188656" y="158774"/>
                </a:lnTo>
                <a:lnTo>
                  <a:pt x="1146964" y="177276"/>
                </a:lnTo>
                <a:lnTo>
                  <a:pt x="1105788" y="196712"/>
                </a:lnTo>
                <a:lnTo>
                  <a:pt x="1065141" y="217068"/>
                </a:lnTo>
                <a:lnTo>
                  <a:pt x="1025038" y="238329"/>
                </a:lnTo>
                <a:lnTo>
                  <a:pt x="985492" y="260484"/>
                </a:lnTo>
                <a:lnTo>
                  <a:pt x="946516" y="283517"/>
                </a:lnTo>
                <a:lnTo>
                  <a:pt x="908123" y="307417"/>
                </a:lnTo>
                <a:lnTo>
                  <a:pt x="870327" y="332168"/>
                </a:lnTo>
                <a:lnTo>
                  <a:pt x="833142" y="357759"/>
                </a:lnTo>
                <a:lnTo>
                  <a:pt x="796580" y="384175"/>
                </a:lnTo>
                <a:lnTo>
                  <a:pt x="760656" y="411403"/>
                </a:lnTo>
                <a:lnTo>
                  <a:pt x="725383" y="439430"/>
                </a:lnTo>
                <a:lnTo>
                  <a:pt x="690774" y="468242"/>
                </a:lnTo>
                <a:lnTo>
                  <a:pt x="656842" y="497826"/>
                </a:lnTo>
                <a:lnTo>
                  <a:pt x="623602" y="528168"/>
                </a:lnTo>
                <a:lnTo>
                  <a:pt x="591066" y="559254"/>
                </a:lnTo>
                <a:lnTo>
                  <a:pt x="559248" y="591073"/>
                </a:lnTo>
                <a:lnTo>
                  <a:pt x="528162" y="623609"/>
                </a:lnTo>
                <a:lnTo>
                  <a:pt x="497820" y="656849"/>
                </a:lnTo>
                <a:lnTo>
                  <a:pt x="468237" y="690781"/>
                </a:lnTo>
                <a:lnTo>
                  <a:pt x="439425" y="725391"/>
                </a:lnTo>
                <a:lnTo>
                  <a:pt x="411398" y="760664"/>
                </a:lnTo>
                <a:lnTo>
                  <a:pt x="384171" y="796589"/>
                </a:lnTo>
                <a:lnTo>
                  <a:pt x="357755" y="833150"/>
                </a:lnTo>
                <a:lnTo>
                  <a:pt x="332164" y="870336"/>
                </a:lnTo>
                <a:lnTo>
                  <a:pt x="307413" y="908132"/>
                </a:lnTo>
                <a:lnTo>
                  <a:pt x="283514" y="946525"/>
                </a:lnTo>
                <a:lnTo>
                  <a:pt x="260480" y="985501"/>
                </a:lnTo>
                <a:lnTo>
                  <a:pt x="238326" y="1025048"/>
                </a:lnTo>
                <a:lnTo>
                  <a:pt x="217065" y="1065151"/>
                </a:lnTo>
                <a:lnTo>
                  <a:pt x="196710" y="1105798"/>
                </a:lnTo>
                <a:lnTo>
                  <a:pt x="177274" y="1146974"/>
                </a:lnTo>
                <a:lnTo>
                  <a:pt x="158771" y="1188667"/>
                </a:lnTo>
                <a:lnTo>
                  <a:pt x="141215" y="1230862"/>
                </a:lnTo>
                <a:lnTo>
                  <a:pt x="124619" y="1273547"/>
                </a:lnTo>
                <a:lnTo>
                  <a:pt x="108996" y="1316708"/>
                </a:lnTo>
                <a:lnTo>
                  <a:pt x="94360" y="1360332"/>
                </a:lnTo>
                <a:lnTo>
                  <a:pt x="80724" y="1404405"/>
                </a:lnTo>
                <a:lnTo>
                  <a:pt x="68101" y="1448913"/>
                </a:lnTo>
                <a:lnTo>
                  <a:pt x="56506" y="1493844"/>
                </a:lnTo>
                <a:lnTo>
                  <a:pt x="45951" y="1539184"/>
                </a:lnTo>
                <a:lnTo>
                  <a:pt x="36450" y="1584919"/>
                </a:lnTo>
                <a:lnTo>
                  <a:pt x="28017" y="1631036"/>
                </a:lnTo>
                <a:lnTo>
                  <a:pt x="20664" y="1677521"/>
                </a:lnTo>
                <a:lnTo>
                  <a:pt x="14406" y="1724362"/>
                </a:lnTo>
                <a:lnTo>
                  <a:pt x="9256" y="1771544"/>
                </a:lnTo>
                <a:lnTo>
                  <a:pt x="5226" y="1819054"/>
                </a:lnTo>
                <a:lnTo>
                  <a:pt x="2331" y="1866879"/>
                </a:lnTo>
                <a:lnTo>
                  <a:pt x="585" y="1915005"/>
                </a:lnTo>
                <a:lnTo>
                  <a:pt x="0" y="1963420"/>
                </a:lnTo>
                <a:lnTo>
                  <a:pt x="642" y="2014155"/>
                </a:lnTo>
                <a:lnTo>
                  <a:pt x="2561" y="2064573"/>
                </a:lnTo>
                <a:lnTo>
                  <a:pt x="5740" y="2114659"/>
                </a:lnTo>
                <a:lnTo>
                  <a:pt x="10163" y="2164397"/>
                </a:lnTo>
                <a:lnTo>
                  <a:pt x="15815" y="2213772"/>
                </a:lnTo>
                <a:lnTo>
                  <a:pt x="22680" y="2262768"/>
                </a:lnTo>
                <a:lnTo>
                  <a:pt x="30743" y="2311370"/>
                </a:lnTo>
                <a:lnTo>
                  <a:pt x="39989" y="2359562"/>
                </a:lnTo>
                <a:lnTo>
                  <a:pt x="50400" y="2407329"/>
                </a:lnTo>
                <a:lnTo>
                  <a:pt x="61963" y="2454655"/>
                </a:lnTo>
                <a:lnTo>
                  <a:pt x="74662" y="2501525"/>
                </a:lnTo>
                <a:lnTo>
                  <a:pt x="88480" y="2547924"/>
                </a:lnTo>
                <a:lnTo>
                  <a:pt x="2114448" y="2547924"/>
                </a:lnTo>
                <a:lnTo>
                  <a:pt x="2114448" y="5727"/>
                </a:lnTo>
                <a:lnTo>
                  <a:pt x="2076966" y="3230"/>
                </a:lnTo>
                <a:lnTo>
                  <a:pt x="2039294" y="1439"/>
                </a:lnTo>
                <a:lnTo>
                  <a:pt x="2001439" y="360"/>
                </a:lnTo>
                <a:lnTo>
                  <a:pt x="1963407"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a:p>
        </p:txBody>
      </p:sp>
      <p:sp>
        <p:nvSpPr>
          <p:cNvPr id="10" name="object 12"/>
          <p:cNvSpPr>
            <a:spLocks/>
          </p:cNvSpPr>
          <p:nvPr/>
        </p:nvSpPr>
        <p:spPr bwMode="auto">
          <a:xfrm rot="5400000">
            <a:off x="699130" y="5776816"/>
            <a:ext cx="1403706" cy="1518832"/>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p>
        </p:txBody>
      </p:sp>
    </p:spTree>
    <p:extLst>
      <p:ext uri="{BB962C8B-B14F-4D97-AF65-F5344CB8AC3E}">
        <p14:creationId xmlns:p14="http://schemas.microsoft.com/office/powerpoint/2010/main" xmlns="" val="488897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object 2"/>
          <p:cNvSpPr txBox="1">
            <a:spLocks noChangeArrowheads="1"/>
          </p:cNvSpPr>
          <p:nvPr/>
        </p:nvSpPr>
        <p:spPr bwMode="auto">
          <a:xfrm>
            <a:off x="6489700" y="6829425"/>
            <a:ext cx="408305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
              </a:spcBef>
            </a:pPr>
            <a:endParaRPr lang="ru-RU" altLang="ru-RU" sz="3600">
              <a:solidFill>
                <a:prstClr val="black"/>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11" name="Прямоугольник 10"/>
          <p:cNvSpPr/>
          <p:nvPr/>
        </p:nvSpPr>
        <p:spPr>
          <a:xfrm>
            <a:off x="8420100" y="6829425"/>
            <a:ext cx="238125" cy="369888"/>
          </a:xfrm>
          <a:prstGeom prst="rect">
            <a:avLst/>
          </a:prstGeom>
        </p:spPr>
        <p:txBody>
          <a:bodyPr wrap="none">
            <a:spAutoFit/>
          </a:bodyPr>
          <a:lstStyle/>
          <a:p>
            <a:pPr algn="ctr" eaLnBrk="1" fontAlgn="auto" hangingPunct="1">
              <a:spcBef>
                <a:spcPts val="0"/>
              </a:spcBef>
              <a:spcAft>
                <a:spcPts val="0"/>
              </a:spcAft>
              <a:defRPr/>
            </a:pPr>
            <a:r>
              <a:rPr lang="ru-RU" dirty="0">
                <a:solidFill>
                  <a:prstClr val="black">
                    <a:lumMod val="50000"/>
                    <a:lumOff val="50000"/>
                  </a:prstClr>
                </a:solidFill>
                <a:latin typeface="Calibri"/>
              </a:rPr>
              <a:t> </a:t>
            </a:r>
          </a:p>
        </p:txBody>
      </p:sp>
      <p:sp>
        <p:nvSpPr>
          <p:cNvPr id="13" name="object 3"/>
          <p:cNvSpPr txBox="1">
            <a:spLocks/>
          </p:cNvSpPr>
          <p:nvPr/>
        </p:nvSpPr>
        <p:spPr>
          <a:xfrm>
            <a:off x="3928739" y="6786379"/>
            <a:ext cx="2350774" cy="412934"/>
          </a:xfrm>
          <a:prstGeom prst="rect">
            <a:avLst/>
          </a:prstGeom>
        </p:spPr>
        <p:txBody>
          <a:bodyPr wrap="square" lIns="0" tIns="13462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63"/>
              </a:spcBef>
            </a:pPr>
            <a:r>
              <a:rPr lang="ru-RU" altLang="ru-RU" b="1" dirty="0" smtClean="0">
                <a:solidFill>
                  <a:srgbClr val="4D77BE"/>
                </a:solidFill>
                <a:latin typeface="Trebuchet MS" panose="020B0603020202020204" pitchFamily="34" charset="0"/>
                <a:ea typeface="Trebuchet MS" panose="020B0603020202020204" pitchFamily="34" charset="0"/>
                <a:cs typeface="Trebuchet MS" panose="020B0603020202020204" pitchFamily="34" charset="0"/>
              </a:rPr>
              <a:t>сфера-труда24.рф</a:t>
            </a:r>
            <a:endParaRPr lang="en-US" altLang="ru-RU" b="1" dirty="0">
              <a:solidFill>
                <a:srgbClr val="4D77BE"/>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3" name="Прямоугольник 2"/>
          <p:cNvSpPr/>
          <p:nvPr/>
        </p:nvSpPr>
        <p:spPr>
          <a:xfrm>
            <a:off x="622300" y="2904262"/>
            <a:ext cx="9332912" cy="830997"/>
          </a:xfrm>
          <a:prstGeom prst="rect">
            <a:avLst/>
          </a:prstGeom>
        </p:spPr>
        <p:txBody>
          <a:bodyPr wrap="square">
            <a:spAutoFit/>
          </a:bodyPr>
          <a:lstStyle/>
          <a:p>
            <a:pPr algn="ctr" eaLnBrk="1" fontAlgn="auto" hangingPunct="1">
              <a:spcBef>
                <a:spcPts val="0"/>
              </a:spcBef>
              <a:spcAft>
                <a:spcPts val="0"/>
              </a:spcAft>
              <a:defRPr/>
            </a:pPr>
            <a:r>
              <a:rPr lang="ru-RU" sz="4800" b="1" dirty="0">
                <a:solidFill>
                  <a:srgbClr val="4D77BE"/>
                </a:solidFill>
                <a:latin typeface="Trebuchet MS"/>
                <a:cs typeface="Trebuchet MS"/>
              </a:rPr>
              <a:t>Благодарим за </a:t>
            </a:r>
            <a:r>
              <a:rPr lang="ru-RU" sz="4800" b="1" dirty="0" smtClean="0">
                <a:solidFill>
                  <a:srgbClr val="4D77BE"/>
                </a:solidFill>
                <a:latin typeface="Trebuchet MS"/>
                <a:cs typeface="Trebuchet MS"/>
              </a:rPr>
              <a:t>внимание!</a:t>
            </a:r>
            <a:endParaRPr lang="ru-RU" sz="4800" b="1" dirty="0">
              <a:solidFill>
                <a:srgbClr val="4D77BE"/>
              </a:solidFill>
              <a:latin typeface="Trebuchet MS"/>
              <a:cs typeface="Trebuchet MS"/>
            </a:endParaRPr>
          </a:p>
        </p:txBody>
      </p:sp>
    </p:spTree>
    <p:extLst>
      <p:ext uri="{BB962C8B-B14F-4D97-AF65-F5344CB8AC3E}">
        <p14:creationId xmlns:p14="http://schemas.microsoft.com/office/powerpoint/2010/main" xmlns="" val="4248461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745905" y="397049"/>
            <a:ext cx="9577064" cy="947054"/>
          </a:xfrm>
        </p:spPr>
        <p:txBody>
          <a:bodyPr tIns="175895"/>
          <a:lstStyle/>
          <a:p>
            <a:pPr marL="12700" algn="l">
              <a:spcBef>
                <a:spcPts val="1388"/>
              </a:spcBef>
            </a:pPr>
            <a:r>
              <a:rPr lang="ru-RU" sz="2500" dirty="0">
                <a:solidFill>
                  <a:schemeClr val="tx2">
                    <a:lumMod val="60000"/>
                    <a:lumOff val="40000"/>
                  </a:schemeClr>
                </a:solidFill>
              </a:rPr>
              <a:t>Федеральный закон от 31.07.2020 №247-ФЗ </a:t>
            </a:r>
            <a:r>
              <a:rPr lang="ru-RU" sz="2500" dirty="0" smtClean="0">
                <a:solidFill>
                  <a:schemeClr val="tx2">
                    <a:lumMod val="60000"/>
                    <a:lumOff val="40000"/>
                  </a:schemeClr>
                </a:solidFill>
              </a:rPr>
              <a:t/>
            </a:r>
            <a:br>
              <a:rPr lang="ru-RU" sz="2500" dirty="0" smtClean="0">
                <a:solidFill>
                  <a:schemeClr val="tx2">
                    <a:lumMod val="60000"/>
                    <a:lumOff val="40000"/>
                  </a:schemeClr>
                </a:solidFill>
              </a:rPr>
            </a:br>
            <a:r>
              <a:rPr lang="ru-RU" sz="2500" i="1" dirty="0" smtClean="0">
                <a:solidFill>
                  <a:schemeClr val="tx2">
                    <a:lumMod val="60000"/>
                    <a:lumOff val="40000"/>
                  </a:schemeClr>
                </a:solidFill>
              </a:rPr>
              <a:t>«</a:t>
            </a:r>
            <a:r>
              <a:rPr lang="ru-RU" sz="2500" i="1" dirty="0">
                <a:solidFill>
                  <a:schemeClr val="tx2">
                    <a:lumMod val="60000"/>
                    <a:lumOff val="40000"/>
                  </a:schemeClr>
                </a:solidFill>
              </a:rPr>
              <a:t>Об обязательных требованиях в Российской Федерации</a:t>
            </a:r>
            <a:r>
              <a:rPr lang="ru-RU" sz="2500" i="1" dirty="0" smtClean="0">
                <a:solidFill>
                  <a:schemeClr val="tx2">
                    <a:lumMod val="60000"/>
                    <a:lumOff val="40000"/>
                  </a:schemeClr>
                </a:solidFill>
              </a:rPr>
              <a:t>»</a:t>
            </a:r>
            <a:endParaRPr lang="ru-RU" altLang="ru-RU" sz="2500" dirty="0">
              <a:solidFill>
                <a:schemeClr val="tx2">
                  <a:lumMod val="60000"/>
                  <a:lumOff val="40000"/>
                </a:schemeClr>
              </a:solidFill>
            </a:endParaRPr>
          </a:p>
        </p:txBody>
      </p:sp>
      <p:sp>
        <p:nvSpPr>
          <p:cNvPr id="5" name="Прямоугольник 4"/>
          <p:cNvSpPr/>
          <p:nvPr/>
        </p:nvSpPr>
        <p:spPr>
          <a:xfrm>
            <a:off x="772659" y="2053233"/>
            <a:ext cx="8280920" cy="4102020"/>
          </a:xfrm>
          <a:prstGeom prst="rect">
            <a:avLst/>
          </a:prstGeom>
        </p:spPr>
        <p:txBody>
          <a:bodyPr wrap="square">
            <a:spAutoFit/>
          </a:bodyPr>
          <a:lstStyle/>
          <a:p>
            <a:pPr marL="342900" lvl="0" indent="-342900" algn="just">
              <a:lnSpc>
                <a:spcPct val="125000"/>
              </a:lnSpc>
              <a:buClr>
                <a:srgbClr val="FFC000"/>
              </a:buClr>
              <a:buFont typeface="Wingdings" panose="05000000000000000000" pitchFamily="2" charset="2"/>
              <a:buChar char="ü"/>
            </a:pPr>
            <a:r>
              <a:rPr lang="ru-RU" sz="2100" dirty="0" smtClean="0">
                <a:solidFill>
                  <a:prstClr val="black"/>
                </a:solidFill>
                <a:latin typeface="+mj-lt"/>
                <a:ea typeface="Trebuchet MS" panose="020B0603020202020204" pitchFamily="34" charset="0"/>
                <a:cs typeface="Trebuchet MS" panose="020B0603020202020204" pitchFamily="34" charset="0"/>
              </a:rPr>
              <a:t>В </a:t>
            </a:r>
            <a:r>
              <a:rPr lang="ru-RU" sz="2100" dirty="0">
                <a:solidFill>
                  <a:prstClr val="black"/>
                </a:solidFill>
                <a:latin typeface="+mj-lt"/>
                <a:ea typeface="Trebuchet MS" panose="020B0603020202020204" pitchFamily="34" charset="0"/>
                <a:cs typeface="Trebuchet MS" panose="020B0603020202020204" pitchFamily="34" charset="0"/>
              </a:rPr>
              <a:t>соответствии со ст. </a:t>
            </a:r>
            <a:r>
              <a:rPr lang="ru-RU" sz="2100" dirty="0" smtClean="0">
                <a:solidFill>
                  <a:prstClr val="black"/>
                </a:solidFill>
                <a:latin typeface="+mj-lt"/>
                <a:ea typeface="Trebuchet MS" panose="020B0603020202020204" pitchFamily="34" charset="0"/>
                <a:cs typeface="Trebuchet MS" panose="020B0603020202020204" pitchFamily="34" charset="0"/>
              </a:rPr>
              <a:t>1 </a:t>
            </a:r>
            <a:r>
              <a:rPr lang="ru-RU" sz="2100" dirty="0">
                <a:solidFill>
                  <a:prstClr val="black"/>
                </a:solidFill>
                <a:latin typeface="+mj-lt"/>
                <a:ea typeface="Trebuchet MS" panose="020B0603020202020204" pitchFamily="34" charset="0"/>
                <a:cs typeface="Trebuchet MS" panose="020B0603020202020204" pitchFamily="34" charset="0"/>
              </a:rPr>
              <a:t>Федеральный закон определяет правовые и организационные основы установления и оценки применения содержащихся в нормативных правовых актах требований, которые связаны с осуществлением предпринимательской и иной экономической деятельности и </a:t>
            </a:r>
            <a:r>
              <a:rPr lang="ru-RU" sz="2100" b="1" dirty="0">
                <a:solidFill>
                  <a:prstClr val="black"/>
                </a:solidFill>
                <a:latin typeface="+mj-lt"/>
                <a:ea typeface="Trebuchet MS" panose="020B0603020202020204" pitchFamily="34" charset="0"/>
                <a:cs typeface="Trebuchet MS" panose="020B0603020202020204" pitchFamily="34" charset="0"/>
              </a:rPr>
              <a:t>оценка соблюдения которых осуществляется в рамках государственного контроля (надзора), муниципального контроля, привлечения к административной ответственности, предоставления лицензий и иных разрешений, аккредитации, оценки соответствия продукции, иных форм оценки и экспертизы (далее - обязательные требования).</a:t>
            </a:r>
          </a:p>
        </p:txBody>
      </p:sp>
    </p:spTree>
    <p:extLst>
      <p:ext uri="{BB962C8B-B14F-4D97-AF65-F5344CB8AC3E}">
        <p14:creationId xmlns:p14="http://schemas.microsoft.com/office/powerpoint/2010/main" xmlns="" val="2224124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object 15"/>
          <p:cNvSpPr>
            <a:spLocks noChangeArrowheads="1"/>
          </p:cNvSpPr>
          <p:nvPr/>
        </p:nvSpPr>
        <p:spPr bwMode="auto">
          <a:xfrm>
            <a:off x="10653713" y="849313"/>
            <a:ext cx="38100" cy="6710362"/>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dirty="0"/>
          </a:p>
        </p:txBody>
      </p:sp>
      <p:sp>
        <p:nvSpPr>
          <p:cNvPr id="14349" name="object 11"/>
          <p:cNvSpPr>
            <a:spLocks/>
          </p:cNvSpPr>
          <p:nvPr/>
        </p:nvSpPr>
        <p:spPr bwMode="auto">
          <a:xfrm rot="10800000">
            <a:off x="139700" y="1970088"/>
            <a:ext cx="19050" cy="74612"/>
          </a:xfrm>
          <a:custGeom>
            <a:avLst/>
            <a:gdLst>
              <a:gd name="T0" fmla="*/ 17716 w 17779"/>
              <a:gd name="T1" fmla="*/ 74091 h 74295"/>
              <a:gd name="T2" fmla="*/ 12951 w 17779"/>
              <a:gd name="T3" fmla="*/ 55701 h 74295"/>
              <a:gd name="T4" fmla="*/ 8410 w 17779"/>
              <a:gd name="T5" fmla="*/ 37222 h 74295"/>
              <a:gd name="T6" fmla="*/ 4093 w 17779"/>
              <a:gd name="T7" fmla="*/ 18654 h 74295"/>
              <a:gd name="T8" fmla="*/ 0 w 17779"/>
              <a:gd name="T9" fmla="*/ 0 h 74295"/>
            </a:gdLst>
            <a:ahLst/>
            <a:cxnLst>
              <a:cxn ang="0">
                <a:pos x="T0" y="T1"/>
              </a:cxn>
              <a:cxn ang="0">
                <a:pos x="T2" y="T3"/>
              </a:cxn>
              <a:cxn ang="0">
                <a:pos x="T4" y="T5"/>
              </a:cxn>
              <a:cxn ang="0">
                <a:pos x="T6" y="T7"/>
              </a:cxn>
              <a:cxn ang="0">
                <a:pos x="T8" y="T9"/>
              </a:cxn>
            </a:cxnLst>
            <a:rect l="0" t="0" r="r" b="b"/>
            <a:pathLst>
              <a:path w="17779" h="74295">
                <a:moveTo>
                  <a:pt x="17716" y="74091"/>
                </a:moveTo>
                <a:lnTo>
                  <a:pt x="12951" y="55701"/>
                </a:lnTo>
                <a:lnTo>
                  <a:pt x="8410" y="37222"/>
                </a:lnTo>
                <a:lnTo>
                  <a:pt x="4093" y="18654"/>
                </a:lnTo>
                <a:lnTo>
                  <a:pt x="0" y="0"/>
                </a:lnTo>
              </a:path>
            </a:pathLst>
          </a:custGeom>
          <a:noFill/>
          <a:ln w="1016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14351" name="object 13"/>
          <p:cNvSpPr>
            <a:spLocks/>
          </p:cNvSpPr>
          <p:nvPr/>
        </p:nvSpPr>
        <p:spPr bwMode="auto">
          <a:xfrm rot="10800000">
            <a:off x="1593850" y="138113"/>
            <a:ext cx="76200" cy="1587"/>
          </a:xfrm>
          <a:custGeom>
            <a:avLst/>
            <a:gdLst>
              <a:gd name="T0" fmla="*/ -50800 w 76200"/>
              <a:gd name="T1" fmla="*/ 368 h 1270"/>
              <a:gd name="T2" fmla="*/ 127000 w 76200"/>
              <a:gd name="T3" fmla="*/ 368 h 1270"/>
            </a:gdLst>
            <a:ahLst/>
            <a:cxnLst>
              <a:cxn ang="0">
                <a:pos x="T0" y="T1"/>
              </a:cxn>
              <a:cxn ang="0">
                <a:pos x="T2" y="T3"/>
              </a:cxn>
            </a:cxnLst>
            <a:rect l="0" t="0" r="r" b="b"/>
            <a:pathLst>
              <a:path w="76200" h="1270">
                <a:moveTo>
                  <a:pt x="-50800" y="368"/>
                </a:moveTo>
                <a:lnTo>
                  <a:pt x="127000" y="368"/>
                </a:lnTo>
              </a:path>
            </a:pathLst>
          </a:custGeom>
          <a:noFill/>
          <a:ln w="102336">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14354" name="object 11"/>
          <p:cNvSpPr>
            <a:spLocks/>
          </p:cNvSpPr>
          <p:nvPr/>
        </p:nvSpPr>
        <p:spPr bwMode="auto">
          <a:xfrm rot="10800000" flipH="1" flipV="1">
            <a:off x="195263" y="1909763"/>
            <a:ext cx="50800" cy="96837"/>
          </a:xfrm>
          <a:custGeom>
            <a:avLst/>
            <a:gdLst>
              <a:gd name="T0" fmla="*/ 17716 w 17779"/>
              <a:gd name="T1" fmla="*/ 74091 h 74295"/>
              <a:gd name="T2" fmla="*/ 12951 w 17779"/>
              <a:gd name="T3" fmla="*/ 55701 h 74295"/>
              <a:gd name="T4" fmla="*/ 8410 w 17779"/>
              <a:gd name="T5" fmla="*/ 37222 h 74295"/>
              <a:gd name="T6" fmla="*/ 4093 w 17779"/>
              <a:gd name="T7" fmla="*/ 18654 h 74295"/>
              <a:gd name="T8" fmla="*/ 0 w 17779"/>
              <a:gd name="T9" fmla="*/ 0 h 74295"/>
            </a:gdLst>
            <a:ahLst/>
            <a:cxnLst>
              <a:cxn ang="0">
                <a:pos x="T0" y="T1"/>
              </a:cxn>
              <a:cxn ang="0">
                <a:pos x="T2" y="T3"/>
              </a:cxn>
              <a:cxn ang="0">
                <a:pos x="T4" y="T5"/>
              </a:cxn>
              <a:cxn ang="0">
                <a:pos x="T6" y="T7"/>
              </a:cxn>
              <a:cxn ang="0">
                <a:pos x="T8" y="T9"/>
              </a:cxn>
            </a:cxnLst>
            <a:rect l="0" t="0" r="r" b="b"/>
            <a:pathLst>
              <a:path w="17779" h="74295">
                <a:moveTo>
                  <a:pt x="17716" y="74091"/>
                </a:moveTo>
                <a:lnTo>
                  <a:pt x="12951" y="55701"/>
                </a:lnTo>
                <a:lnTo>
                  <a:pt x="8410" y="37222"/>
                </a:lnTo>
                <a:lnTo>
                  <a:pt x="4093" y="18654"/>
                </a:lnTo>
                <a:lnTo>
                  <a:pt x="0" y="0"/>
                </a:lnTo>
              </a:path>
            </a:pathLst>
          </a:custGeom>
          <a:noFill/>
          <a:ln w="1016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4" name="Прямоугольник 3"/>
          <p:cNvSpPr/>
          <p:nvPr/>
        </p:nvSpPr>
        <p:spPr>
          <a:xfrm>
            <a:off x="594172" y="1439973"/>
            <a:ext cx="9001000" cy="1338828"/>
          </a:xfrm>
          <a:prstGeom prst="rect">
            <a:avLst/>
          </a:prstGeom>
        </p:spPr>
        <p:txBody>
          <a:bodyPr wrap="square">
            <a:spAutoFit/>
          </a:bodyPr>
          <a:lstStyle/>
          <a:p>
            <a:pPr marL="342900" indent="-342900">
              <a:lnSpc>
                <a:spcPct val="150000"/>
              </a:lnSpc>
              <a:buClr>
                <a:srgbClr val="FFC000"/>
              </a:buClr>
              <a:buFont typeface="+mj-lt"/>
              <a:buAutoNum type="arabicPeriod"/>
            </a:pPr>
            <a:endParaRPr lang="ru-RU" dirty="0">
              <a:latin typeface="Trebuchet MS" panose="020B0603020202020204" pitchFamily="34" charset="0"/>
              <a:ea typeface="Trebuchet MS" panose="020B0603020202020204" pitchFamily="34" charset="0"/>
              <a:cs typeface="Trebuchet MS" panose="020B0603020202020204" pitchFamily="34" charset="0"/>
            </a:endParaRPr>
          </a:p>
          <a:p>
            <a:pPr marL="285750" indent="-285750">
              <a:lnSpc>
                <a:spcPct val="150000"/>
              </a:lnSpc>
              <a:buClr>
                <a:srgbClr val="FFC000"/>
              </a:buClr>
              <a:buFont typeface="Wingdings" panose="05000000000000000000" pitchFamily="2" charset="2"/>
              <a:buChar char="ü"/>
            </a:pPr>
            <a:endParaRPr lang="ru-RU" dirty="0">
              <a:latin typeface="Trebuchet MS" panose="020B0603020202020204" pitchFamily="34" charset="0"/>
              <a:ea typeface="Trebuchet MS" panose="020B0603020202020204" pitchFamily="34" charset="0"/>
              <a:cs typeface="Trebuchet MS" panose="020B0603020202020204" pitchFamily="34" charset="0"/>
            </a:endParaRPr>
          </a:p>
          <a:p>
            <a:pPr marL="285750" indent="-285750">
              <a:lnSpc>
                <a:spcPct val="150000"/>
              </a:lnSpc>
              <a:buClr>
                <a:srgbClr val="FFC000"/>
              </a:buClr>
              <a:buFont typeface="Wingdings" panose="05000000000000000000" pitchFamily="2" charset="2"/>
              <a:buChar char="ü"/>
            </a:pPr>
            <a:endParaRPr lang="ru-RU" dirty="0" smtClean="0">
              <a:latin typeface="Trebuchet MS" panose="020B0603020202020204" pitchFamily="34" charset="0"/>
              <a:ea typeface="Trebuchet MS" panose="020B0603020202020204" pitchFamily="34" charset="0"/>
              <a:cs typeface="Trebuchet MS" panose="020B0603020202020204" pitchFamily="34" charset="0"/>
            </a:endParaRPr>
          </a:p>
        </p:txBody>
      </p:sp>
      <p:sp>
        <p:nvSpPr>
          <p:cNvPr id="12" name="object 9"/>
          <p:cNvSpPr>
            <a:spLocks/>
          </p:cNvSpPr>
          <p:nvPr/>
        </p:nvSpPr>
        <p:spPr bwMode="auto">
          <a:xfrm>
            <a:off x="9480767" y="6104768"/>
            <a:ext cx="1233941" cy="1473994"/>
          </a:xfrm>
          <a:custGeom>
            <a:avLst/>
            <a:gdLst>
              <a:gd name="T0" fmla="*/ 1914993 w 2114550"/>
              <a:gd name="T1" fmla="*/ 585 h 2548254"/>
              <a:gd name="T2" fmla="*/ 1819041 w 2114550"/>
              <a:gd name="T3" fmla="*/ 5226 h 2548254"/>
              <a:gd name="T4" fmla="*/ 1724349 w 2114550"/>
              <a:gd name="T5" fmla="*/ 14406 h 2548254"/>
              <a:gd name="T6" fmla="*/ 1631023 w 2114550"/>
              <a:gd name="T7" fmla="*/ 28017 h 2548254"/>
              <a:gd name="T8" fmla="*/ 1539172 w 2114550"/>
              <a:gd name="T9" fmla="*/ 45952 h 2548254"/>
              <a:gd name="T10" fmla="*/ 1448902 w 2114550"/>
              <a:gd name="T11" fmla="*/ 68102 h 2548254"/>
              <a:gd name="T12" fmla="*/ 1360321 w 2114550"/>
              <a:gd name="T13" fmla="*/ 94361 h 2548254"/>
              <a:gd name="T14" fmla="*/ 1273536 w 2114550"/>
              <a:gd name="T15" fmla="*/ 124621 h 2548254"/>
              <a:gd name="T16" fmla="*/ 1188656 w 2114550"/>
              <a:gd name="T17" fmla="*/ 158774 h 2548254"/>
              <a:gd name="T18" fmla="*/ 1105788 w 2114550"/>
              <a:gd name="T19" fmla="*/ 196712 h 2548254"/>
              <a:gd name="T20" fmla="*/ 1025038 w 2114550"/>
              <a:gd name="T21" fmla="*/ 238329 h 2548254"/>
              <a:gd name="T22" fmla="*/ 946516 w 2114550"/>
              <a:gd name="T23" fmla="*/ 283517 h 2548254"/>
              <a:gd name="T24" fmla="*/ 870327 w 2114550"/>
              <a:gd name="T25" fmla="*/ 332168 h 2548254"/>
              <a:gd name="T26" fmla="*/ 796580 w 2114550"/>
              <a:gd name="T27" fmla="*/ 384175 h 2548254"/>
              <a:gd name="T28" fmla="*/ 725383 w 2114550"/>
              <a:gd name="T29" fmla="*/ 439430 h 2548254"/>
              <a:gd name="T30" fmla="*/ 656842 w 2114550"/>
              <a:gd name="T31" fmla="*/ 497826 h 2548254"/>
              <a:gd name="T32" fmla="*/ 591066 w 2114550"/>
              <a:gd name="T33" fmla="*/ 559254 h 2548254"/>
              <a:gd name="T34" fmla="*/ 528162 w 2114550"/>
              <a:gd name="T35" fmla="*/ 623609 h 2548254"/>
              <a:gd name="T36" fmla="*/ 468237 w 2114550"/>
              <a:gd name="T37" fmla="*/ 690781 h 2548254"/>
              <a:gd name="T38" fmla="*/ 411398 w 2114550"/>
              <a:gd name="T39" fmla="*/ 760664 h 2548254"/>
              <a:gd name="T40" fmla="*/ 357755 w 2114550"/>
              <a:gd name="T41" fmla="*/ 833150 h 2548254"/>
              <a:gd name="T42" fmla="*/ 307413 w 2114550"/>
              <a:gd name="T43" fmla="*/ 908132 h 2548254"/>
              <a:gd name="T44" fmla="*/ 260480 w 2114550"/>
              <a:gd name="T45" fmla="*/ 985501 h 2548254"/>
              <a:gd name="T46" fmla="*/ 217065 w 2114550"/>
              <a:gd name="T47" fmla="*/ 1065151 h 2548254"/>
              <a:gd name="T48" fmla="*/ 177274 w 2114550"/>
              <a:gd name="T49" fmla="*/ 1146974 h 2548254"/>
              <a:gd name="T50" fmla="*/ 141215 w 2114550"/>
              <a:gd name="T51" fmla="*/ 1230862 h 2548254"/>
              <a:gd name="T52" fmla="*/ 108996 w 2114550"/>
              <a:gd name="T53" fmla="*/ 1316708 h 2548254"/>
              <a:gd name="T54" fmla="*/ 80724 w 2114550"/>
              <a:gd name="T55" fmla="*/ 1404405 h 2548254"/>
              <a:gd name="T56" fmla="*/ 56506 w 2114550"/>
              <a:gd name="T57" fmla="*/ 1493844 h 2548254"/>
              <a:gd name="T58" fmla="*/ 36450 w 2114550"/>
              <a:gd name="T59" fmla="*/ 1584919 h 2548254"/>
              <a:gd name="T60" fmla="*/ 20664 w 2114550"/>
              <a:gd name="T61" fmla="*/ 1677521 h 2548254"/>
              <a:gd name="T62" fmla="*/ 9256 w 2114550"/>
              <a:gd name="T63" fmla="*/ 1771544 h 2548254"/>
              <a:gd name="T64" fmla="*/ 2331 w 2114550"/>
              <a:gd name="T65" fmla="*/ 1866879 h 2548254"/>
              <a:gd name="T66" fmla="*/ 0 w 2114550"/>
              <a:gd name="T67" fmla="*/ 1963420 h 2548254"/>
              <a:gd name="T68" fmla="*/ 2561 w 2114550"/>
              <a:gd name="T69" fmla="*/ 2064573 h 2548254"/>
              <a:gd name="T70" fmla="*/ 10163 w 2114550"/>
              <a:gd name="T71" fmla="*/ 2164397 h 2548254"/>
              <a:gd name="T72" fmla="*/ 22680 w 2114550"/>
              <a:gd name="T73" fmla="*/ 2262768 h 2548254"/>
              <a:gd name="T74" fmla="*/ 39989 w 2114550"/>
              <a:gd name="T75" fmla="*/ 2359562 h 2548254"/>
              <a:gd name="T76" fmla="*/ 61963 w 2114550"/>
              <a:gd name="T77" fmla="*/ 2454655 h 2548254"/>
              <a:gd name="T78" fmla="*/ 88480 w 2114550"/>
              <a:gd name="T79" fmla="*/ 2547924 h 2548254"/>
              <a:gd name="T80" fmla="*/ 2114448 w 2114550"/>
              <a:gd name="T81" fmla="*/ 5727 h 2548254"/>
              <a:gd name="T82" fmla="*/ 2039294 w 2114550"/>
              <a:gd name="T83" fmla="*/ 1439 h 2548254"/>
              <a:gd name="T84" fmla="*/ 1963407 w 2114550"/>
              <a:gd name="T85" fmla="*/ 0 h 254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4550" h="2548254">
                <a:moveTo>
                  <a:pt x="1963407" y="0"/>
                </a:moveTo>
                <a:lnTo>
                  <a:pt x="1914993" y="585"/>
                </a:lnTo>
                <a:lnTo>
                  <a:pt x="1866866" y="2331"/>
                </a:lnTo>
                <a:lnTo>
                  <a:pt x="1819041" y="5226"/>
                </a:lnTo>
                <a:lnTo>
                  <a:pt x="1771531" y="9256"/>
                </a:lnTo>
                <a:lnTo>
                  <a:pt x="1724349" y="14406"/>
                </a:lnTo>
                <a:lnTo>
                  <a:pt x="1677509" y="20665"/>
                </a:lnTo>
                <a:lnTo>
                  <a:pt x="1631023" y="28017"/>
                </a:lnTo>
                <a:lnTo>
                  <a:pt x="1584907" y="36451"/>
                </a:lnTo>
                <a:lnTo>
                  <a:pt x="1539172" y="45952"/>
                </a:lnTo>
                <a:lnTo>
                  <a:pt x="1493832" y="56507"/>
                </a:lnTo>
                <a:lnTo>
                  <a:pt x="1448902" y="68102"/>
                </a:lnTo>
                <a:lnTo>
                  <a:pt x="1404393" y="80725"/>
                </a:lnTo>
                <a:lnTo>
                  <a:pt x="1360321" y="94361"/>
                </a:lnTo>
                <a:lnTo>
                  <a:pt x="1316697" y="108997"/>
                </a:lnTo>
                <a:lnTo>
                  <a:pt x="1273536" y="124621"/>
                </a:lnTo>
                <a:lnTo>
                  <a:pt x="1230851" y="141217"/>
                </a:lnTo>
                <a:lnTo>
                  <a:pt x="1188656" y="158774"/>
                </a:lnTo>
                <a:lnTo>
                  <a:pt x="1146964" y="177276"/>
                </a:lnTo>
                <a:lnTo>
                  <a:pt x="1105788" y="196712"/>
                </a:lnTo>
                <a:lnTo>
                  <a:pt x="1065141" y="217068"/>
                </a:lnTo>
                <a:lnTo>
                  <a:pt x="1025038" y="238329"/>
                </a:lnTo>
                <a:lnTo>
                  <a:pt x="985492" y="260484"/>
                </a:lnTo>
                <a:lnTo>
                  <a:pt x="946516" y="283517"/>
                </a:lnTo>
                <a:lnTo>
                  <a:pt x="908123" y="307417"/>
                </a:lnTo>
                <a:lnTo>
                  <a:pt x="870327" y="332168"/>
                </a:lnTo>
                <a:lnTo>
                  <a:pt x="833142" y="357759"/>
                </a:lnTo>
                <a:lnTo>
                  <a:pt x="796580" y="384175"/>
                </a:lnTo>
                <a:lnTo>
                  <a:pt x="760656" y="411403"/>
                </a:lnTo>
                <a:lnTo>
                  <a:pt x="725383" y="439430"/>
                </a:lnTo>
                <a:lnTo>
                  <a:pt x="690774" y="468242"/>
                </a:lnTo>
                <a:lnTo>
                  <a:pt x="656842" y="497826"/>
                </a:lnTo>
                <a:lnTo>
                  <a:pt x="623602" y="528168"/>
                </a:lnTo>
                <a:lnTo>
                  <a:pt x="591066" y="559254"/>
                </a:lnTo>
                <a:lnTo>
                  <a:pt x="559248" y="591073"/>
                </a:lnTo>
                <a:lnTo>
                  <a:pt x="528162" y="623609"/>
                </a:lnTo>
                <a:lnTo>
                  <a:pt x="497820" y="656849"/>
                </a:lnTo>
                <a:lnTo>
                  <a:pt x="468237" y="690781"/>
                </a:lnTo>
                <a:lnTo>
                  <a:pt x="439425" y="725391"/>
                </a:lnTo>
                <a:lnTo>
                  <a:pt x="411398" y="760664"/>
                </a:lnTo>
                <a:lnTo>
                  <a:pt x="384171" y="796589"/>
                </a:lnTo>
                <a:lnTo>
                  <a:pt x="357755" y="833150"/>
                </a:lnTo>
                <a:lnTo>
                  <a:pt x="332164" y="870336"/>
                </a:lnTo>
                <a:lnTo>
                  <a:pt x="307413" y="908132"/>
                </a:lnTo>
                <a:lnTo>
                  <a:pt x="283514" y="946525"/>
                </a:lnTo>
                <a:lnTo>
                  <a:pt x="260480" y="985501"/>
                </a:lnTo>
                <a:lnTo>
                  <a:pt x="238326" y="1025048"/>
                </a:lnTo>
                <a:lnTo>
                  <a:pt x="217065" y="1065151"/>
                </a:lnTo>
                <a:lnTo>
                  <a:pt x="196710" y="1105798"/>
                </a:lnTo>
                <a:lnTo>
                  <a:pt x="177274" y="1146974"/>
                </a:lnTo>
                <a:lnTo>
                  <a:pt x="158771" y="1188667"/>
                </a:lnTo>
                <a:lnTo>
                  <a:pt x="141215" y="1230862"/>
                </a:lnTo>
                <a:lnTo>
                  <a:pt x="124619" y="1273547"/>
                </a:lnTo>
                <a:lnTo>
                  <a:pt x="108996" y="1316708"/>
                </a:lnTo>
                <a:lnTo>
                  <a:pt x="94360" y="1360332"/>
                </a:lnTo>
                <a:lnTo>
                  <a:pt x="80724" y="1404405"/>
                </a:lnTo>
                <a:lnTo>
                  <a:pt x="68101" y="1448913"/>
                </a:lnTo>
                <a:lnTo>
                  <a:pt x="56506" y="1493844"/>
                </a:lnTo>
                <a:lnTo>
                  <a:pt x="45951" y="1539184"/>
                </a:lnTo>
                <a:lnTo>
                  <a:pt x="36450" y="1584919"/>
                </a:lnTo>
                <a:lnTo>
                  <a:pt x="28017" y="1631036"/>
                </a:lnTo>
                <a:lnTo>
                  <a:pt x="20664" y="1677521"/>
                </a:lnTo>
                <a:lnTo>
                  <a:pt x="14406" y="1724362"/>
                </a:lnTo>
                <a:lnTo>
                  <a:pt x="9256" y="1771544"/>
                </a:lnTo>
                <a:lnTo>
                  <a:pt x="5226" y="1819054"/>
                </a:lnTo>
                <a:lnTo>
                  <a:pt x="2331" y="1866879"/>
                </a:lnTo>
                <a:lnTo>
                  <a:pt x="585" y="1915005"/>
                </a:lnTo>
                <a:lnTo>
                  <a:pt x="0" y="1963420"/>
                </a:lnTo>
                <a:lnTo>
                  <a:pt x="642" y="2014155"/>
                </a:lnTo>
                <a:lnTo>
                  <a:pt x="2561" y="2064573"/>
                </a:lnTo>
                <a:lnTo>
                  <a:pt x="5740" y="2114659"/>
                </a:lnTo>
                <a:lnTo>
                  <a:pt x="10163" y="2164397"/>
                </a:lnTo>
                <a:lnTo>
                  <a:pt x="15815" y="2213772"/>
                </a:lnTo>
                <a:lnTo>
                  <a:pt x="22680" y="2262768"/>
                </a:lnTo>
                <a:lnTo>
                  <a:pt x="30743" y="2311370"/>
                </a:lnTo>
                <a:lnTo>
                  <a:pt x="39989" y="2359562"/>
                </a:lnTo>
                <a:lnTo>
                  <a:pt x="50400" y="2407329"/>
                </a:lnTo>
                <a:lnTo>
                  <a:pt x="61963" y="2454655"/>
                </a:lnTo>
                <a:lnTo>
                  <a:pt x="74662" y="2501525"/>
                </a:lnTo>
                <a:lnTo>
                  <a:pt x="88480" y="2547924"/>
                </a:lnTo>
                <a:lnTo>
                  <a:pt x="2114448" y="2547924"/>
                </a:lnTo>
                <a:lnTo>
                  <a:pt x="2114448" y="5727"/>
                </a:lnTo>
                <a:lnTo>
                  <a:pt x="2076966" y="3230"/>
                </a:lnTo>
                <a:lnTo>
                  <a:pt x="2039294" y="1439"/>
                </a:lnTo>
                <a:lnTo>
                  <a:pt x="2001439" y="360"/>
                </a:lnTo>
                <a:lnTo>
                  <a:pt x="1963407"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dirty="0"/>
          </a:p>
        </p:txBody>
      </p:sp>
      <p:sp>
        <p:nvSpPr>
          <p:cNvPr id="14" name="object 12"/>
          <p:cNvSpPr>
            <a:spLocks/>
          </p:cNvSpPr>
          <p:nvPr/>
        </p:nvSpPr>
        <p:spPr bwMode="auto">
          <a:xfrm rot="725198">
            <a:off x="9815928" y="6357733"/>
            <a:ext cx="563619" cy="968062"/>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
        <p:nvSpPr>
          <p:cNvPr id="16" name="object 8"/>
          <p:cNvSpPr txBox="1">
            <a:spLocks noGrp="1"/>
          </p:cNvSpPr>
          <p:nvPr>
            <p:ph type="title"/>
          </p:nvPr>
        </p:nvSpPr>
        <p:spPr>
          <a:xfrm>
            <a:off x="506859" y="340318"/>
            <a:ext cx="9505056" cy="1546001"/>
          </a:xfrm>
        </p:spPr>
        <p:txBody>
          <a:bodyPr tIns="175895"/>
          <a:lstStyle/>
          <a:p>
            <a:pPr marL="12700" algn="l">
              <a:lnSpc>
                <a:spcPct val="114000"/>
              </a:lnSpc>
              <a:spcBef>
                <a:spcPts val="1388"/>
              </a:spcBef>
              <a:spcAft>
                <a:spcPts val="1200"/>
              </a:spcAft>
            </a:pPr>
            <a:r>
              <a:rPr lang="ru-RU" altLang="ru-RU" sz="3800" dirty="0" smtClean="0">
                <a:latin typeface="Trebuchet MS" panose="020B0603020202020204" pitchFamily="34" charset="0"/>
                <a:ea typeface="Trebuchet MS" panose="020B0603020202020204" pitchFamily="34" charset="0"/>
                <a:cs typeface="Trebuchet MS" panose="020B0603020202020204" pitchFamily="34" charset="0"/>
              </a:rPr>
              <a:t>Исключения</a:t>
            </a:r>
            <a:r>
              <a:rPr lang="ru-RU" altLang="ru-RU" dirty="0" smtClean="0">
                <a:latin typeface="Trebuchet MS" panose="020B0603020202020204" pitchFamily="34" charset="0"/>
                <a:ea typeface="Trebuchet MS" panose="020B0603020202020204" pitchFamily="34" charset="0"/>
                <a:cs typeface="Trebuchet MS" panose="020B0603020202020204" pitchFamily="34" charset="0"/>
              </a:rPr>
              <a:t/>
            </a:r>
            <a:br>
              <a:rPr lang="ru-RU" altLang="ru-RU" dirty="0" smtClean="0">
                <a:latin typeface="Trebuchet MS" panose="020B0603020202020204" pitchFamily="34" charset="0"/>
                <a:ea typeface="Trebuchet MS" panose="020B0603020202020204" pitchFamily="34" charset="0"/>
                <a:cs typeface="Trebuchet MS" panose="020B0603020202020204" pitchFamily="34" charset="0"/>
              </a:rPr>
            </a:br>
            <a:r>
              <a:rPr lang="ru-RU" altLang="ru-RU" sz="2000" b="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Федеральный закон </a:t>
            </a:r>
            <a:r>
              <a:rPr lang="ru-RU" altLang="ru-RU" sz="2000" dirty="0" smtClean="0">
                <a:solidFill>
                  <a:srgbClr val="FF6000"/>
                </a:solidFill>
                <a:latin typeface="Trebuchet MS" panose="020B0603020202020204" pitchFamily="34" charset="0"/>
                <a:ea typeface="Trebuchet MS" panose="020B0603020202020204" pitchFamily="34" charset="0"/>
                <a:cs typeface="Trebuchet MS" panose="020B0603020202020204" pitchFamily="34" charset="0"/>
              </a:rPr>
              <a:t>не распространяется </a:t>
            </a:r>
            <a:r>
              <a:rPr lang="ru-RU" altLang="ru-RU" sz="2000" b="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на отношения</a:t>
            </a:r>
            <a:r>
              <a:rPr lang="en-US" altLang="ru-RU" sz="2000" b="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 </a:t>
            </a:r>
            <a:r>
              <a:rPr lang="ru-RU" altLang="ru-RU" sz="2000" b="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связанные с установлением и оценкой применения обязательный требований:</a:t>
            </a:r>
            <a:endParaRPr lang="ru-RU" altLang="ru-RU" sz="200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2" name="Прямоугольник 1"/>
          <p:cNvSpPr/>
          <p:nvPr/>
        </p:nvSpPr>
        <p:spPr>
          <a:xfrm>
            <a:off x="506859" y="2044700"/>
            <a:ext cx="8653676" cy="4984441"/>
          </a:xfrm>
          <a:prstGeom prst="rect">
            <a:avLst/>
          </a:prstGeom>
        </p:spPr>
        <p:txBody>
          <a:bodyPr wrap="square">
            <a:spAutoFit/>
          </a:bodyPr>
          <a:lstStyle/>
          <a:p>
            <a:pPr marL="342900" indent="-342900" algn="just">
              <a:lnSpc>
                <a:spcPct val="114000"/>
              </a:lnSpc>
              <a:buClr>
                <a:srgbClr val="FFC000"/>
              </a:buClr>
              <a:buFont typeface="+mj-lt"/>
              <a:buAutoNum type="arabicPeriod"/>
            </a:pPr>
            <a:r>
              <a:rPr lang="ru-RU" sz="2000" dirty="0" smtClean="0">
                <a:latin typeface="+mj-lt"/>
              </a:rPr>
              <a:t>составляющих </a:t>
            </a:r>
            <a:r>
              <a:rPr lang="ru-RU" sz="2000" dirty="0">
                <a:latin typeface="+mj-lt"/>
              </a:rPr>
              <a:t>государственную </a:t>
            </a:r>
            <a:r>
              <a:rPr lang="ru-RU" sz="2000" dirty="0" smtClean="0">
                <a:latin typeface="+mj-lt"/>
              </a:rPr>
              <a:t>тайну;</a:t>
            </a:r>
          </a:p>
          <a:p>
            <a:pPr marL="342900" indent="-342900" algn="just">
              <a:lnSpc>
                <a:spcPct val="114000"/>
              </a:lnSpc>
              <a:buClr>
                <a:srgbClr val="FFC000"/>
              </a:buClr>
              <a:buFont typeface="+mj-lt"/>
              <a:buAutoNum type="arabicPeriod"/>
            </a:pPr>
            <a:r>
              <a:rPr lang="ru-RU" sz="2000" dirty="0" smtClean="0">
                <a:latin typeface="+mj-lt"/>
              </a:rPr>
              <a:t>устанавливаемых </a:t>
            </a:r>
            <a:r>
              <a:rPr lang="ru-RU" sz="2000" dirty="0">
                <a:latin typeface="+mj-lt"/>
              </a:rPr>
              <a:t>в сфере государственной безопасности и связанных с ней </a:t>
            </a:r>
            <a:r>
              <a:rPr lang="ru-RU" sz="2000" dirty="0" smtClean="0">
                <a:latin typeface="+mj-lt"/>
              </a:rPr>
              <a:t>направлений;</a:t>
            </a:r>
          </a:p>
          <a:p>
            <a:pPr marL="342900" indent="-342900" algn="just">
              <a:lnSpc>
                <a:spcPct val="114000"/>
              </a:lnSpc>
              <a:buClr>
                <a:srgbClr val="FFC000"/>
              </a:buClr>
              <a:buFont typeface="+mj-lt"/>
              <a:buAutoNum type="arabicPeriod"/>
            </a:pPr>
            <a:r>
              <a:rPr lang="ru-RU" sz="2000" dirty="0" smtClean="0">
                <a:latin typeface="+mj-lt"/>
              </a:rPr>
              <a:t>устанавливаемых </a:t>
            </a:r>
            <a:r>
              <a:rPr lang="ru-RU" sz="2000" dirty="0">
                <a:latin typeface="+mj-lt"/>
              </a:rPr>
              <a:t>при угрозе возникновения и (или) возникновении отдельных чрезвычайных </a:t>
            </a:r>
            <a:r>
              <a:rPr lang="ru-RU" sz="2000" dirty="0" smtClean="0">
                <a:latin typeface="+mj-lt"/>
              </a:rPr>
              <a:t>ситуаций;</a:t>
            </a:r>
          </a:p>
          <a:p>
            <a:pPr marL="342900" indent="-342900" algn="just">
              <a:lnSpc>
                <a:spcPct val="114000"/>
              </a:lnSpc>
              <a:buClr>
                <a:srgbClr val="FFC000"/>
              </a:buClr>
              <a:buFont typeface="+mj-lt"/>
              <a:buAutoNum type="arabicPeriod"/>
            </a:pPr>
            <a:r>
              <a:rPr lang="ru-RU" sz="2000" dirty="0" smtClean="0">
                <a:latin typeface="+mj-lt"/>
              </a:rPr>
              <a:t>в </a:t>
            </a:r>
            <a:r>
              <a:rPr lang="ru-RU" sz="2000" dirty="0">
                <a:latin typeface="+mj-lt"/>
              </a:rPr>
              <a:t>сфере действия законодательства Российской Федерации о налогах и </a:t>
            </a:r>
            <a:r>
              <a:rPr lang="ru-RU" sz="2000" dirty="0" smtClean="0">
                <a:latin typeface="+mj-lt"/>
              </a:rPr>
              <a:t>сборах;</a:t>
            </a:r>
          </a:p>
          <a:p>
            <a:pPr marL="342900" indent="-342900" algn="just">
              <a:lnSpc>
                <a:spcPct val="114000"/>
              </a:lnSpc>
              <a:buClr>
                <a:srgbClr val="FFC000"/>
              </a:buClr>
              <a:buFont typeface="+mj-lt"/>
              <a:buAutoNum type="arabicPeriod"/>
            </a:pPr>
            <a:r>
              <a:rPr lang="ru-RU" sz="2000" dirty="0" smtClean="0">
                <a:latin typeface="+mj-lt"/>
              </a:rPr>
              <a:t>в </a:t>
            </a:r>
            <a:r>
              <a:rPr lang="ru-RU" sz="2000" dirty="0">
                <a:latin typeface="+mj-lt"/>
              </a:rPr>
              <a:t>области использования атомной энергии</a:t>
            </a:r>
            <a:r>
              <a:rPr lang="ru-RU" sz="2000" dirty="0" smtClean="0">
                <a:latin typeface="+mj-lt"/>
              </a:rPr>
              <a:t>;</a:t>
            </a:r>
          </a:p>
          <a:p>
            <a:pPr marL="342900" indent="-342900" algn="just">
              <a:lnSpc>
                <a:spcPct val="114000"/>
              </a:lnSpc>
              <a:buClr>
                <a:srgbClr val="FFC000"/>
              </a:buClr>
              <a:buFont typeface="+mj-lt"/>
              <a:buAutoNum type="arabicPeriod"/>
            </a:pPr>
            <a:r>
              <a:rPr lang="ru-RU" sz="2000" dirty="0" smtClean="0">
                <a:latin typeface="+mj-lt"/>
              </a:rPr>
              <a:t> </a:t>
            </a:r>
            <a:r>
              <a:rPr lang="ru-RU" sz="2000" dirty="0">
                <a:latin typeface="+mj-lt"/>
              </a:rPr>
              <a:t>устанавливаемых стандартами и порядками оказания медицинской </a:t>
            </a:r>
            <a:r>
              <a:rPr lang="ru-RU" sz="2000" dirty="0" smtClean="0">
                <a:latin typeface="+mj-lt"/>
              </a:rPr>
              <a:t>помощи;</a:t>
            </a:r>
          </a:p>
          <a:p>
            <a:pPr marL="342900" indent="-342900" algn="just">
              <a:lnSpc>
                <a:spcPct val="114000"/>
              </a:lnSpc>
              <a:buClr>
                <a:srgbClr val="FFC000"/>
              </a:buClr>
              <a:buFont typeface="+mj-lt"/>
              <a:buAutoNum type="arabicPeriod"/>
            </a:pPr>
            <a:r>
              <a:rPr lang="ru-RU" sz="2000" dirty="0" smtClean="0">
                <a:latin typeface="+mj-lt"/>
              </a:rPr>
              <a:t>устанавливаемых </a:t>
            </a:r>
            <a:r>
              <a:rPr lang="ru-RU" sz="2000" dirty="0">
                <a:latin typeface="+mj-lt"/>
              </a:rPr>
              <a:t>нормативными правовыми актами, которыми признаются подлежащими применению и (или) вводятся в действие на территории Российской Федерации Международные стандарты финансовой отчетности  и проч.</a:t>
            </a:r>
          </a:p>
        </p:txBody>
      </p:sp>
      <p:sp>
        <p:nvSpPr>
          <p:cNvPr id="13" name="object 12"/>
          <p:cNvSpPr>
            <a:spLocks noChangeArrowheads="1"/>
          </p:cNvSpPr>
          <p:nvPr/>
        </p:nvSpPr>
        <p:spPr bwMode="auto">
          <a:xfrm>
            <a:off x="9039745" y="49480"/>
            <a:ext cx="1653655" cy="1632153"/>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dirty="0"/>
          </a:p>
        </p:txBody>
      </p:sp>
    </p:spTree>
    <p:extLst>
      <p:ext uri="{BB962C8B-B14F-4D97-AF65-F5344CB8AC3E}">
        <p14:creationId xmlns:p14="http://schemas.microsoft.com/office/powerpoint/2010/main" xmlns="" val="593291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8"/>
          <p:cNvSpPr txBox="1">
            <a:spLocks/>
          </p:cNvSpPr>
          <p:nvPr/>
        </p:nvSpPr>
        <p:spPr bwMode="auto">
          <a:xfrm>
            <a:off x="546483" y="646079"/>
            <a:ext cx="10146917" cy="1501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75895" rIns="0" bIns="0" numCol="1" anchor="t" anchorCtr="0" compatLnSpc="1">
            <a:prstTxWarp prst="textNoShape">
              <a:avLst/>
            </a:prstTxWarp>
            <a:spAutoFit/>
          </a:bodyPr>
          <a:lstStyle>
            <a:lvl1pPr algn="ctr" rtl="0" eaLnBrk="1" fontAlgn="base" hangingPunct="1">
              <a:spcBef>
                <a:spcPct val="0"/>
              </a:spcBef>
              <a:spcAft>
                <a:spcPct val="0"/>
              </a:spcAft>
              <a:defRPr sz="3600" b="1" i="0">
                <a:solidFill>
                  <a:srgbClr val="4D77BE"/>
                </a:solidFill>
                <a:latin typeface="Trebuchet MS"/>
                <a:ea typeface="+mj-ea"/>
                <a:cs typeface="Trebuchet M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a:lstStyle>
          <a:p>
            <a:pPr marL="12700" algn="l">
              <a:spcBef>
                <a:spcPts val="1200"/>
              </a:spcBef>
            </a:pPr>
            <a:r>
              <a:rPr lang="ru-RU" sz="3800" dirty="0" smtClean="0">
                <a:latin typeface="Trebuchet MS" panose="020B0603020202020204" pitchFamily="34" charset="0"/>
                <a:ea typeface="Trebuchet MS" panose="020B0603020202020204" pitchFamily="34" charset="0"/>
                <a:cs typeface="Trebuchet MS" panose="020B0603020202020204" pitchFamily="34" charset="0"/>
              </a:rPr>
              <a:t>Действие обязательных </a:t>
            </a:r>
            <a:endParaRPr lang="en-US" sz="3800" dirty="0" smtClean="0">
              <a:latin typeface="Trebuchet MS" panose="020B0603020202020204" pitchFamily="34" charset="0"/>
              <a:ea typeface="Trebuchet MS" panose="020B0603020202020204" pitchFamily="34" charset="0"/>
              <a:cs typeface="Trebuchet MS" panose="020B0603020202020204" pitchFamily="34" charset="0"/>
            </a:endParaRPr>
          </a:p>
          <a:p>
            <a:pPr marL="12700" algn="l">
              <a:spcBef>
                <a:spcPts val="1200"/>
              </a:spcBef>
            </a:pPr>
            <a:r>
              <a:rPr lang="ru-RU" sz="3800" dirty="0" smtClean="0">
                <a:latin typeface="Trebuchet MS" panose="020B0603020202020204" pitchFamily="34" charset="0"/>
                <a:ea typeface="Trebuchet MS" panose="020B0603020202020204" pitchFamily="34" charset="0"/>
                <a:cs typeface="Trebuchet MS" panose="020B0603020202020204" pitchFamily="34" charset="0"/>
              </a:rPr>
              <a:t>требований </a:t>
            </a:r>
            <a:r>
              <a:rPr lang="ru-RU" sz="380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(ст. 3)</a:t>
            </a:r>
            <a:r>
              <a:rPr lang="en-US" sz="3800" dirty="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 </a:t>
            </a:r>
            <a:r>
              <a:rPr lang="ru-RU" sz="3500" i="1" kern="0" dirty="0" smtClean="0">
                <a:solidFill>
                  <a:srgbClr val="FF6000"/>
                </a:solidFill>
                <a:latin typeface="Trebuchet MS" panose="020B0603020202020204" pitchFamily="34" charset="0"/>
                <a:ea typeface="Trebuchet MS" panose="020B0603020202020204" pitchFamily="34" charset="0"/>
                <a:cs typeface="Trebuchet MS" panose="020B0603020202020204" pitchFamily="34" charset="0"/>
              </a:rPr>
              <a:t>СРОКИ!</a:t>
            </a:r>
            <a:endParaRPr lang="ru-RU" altLang="ru-RU" sz="2400" kern="0" dirty="0" smtClean="0">
              <a:solidFill>
                <a:srgbClr val="FF6000"/>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2" name="Прямоугольник 1"/>
          <p:cNvSpPr/>
          <p:nvPr/>
        </p:nvSpPr>
        <p:spPr>
          <a:xfrm>
            <a:off x="546483" y="2735925"/>
            <a:ext cx="9330844" cy="3477875"/>
          </a:xfrm>
          <a:prstGeom prst="rect">
            <a:avLst/>
          </a:prstGeom>
        </p:spPr>
        <p:txBody>
          <a:bodyPr wrap="square">
            <a:spAutoFit/>
          </a:bodyPr>
          <a:lstStyle/>
          <a:p>
            <a:pPr marL="285750" indent="-285750" algn="just">
              <a:buClr>
                <a:srgbClr val="FFC000"/>
              </a:buClr>
              <a:buFont typeface="Wingdings" panose="05000000000000000000" pitchFamily="2" charset="2"/>
              <a:buChar char="Ø"/>
            </a:pPr>
            <a:r>
              <a:rPr lang="ru-RU" sz="2000" dirty="0">
                <a:latin typeface="+mj-lt"/>
              </a:rPr>
              <a:t>Положения нормативных правовых актов, устанавливающих обязательные требования, должны вступать в силу </a:t>
            </a:r>
            <a:r>
              <a:rPr lang="ru-RU" sz="2000" b="1" dirty="0">
                <a:latin typeface="+mj-lt"/>
              </a:rPr>
              <a:t>с 1 марта или с 1 сентября </a:t>
            </a:r>
            <a:r>
              <a:rPr lang="ru-RU" sz="2000" b="1" dirty="0" smtClean="0">
                <a:latin typeface="+mj-lt"/>
              </a:rPr>
              <a:t>соответствующего года</a:t>
            </a:r>
            <a:r>
              <a:rPr lang="ru-RU" sz="2000" dirty="0" smtClean="0">
                <a:latin typeface="+mj-lt"/>
              </a:rPr>
              <a:t>, </a:t>
            </a:r>
            <a:r>
              <a:rPr lang="ru-RU" sz="2000" dirty="0">
                <a:latin typeface="+mj-lt"/>
              </a:rPr>
              <a:t>но </a:t>
            </a:r>
            <a:r>
              <a:rPr lang="ru-RU" sz="2000" b="1" dirty="0">
                <a:latin typeface="+mj-lt"/>
              </a:rPr>
              <a:t>не ранее чем по истечении девяноста дней после дня официального опубликования</a:t>
            </a:r>
            <a:r>
              <a:rPr lang="ru-RU" sz="2000" dirty="0">
                <a:latin typeface="+mj-lt"/>
              </a:rPr>
              <a:t> соответствующего нормативного правового </a:t>
            </a:r>
            <a:r>
              <a:rPr lang="ru-RU" sz="2000" dirty="0" smtClean="0">
                <a:latin typeface="+mj-lt"/>
              </a:rPr>
              <a:t>акта.</a:t>
            </a:r>
          </a:p>
          <a:p>
            <a:pPr algn="just">
              <a:buClr>
                <a:srgbClr val="FFC000"/>
              </a:buClr>
            </a:pPr>
            <a:endParaRPr lang="ru-RU" sz="2000" dirty="0" smtClean="0">
              <a:latin typeface="+mj-lt"/>
            </a:endParaRPr>
          </a:p>
          <a:p>
            <a:pPr marL="285750" indent="-285750" algn="just">
              <a:buClr>
                <a:srgbClr val="FFC000"/>
              </a:buClr>
              <a:buFont typeface="Wingdings" panose="05000000000000000000" pitchFamily="2" charset="2"/>
              <a:buChar char="Ø"/>
            </a:pPr>
            <a:r>
              <a:rPr lang="ru-RU" sz="2000" dirty="0" smtClean="0">
                <a:latin typeface="+mj-lt"/>
              </a:rPr>
              <a:t>Нормативным правовым </a:t>
            </a:r>
            <a:r>
              <a:rPr lang="ru-RU" sz="2000" b="1" dirty="0" smtClean="0">
                <a:latin typeface="+mj-lt"/>
              </a:rPr>
              <a:t>должен предусматриваться срок его действия</a:t>
            </a:r>
            <a:r>
              <a:rPr lang="ru-RU" sz="2000" dirty="0" smtClean="0">
                <a:latin typeface="+mj-lt"/>
              </a:rPr>
              <a:t>, который </a:t>
            </a:r>
            <a:r>
              <a:rPr lang="ru-RU" sz="2000" b="1" dirty="0" smtClean="0">
                <a:latin typeface="+mj-lt"/>
              </a:rPr>
              <a:t>не может превышать шесть лет со дня его вступления в силу</a:t>
            </a:r>
            <a:r>
              <a:rPr lang="ru-RU" sz="2000" dirty="0" smtClean="0">
                <a:latin typeface="+mj-lt"/>
              </a:rPr>
              <a:t>, за исключением случаев, установленных федеральным законом или принятым в соответствии с ним нормативным правовым актом Правительства Российской Федерации.</a:t>
            </a:r>
            <a:endParaRPr lang="ru-RU" sz="2000" dirty="0">
              <a:latin typeface="+mj-lt"/>
            </a:endParaRPr>
          </a:p>
        </p:txBody>
      </p:sp>
      <p:sp>
        <p:nvSpPr>
          <p:cNvPr id="5" name="object 12"/>
          <p:cNvSpPr>
            <a:spLocks/>
          </p:cNvSpPr>
          <p:nvPr/>
        </p:nvSpPr>
        <p:spPr bwMode="auto">
          <a:xfrm rot="5400000">
            <a:off x="434773" y="6442345"/>
            <a:ext cx="804743" cy="1080120"/>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02884" y="405000"/>
            <a:ext cx="3177607" cy="2161152"/>
          </a:xfrm>
          <a:prstGeom prst="rect">
            <a:avLst/>
          </a:prstGeom>
        </p:spPr>
      </p:pic>
      <p:sp>
        <p:nvSpPr>
          <p:cNvPr id="15" name="object 9"/>
          <p:cNvSpPr>
            <a:spLocks/>
          </p:cNvSpPr>
          <p:nvPr/>
        </p:nvSpPr>
        <p:spPr bwMode="auto">
          <a:xfrm rot="5400000">
            <a:off x="238314" y="6145259"/>
            <a:ext cx="1197663" cy="1674292"/>
          </a:xfrm>
          <a:custGeom>
            <a:avLst/>
            <a:gdLst>
              <a:gd name="T0" fmla="*/ 1914993 w 2114550"/>
              <a:gd name="T1" fmla="*/ 585 h 2548254"/>
              <a:gd name="T2" fmla="*/ 1819041 w 2114550"/>
              <a:gd name="T3" fmla="*/ 5226 h 2548254"/>
              <a:gd name="T4" fmla="*/ 1724349 w 2114550"/>
              <a:gd name="T5" fmla="*/ 14406 h 2548254"/>
              <a:gd name="T6" fmla="*/ 1631023 w 2114550"/>
              <a:gd name="T7" fmla="*/ 28017 h 2548254"/>
              <a:gd name="T8" fmla="*/ 1539172 w 2114550"/>
              <a:gd name="T9" fmla="*/ 45952 h 2548254"/>
              <a:gd name="T10" fmla="*/ 1448902 w 2114550"/>
              <a:gd name="T11" fmla="*/ 68102 h 2548254"/>
              <a:gd name="T12" fmla="*/ 1360321 w 2114550"/>
              <a:gd name="T13" fmla="*/ 94361 h 2548254"/>
              <a:gd name="T14" fmla="*/ 1273536 w 2114550"/>
              <a:gd name="T15" fmla="*/ 124621 h 2548254"/>
              <a:gd name="T16" fmla="*/ 1188656 w 2114550"/>
              <a:gd name="T17" fmla="*/ 158774 h 2548254"/>
              <a:gd name="T18" fmla="*/ 1105788 w 2114550"/>
              <a:gd name="T19" fmla="*/ 196712 h 2548254"/>
              <a:gd name="T20" fmla="*/ 1025038 w 2114550"/>
              <a:gd name="T21" fmla="*/ 238329 h 2548254"/>
              <a:gd name="T22" fmla="*/ 946516 w 2114550"/>
              <a:gd name="T23" fmla="*/ 283517 h 2548254"/>
              <a:gd name="T24" fmla="*/ 870327 w 2114550"/>
              <a:gd name="T25" fmla="*/ 332168 h 2548254"/>
              <a:gd name="T26" fmla="*/ 796580 w 2114550"/>
              <a:gd name="T27" fmla="*/ 384175 h 2548254"/>
              <a:gd name="T28" fmla="*/ 725383 w 2114550"/>
              <a:gd name="T29" fmla="*/ 439430 h 2548254"/>
              <a:gd name="T30" fmla="*/ 656842 w 2114550"/>
              <a:gd name="T31" fmla="*/ 497826 h 2548254"/>
              <a:gd name="T32" fmla="*/ 591066 w 2114550"/>
              <a:gd name="T33" fmla="*/ 559254 h 2548254"/>
              <a:gd name="T34" fmla="*/ 528162 w 2114550"/>
              <a:gd name="T35" fmla="*/ 623609 h 2548254"/>
              <a:gd name="T36" fmla="*/ 468237 w 2114550"/>
              <a:gd name="T37" fmla="*/ 690781 h 2548254"/>
              <a:gd name="T38" fmla="*/ 411398 w 2114550"/>
              <a:gd name="T39" fmla="*/ 760664 h 2548254"/>
              <a:gd name="T40" fmla="*/ 357755 w 2114550"/>
              <a:gd name="T41" fmla="*/ 833150 h 2548254"/>
              <a:gd name="T42" fmla="*/ 307413 w 2114550"/>
              <a:gd name="T43" fmla="*/ 908132 h 2548254"/>
              <a:gd name="T44" fmla="*/ 260480 w 2114550"/>
              <a:gd name="T45" fmla="*/ 985501 h 2548254"/>
              <a:gd name="T46" fmla="*/ 217065 w 2114550"/>
              <a:gd name="T47" fmla="*/ 1065151 h 2548254"/>
              <a:gd name="T48" fmla="*/ 177274 w 2114550"/>
              <a:gd name="T49" fmla="*/ 1146974 h 2548254"/>
              <a:gd name="T50" fmla="*/ 141215 w 2114550"/>
              <a:gd name="T51" fmla="*/ 1230862 h 2548254"/>
              <a:gd name="T52" fmla="*/ 108996 w 2114550"/>
              <a:gd name="T53" fmla="*/ 1316708 h 2548254"/>
              <a:gd name="T54" fmla="*/ 80724 w 2114550"/>
              <a:gd name="T55" fmla="*/ 1404405 h 2548254"/>
              <a:gd name="T56" fmla="*/ 56506 w 2114550"/>
              <a:gd name="T57" fmla="*/ 1493844 h 2548254"/>
              <a:gd name="T58" fmla="*/ 36450 w 2114550"/>
              <a:gd name="T59" fmla="*/ 1584919 h 2548254"/>
              <a:gd name="T60" fmla="*/ 20664 w 2114550"/>
              <a:gd name="T61" fmla="*/ 1677521 h 2548254"/>
              <a:gd name="T62" fmla="*/ 9256 w 2114550"/>
              <a:gd name="T63" fmla="*/ 1771544 h 2548254"/>
              <a:gd name="T64" fmla="*/ 2331 w 2114550"/>
              <a:gd name="T65" fmla="*/ 1866879 h 2548254"/>
              <a:gd name="T66" fmla="*/ 0 w 2114550"/>
              <a:gd name="T67" fmla="*/ 1963420 h 2548254"/>
              <a:gd name="T68" fmla="*/ 2561 w 2114550"/>
              <a:gd name="T69" fmla="*/ 2064573 h 2548254"/>
              <a:gd name="T70" fmla="*/ 10163 w 2114550"/>
              <a:gd name="T71" fmla="*/ 2164397 h 2548254"/>
              <a:gd name="T72" fmla="*/ 22680 w 2114550"/>
              <a:gd name="T73" fmla="*/ 2262768 h 2548254"/>
              <a:gd name="T74" fmla="*/ 39989 w 2114550"/>
              <a:gd name="T75" fmla="*/ 2359562 h 2548254"/>
              <a:gd name="T76" fmla="*/ 61963 w 2114550"/>
              <a:gd name="T77" fmla="*/ 2454655 h 2548254"/>
              <a:gd name="T78" fmla="*/ 88480 w 2114550"/>
              <a:gd name="T79" fmla="*/ 2547924 h 2548254"/>
              <a:gd name="T80" fmla="*/ 2114448 w 2114550"/>
              <a:gd name="T81" fmla="*/ 5727 h 2548254"/>
              <a:gd name="T82" fmla="*/ 2039294 w 2114550"/>
              <a:gd name="T83" fmla="*/ 1439 h 2548254"/>
              <a:gd name="T84" fmla="*/ 1963407 w 2114550"/>
              <a:gd name="T85" fmla="*/ 0 h 254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4550" h="2548254">
                <a:moveTo>
                  <a:pt x="1963407" y="0"/>
                </a:moveTo>
                <a:lnTo>
                  <a:pt x="1914993" y="585"/>
                </a:lnTo>
                <a:lnTo>
                  <a:pt x="1866866" y="2331"/>
                </a:lnTo>
                <a:lnTo>
                  <a:pt x="1819041" y="5226"/>
                </a:lnTo>
                <a:lnTo>
                  <a:pt x="1771531" y="9256"/>
                </a:lnTo>
                <a:lnTo>
                  <a:pt x="1724349" y="14406"/>
                </a:lnTo>
                <a:lnTo>
                  <a:pt x="1677509" y="20665"/>
                </a:lnTo>
                <a:lnTo>
                  <a:pt x="1631023" y="28017"/>
                </a:lnTo>
                <a:lnTo>
                  <a:pt x="1584907" y="36451"/>
                </a:lnTo>
                <a:lnTo>
                  <a:pt x="1539172" y="45952"/>
                </a:lnTo>
                <a:lnTo>
                  <a:pt x="1493832" y="56507"/>
                </a:lnTo>
                <a:lnTo>
                  <a:pt x="1448902" y="68102"/>
                </a:lnTo>
                <a:lnTo>
                  <a:pt x="1404393" y="80725"/>
                </a:lnTo>
                <a:lnTo>
                  <a:pt x="1360321" y="94361"/>
                </a:lnTo>
                <a:lnTo>
                  <a:pt x="1316697" y="108997"/>
                </a:lnTo>
                <a:lnTo>
                  <a:pt x="1273536" y="124621"/>
                </a:lnTo>
                <a:lnTo>
                  <a:pt x="1230851" y="141217"/>
                </a:lnTo>
                <a:lnTo>
                  <a:pt x="1188656" y="158774"/>
                </a:lnTo>
                <a:lnTo>
                  <a:pt x="1146964" y="177276"/>
                </a:lnTo>
                <a:lnTo>
                  <a:pt x="1105788" y="196712"/>
                </a:lnTo>
                <a:lnTo>
                  <a:pt x="1065141" y="217068"/>
                </a:lnTo>
                <a:lnTo>
                  <a:pt x="1025038" y="238329"/>
                </a:lnTo>
                <a:lnTo>
                  <a:pt x="985492" y="260484"/>
                </a:lnTo>
                <a:lnTo>
                  <a:pt x="946516" y="283517"/>
                </a:lnTo>
                <a:lnTo>
                  <a:pt x="908123" y="307417"/>
                </a:lnTo>
                <a:lnTo>
                  <a:pt x="870327" y="332168"/>
                </a:lnTo>
                <a:lnTo>
                  <a:pt x="833142" y="357759"/>
                </a:lnTo>
                <a:lnTo>
                  <a:pt x="796580" y="384175"/>
                </a:lnTo>
                <a:lnTo>
                  <a:pt x="760656" y="411403"/>
                </a:lnTo>
                <a:lnTo>
                  <a:pt x="725383" y="439430"/>
                </a:lnTo>
                <a:lnTo>
                  <a:pt x="690774" y="468242"/>
                </a:lnTo>
                <a:lnTo>
                  <a:pt x="656842" y="497826"/>
                </a:lnTo>
                <a:lnTo>
                  <a:pt x="623602" y="528168"/>
                </a:lnTo>
                <a:lnTo>
                  <a:pt x="591066" y="559254"/>
                </a:lnTo>
                <a:lnTo>
                  <a:pt x="559248" y="591073"/>
                </a:lnTo>
                <a:lnTo>
                  <a:pt x="528162" y="623609"/>
                </a:lnTo>
                <a:lnTo>
                  <a:pt x="497820" y="656849"/>
                </a:lnTo>
                <a:lnTo>
                  <a:pt x="468237" y="690781"/>
                </a:lnTo>
                <a:lnTo>
                  <a:pt x="439425" y="725391"/>
                </a:lnTo>
                <a:lnTo>
                  <a:pt x="411398" y="760664"/>
                </a:lnTo>
                <a:lnTo>
                  <a:pt x="384171" y="796589"/>
                </a:lnTo>
                <a:lnTo>
                  <a:pt x="357755" y="833150"/>
                </a:lnTo>
                <a:lnTo>
                  <a:pt x="332164" y="870336"/>
                </a:lnTo>
                <a:lnTo>
                  <a:pt x="307413" y="908132"/>
                </a:lnTo>
                <a:lnTo>
                  <a:pt x="283514" y="946525"/>
                </a:lnTo>
                <a:lnTo>
                  <a:pt x="260480" y="985501"/>
                </a:lnTo>
                <a:lnTo>
                  <a:pt x="238326" y="1025048"/>
                </a:lnTo>
                <a:lnTo>
                  <a:pt x="217065" y="1065151"/>
                </a:lnTo>
                <a:lnTo>
                  <a:pt x="196710" y="1105798"/>
                </a:lnTo>
                <a:lnTo>
                  <a:pt x="177274" y="1146974"/>
                </a:lnTo>
                <a:lnTo>
                  <a:pt x="158771" y="1188667"/>
                </a:lnTo>
                <a:lnTo>
                  <a:pt x="141215" y="1230862"/>
                </a:lnTo>
                <a:lnTo>
                  <a:pt x="124619" y="1273547"/>
                </a:lnTo>
                <a:lnTo>
                  <a:pt x="108996" y="1316708"/>
                </a:lnTo>
                <a:lnTo>
                  <a:pt x="94360" y="1360332"/>
                </a:lnTo>
                <a:lnTo>
                  <a:pt x="80724" y="1404405"/>
                </a:lnTo>
                <a:lnTo>
                  <a:pt x="68101" y="1448913"/>
                </a:lnTo>
                <a:lnTo>
                  <a:pt x="56506" y="1493844"/>
                </a:lnTo>
                <a:lnTo>
                  <a:pt x="45951" y="1539184"/>
                </a:lnTo>
                <a:lnTo>
                  <a:pt x="36450" y="1584919"/>
                </a:lnTo>
                <a:lnTo>
                  <a:pt x="28017" y="1631036"/>
                </a:lnTo>
                <a:lnTo>
                  <a:pt x="20664" y="1677521"/>
                </a:lnTo>
                <a:lnTo>
                  <a:pt x="14406" y="1724362"/>
                </a:lnTo>
                <a:lnTo>
                  <a:pt x="9256" y="1771544"/>
                </a:lnTo>
                <a:lnTo>
                  <a:pt x="5226" y="1819054"/>
                </a:lnTo>
                <a:lnTo>
                  <a:pt x="2331" y="1866879"/>
                </a:lnTo>
                <a:lnTo>
                  <a:pt x="585" y="1915005"/>
                </a:lnTo>
                <a:lnTo>
                  <a:pt x="0" y="1963420"/>
                </a:lnTo>
                <a:lnTo>
                  <a:pt x="642" y="2014155"/>
                </a:lnTo>
                <a:lnTo>
                  <a:pt x="2561" y="2064573"/>
                </a:lnTo>
                <a:lnTo>
                  <a:pt x="5740" y="2114659"/>
                </a:lnTo>
                <a:lnTo>
                  <a:pt x="10163" y="2164397"/>
                </a:lnTo>
                <a:lnTo>
                  <a:pt x="15815" y="2213772"/>
                </a:lnTo>
                <a:lnTo>
                  <a:pt x="22680" y="2262768"/>
                </a:lnTo>
                <a:lnTo>
                  <a:pt x="30743" y="2311370"/>
                </a:lnTo>
                <a:lnTo>
                  <a:pt x="39989" y="2359562"/>
                </a:lnTo>
                <a:lnTo>
                  <a:pt x="50400" y="2407329"/>
                </a:lnTo>
                <a:lnTo>
                  <a:pt x="61963" y="2454655"/>
                </a:lnTo>
                <a:lnTo>
                  <a:pt x="74662" y="2501525"/>
                </a:lnTo>
                <a:lnTo>
                  <a:pt x="88480" y="2547924"/>
                </a:lnTo>
                <a:lnTo>
                  <a:pt x="2114448" y="2547924"/>
                </a:lnTo>
                <a:lnTo>
                  <a:pt x="2114448" y="5727"/>
                </a:lnTo>
                <a:lnTo>
                  <a:pt x="2076966" y="3230"/>
                </a:lnTo>
                <a:lnTo>
                  <a:pt x="2039294" y="1439"/>
                </a:lnTo>
                <a:lnTo>
                  <a:pt x="2001439" y="360"/>
                </a:lnTo>
                <a:lnTo>
                  <a:pt x="1963407" y="0"/>
                </a:lnTo>
                <a:close/>
              </a:path>
            </a:pathLst>
          </a:custGeom>
          <a:solidFill>
            <a:srgbClr val="FFAC0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dirty="0"/>
          </a:p>
        </p:txBody>
      </p:sp>
      <p:sp>
        <p:nvSpPr>
          <p:cNvPr id="18" name="object 12"/>
          <p:cNvSpPr>
            <a:spLocks/>
          </p:cNvSpPr>
          <p:nvPr/>
        </p:nvSpPr>
        <p:spPr bwMode="auto">
          <a:xfrm rot="5147510">
            <a:off x="434773" y="6399224"/>
            <a:ext cx="804743" cy="1080120"/>
          </a:xfrm>
          <a:custGeom>
            <a:avLst/>
            <a:gdLst>
              <a:gd name="T0" fmla="*/ 1447 w 1361440"/>
              <a:gd name="T1" fmla="*/ 1574266 h 1574800"/>
              <a:gd name="T2" fmla="*/ 819 w 1361440"/>
              <a:gd name="T3" fmla="*/ 1557652 h 1574800"/>
              <a:gd name="T4" fmla="*/ 366 w 1361440"/>
              <a:gd name="T5" fmla="*/ 1540994 h 1574800"/>
              <a:gd name="T6" fmla="*/ 92 w 1361440"/>
              <a:gd name="T7" fmla="*/ 1524290 h 1574800"/>
              <a:gd name="T8" fmla="*/ 0 w 1361440"/>
              <a:gd name="T9" fmla="*/ 1507540 h 1574800"/>
              <a:gd name="T10" fmla="*/ 773 w 1361440"/>
              <a:gd name="T11" fmla="*/ 1458673 h 1574800"/>
              <a:gd name="T12" fmla="*/ 3076 w 1361440"/>
              <a:gd name="T13" fmla="*/ 1410193 h 1574800"/>
              <a:gd name="T14" fmla="*/ 6887 w 1361440"/>
              <a:gd name="T15" fmla="*/ 1362122 h 1574800"/>
              <a:gd name="T16" fmla="*/ 12182 w 1361440"/>
              <a:gd name="T17" fmla="*/ 1314483 h 1574800"/>
              <a:gd name="T18" fmla="*/ 18938 w 1361440"/>
              <a:gd name="T19" fmla="*/ 1267301 h 1574800"/>
              <a:gd name="T20" fmla="*/ 27131 w 1361440"/>
              <a:gd name="T21" fmla="*/ 1220598 h 1574800"/>
              <a:gd name="T22" fmla="*/ 36738 w 1361440"/>
              <a:gd name="T23" fmla="*/ 1174397 h 1574800"/>
              <a:gd name="T24" fmla="*/ 47737 w 1361440"/>
              <a:gd name="T25" fmla="*/ 1128723 h 1574800"/>
              <a:gd name="T26" fmla="*/ 60103 w 1361440"/>
              <a:gd name="T27" fmla="*/ 1083597 h 1574800"/>
              <a:gd name="T28" fmla="*/ 73813 w 1361440"/>
              <a:gd name="T29" fmla="*/ 1039044 h 1574800"/>
              <a:gd name="T30" fmla="*/ 88845 w 1361440"/>
              <a:gd name="T31" fmla="*/ 995086 h 1574800"/>
              <a:gd name="T32" fmla="*/ 105174 w 1361440"/>
              <a:gd name="T33" fmla="*/ 951747 h 1574800"/>
              <a:gd name="T34" fmla="*/ 122779 w 1361440"/>
              <a:gd name="T35" fmla="*/ 909050 h 1574800"/>
              <a:gd name="T36" fmla="*/ 141634 w 1361440"/>
              <a:gd name="T37" fmla="*/ 867019 h 1574800"/>
              <a:gd name="T38" fmla="*/ 161718 w 1361440"/>
              <a:gd name="T39" fmla="*/ 825676 h 1574800"/>
              <a:gd name="T40" fmla="*/ 183006 w 1361440"/>
              <a:gd name="T41" fmla="*/ 785046 h 1574800"/>
              <a:gd name="T42" fmla="*/ 205476 w 1361440"/>
              <a:gd name="T43" fmla="*/ 745150 h 1574800"/>
              <a:gd name="T44" fmla="*/ 229104 w 1361440"/>
              <a:gd name="T45" fmla="*/ 706013 h 1574800"/>
              <a:gd name="T46" fmla="*/ 253868 w 1361440"/>
              <a:gd name="T47" fmla="*/ 667658 h 1574800"/>
              <a:gd name="T48" fmla="*/ 279743 w 1361440"/>
              <a:gd name="T49" fmla="*/ 630108 h 1574800"/>
              <a:gd name="T50" fmla="*/ 306706 w 1361440"/>
              <a:gd name="T51" fmla="*/ 593386 h 1574800"/>
              <a:gd name="T52" fmla="*/ 334735 w 1361440"/>
              <a:gd name="T53" fmla="*/ 557516 h 1574800"/>
              <a:gd name="T54" fmla="*/ 363805 w 1361440"/>
              <a:gd name="T55" fmla="*/ 522520 h 1574800"/>
              <a:gd name="T56" fmla="*/ 393895 w 1361440"/>
              <a:gd name="T57" fmla="*/ 488422 h 1574800"/>
              <a:gd name="T58" fmla="*/ 424980 w 1361440"/>
              <a:gd name="T59" fmla="*/ 455246 h 1574800"/>
              <a:gd name="T60" fmla="*/ 457036 w 1361440"/>
              <a:gd name="T61" fmla="*/ 423015 h 1574800"/>
              <a:gd name="T62" fmla="*/ 490042 w 1361440"/>
              <a:gd name="T63" fmla="*/ 391751 h 1574800"/>
              <a:gd name="T64" fmla="*/ 523974 w 1361440"/>
              <a:gd name="T65" fmla="*/ 361479 h 1574800"/>
              <a:gd name="T66" fmla="*/ 558807 w 1361440"/>
              <a:gd name="T67" fmla="*/ 332220 h 1574800"/>
              <a:gd name="T68" fmla="*/ 594520 w 1361440"/>
              <a:gd name="T69" fmla="*/ 304000 h 1574800"/>
              <a:gd name="T70" fmla="*/ 631089 w 1361440"/>
              <a:gd name="T71" fmla="*/ 276841 h 1574800"/>
              <a:gd name="T72" fmla="*/ 668490 w 1361440"/>
              <a:gd name="T73" fmla="*/ 250765 h 1574800"/>
              <a:gd name="T74" fmla="*/ 706700 w 1361440"/>
              <a:gd name="T75" fmla="*/ 225797 h 1574800"/>
              <a:gd name="T76" fmla="*/ 745697 w 1361440"/>
              <a:gd name="T77" fmla="*/ 201960 h 1574800"/>
              <a:gd name="T78" fmla="*/ 785456 w 1361440"/>
              <a:gd name="T79" fmla="*/ 179277 h 1574800"/>
              <a:gd name="T80" fmla="*/ 825955 w 1361440"/>
              <a:gd name="T81" fmla="*/ 157772 h 1574800"/>
              <a:gd name="T82" fmla="*/ 867169 w 1361440"/>
              <a:gd name="T83" fmla="*/ 137466 h 1574800"/>
              <a:gd name="T84" fmla="*/ 909077 w 1361440"/>
              <a:gd name="T85" fmla="*/ 118385 h 1574800"/>
              <a:gd name="T86" fmla="*/ 951655 w 1361440"/>
              <a:gd name="T87" fmla="*/ 100551 h 1574800"/>
              <a:gd name="T88" fmla="*/ 994878 w 1361440"/>
              <a:gd name="T89" fmla="*/ 83987 h 1574800"/>
              <a:gd name="T90" fmla="*/ 1038725 w 1361440"/>
              <a:gd name="T91" fmla="*/ 68716 h 1574800"/>
              <a:gd name="T92" fmla="*/ 1083172 w 1361440"/>
              <a:gd name="T93" fmla="*/ 54763 h 1574800"/>
              <a:gd name="T94" fmla="*/ 1128196 w 1361440"/>
              <a:gd name="T95" fmla="*/ 42150 h 1574800"/>
              <a:gd name="T96" fmla="*/ 1173772 w 1361440"/>
              <a:gd name="T97" fmla="*/ 30900 h 1574800"/>
              <a:gd name="T98" fmla="*/ 1219879 w 1361440"/>
              <a:gd name="T99" fmla="*/ 21036 h 1574800"/>
              <a:gd name="T100" fmla="*/ 1266493 w 1361440"/>
              <a:gd name="T101" fmla="*/ 12583 h 1574800"/>
              <a:gd name="T102" fmla="*/ 1313590 w 1361440"/>
              <a:gd name="T103" fmla="*/ 5563 h 1574800"/>
              <a:gd name="T104" fmla="*/ 1361147 w 1361440"/>
              <a:gd name="T105" fmla="*/ 0 h 157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1440" h="1574800">
                <a:moveTo>
                  <a:pt x="1447" y="1574266"/>
                </a:moveTo>
                <a:lnTo>
                  <a:pt x="819" y="1557652"/>
                </a:lnTo>
                <a:lnTo>
                  <a:pt x="366" y="1540994"/>
                </a:lnTo>
                <a:lnTo>
                  <a:pt x="92" y="1524290"/>
                </a:lnTo>
                <a:lnTo>
                  <a:pt x="0" y="1507540"/>
                </a:lnTo>
                <a:lnTo>
                  <a:pt x="773" y="1458673"/>
                </a:lnTo>
                <a:lnTo>
                  <a:pt x="3076" y="1410193"/>
                </a:lnTo>
                <a:lnTo>
                  <a:pt x="6887" y="1362122"/>
                </a:lnTo>
                <a:lnTo>
                  <a:pt x="12182" y="1314483"/>
                </a:lnTo>
                <a:lnTo>
                  <a:pt x="18938" y="1267301"/>
                </a:lnTo>
                <a:lnTo>
                  <a:pt x="27131" y="1220598"/>
                </a:lnTo>
                <a:lnTo>
                  <a:pt x="36738" y="1174397"/>
                </a:lnTo>
                <a:lnTo>
                  <a:pt x="47737" y="1128723"/>
                </a:lnTo>
                <a:lnTo>
                  <a:pt x="60103" y="1083597"/>
                </a:lnTo>
                <a:lnTo>
                  <a:pt x="73813" y="1039044"/>
                </a:lnTo>
                <a:lnTo>
                  <a:pt x="88845" y="995086"/>
                </a:lnTo>
                <a:lnTo>
                  <a:pt x="105174" y="951747"/>
                </a:lnTo>
                <a:lnTo>
                  <a:pt x="122779" y="909050"/>
                </a:lnTo>
                <a:lnTo>
                  <a:pt x="141634" y="867019"/>
                </a:lnTo>
                <a:lnTo>
                  <a:pt x="161718" y="825676"/>
                </a:lnTo>
                <a:lnTo>
                  <a:pt x="183006" y="785046"/>
                </a:lnTo>
                <a:lnTo>
                  <a:pt x="205476" y="745150"/>
                </a:lnTo>
                <a:lnTo>
                  <a:pt x="229104" y="706013"/>
                </a:lnTo>
                <a:lnTo>
                  <a:pt x="253868" y="667658"/>
                </a:lnTo>
                <a:lnTo>
                  <a:pt x="279743" y="630108"/>
                </a:lnTo>
                <a:lnTo>
                  <a:pt x="306706" y="593386"/>
                </a:lnTo>
                <a:lnTo>
                  <a:pt x="334735" y="557516"/>
                </a:lnTo>
                <a:lnTo>
                  <a:pt x="363805" y="522520"/>
                </a:lnTo>
                <a:lnTo>
                  <a:pt x="393895" y="488422"/>
                </a:lnTo>
                <a:lnTo>
                  <a:pt x="424980" y="455246"/>
                </a:lnTo>
                <a:lnTo>
                  <a:pt x="457036" y="423015"/>
                </a:lnTo>
                <a:lnTo>
                  <a:pt x="490042" y="391751"/>
                </a:lnTo>
                <a:lnTo>
                  <a:pt x="523974" y="361479"/>
                </a:lnTo>
                <a:lnTo>
                  <a:pt x="558807" y="332220"/>
                </a:lnTo>
                <a:lnTo>
                  <a:pt x="594520" y="304000"/>
                </a:lnTo>
                <a:lnTo>
                  <a:pt x="631089" y="276841"/>
                </a:lnTo>
                <a:lnTo>
                  <a:pt x="668490" y="250765"/>
                </a:lnTo>
                <a:lnTo>
                  <a:pt x="706700" y="225797"/>
                </a:lnTo>
                <a:lnTo>
                  <a:pt x="745697" y="201960"/>
                </a:lnTo>
                <a:lnTo>
                  <a:pt x="785456" y="179277"/>
                </a:lnTo>
                <a:lnTo>
                  <a:pt x="825955" y="157772"/>
                </a:lnTo>
                <a:lnTo>
                  <a:pt x="867169" y="137466"/>
                </a:lnTo>
                <a:lnTo>
                  <a:pt x="909077" y="118385"/>
                </a:lnTo>
                <a:lnTo>
                  <a:pt x="951655" y="100551"/>
                </a:lnTo>
                <a:lnTo>
                  <a:pt x="994878" y="83987"/>
                </a:lnTo>
                <a:lnTo>
                  <a:pt x="1038725" y="68716"/>
                </a:lnTo>
                <a:lnTo>
                  <a:pt x="1083172" y="54763"/>
                </a:lnTo>
                <a:lnTo>
                  <a:pt x="1128196" y="42150"/>
                </a:lnTo>
                <a:lnTo>
                  <a:pt x="1173772" y="30900"/>
                </a:lnTo>
                <a:lnTo>
                  <a:pt x="1219879" y="21036"/>
                </a:lnTo>
                <a:lnTo>
                  <a:pt x="1266493" y="12583"/>
                </a:lnTo>
                <a:lnTo>
                  <a:pt x="1313590" y="5563"/>
                </a:lnTo>
                <a:lnTo>
                  <a:pt x="1361147" y="0"/>
                </a:lnTo>
              </a:path>
            </a:pathLst>
          </a:custGeom>
          <a:noFill/>
          <a:ln w="1016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dirty="0"/>
          </a:p>
        </p:txBody>
      </p:sp>
    </p:spTree>
    <p:extLst>
      <p:ext uri="{BB962C8B-B14F-4D97-AF65-F5344CB8AC3E}">
        <p14:creationId xmlns:p14="http://schemas.microsoft.com/office/powerpoint/2010/main" xmlns="" val="471627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8"/>
          <p:cNvSpPr txBox="1">
            <a:spLocks/>
          </p:cNvSpPr>
          <p:nvPr/>
        </p:nvSpPr>
        <p:spPr bwMode="auto">
          <a:xfrm>
            <a:off x="546483" y="466157"/>
            <a:ext cx="10146917" cy="1501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75895" rIns="0" bIns="0" numCol="1" anchor="t" anchorCtr="0" compatLnSpc="1">
            <a:prstTxWarp prst="textNoShape">
              <a:avLst/>
            </a:prstTxWarp>
            <a:spAutoFit/>
          </a:bodyPr>
          <a:lstStyle>
            <a:lvl1pPr algn="ctr" rtl="0" eaLnBrk="1" fontAlgn="base" hangingPunct="1">
              <a:spcBef>
                <a:spcPct val="0"/>
              </a:spcBef>
              <a:spcAft>
                <a:spcPct val="0"/>
              </a:spcAft>
              <a:defRPr sz="3600" b="1" i="0">
                <a:solidFill>
                  <a:srgbClr val="4D77BE"/>
                </a:solidFill>
                <a:latin typeface="Trebuchet MS"/>
                <a:ea typeface="+mj-ea"/>
                <a:cs typeface="Trebuchet M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a:lstStyle>
          <a:p>
            <a:pPr marL="12700" algn="l">
              <a:spcBef>
                <a:spcPts val="1200"/>
              </a:spcBef>
            </a:pPr>
            <a:r>
              <a:rPr lang="ru-RU" sz="3800" dirty="0" smtClean="0">
                <a:latin typeface="Trebuchet MS" panose="020B0603020202020204" pitchFamily="34" charset="0"/>
                <a:ea typeface="Trebuchet MS" panose="020B0603020202020204" pitchFamily="34" charset="0"/>
                <a:cs typeface="Trebuchet MS" panose="020B0603020202020204" pitchFamily="34" charset="0"/>
              </a:rPr>
              <a:t>Действие</a:t>
            </a:r>
            <a:r>
              <a:rPr lang="ru-RU" sz="3500" dirty="0" smtClean="0">
                <a:latin typeface="Trebuchet MS" panose="020B0603020202020204" pitchFamily="34" charset="0"/>
                <a:ea typeface="Trebuchet MS" panose="020B0603020202020204" pitchFamily="34" charset="0"/>
                <a:cs typeface="Trebuchet MS" panose="020B0603020202020204" pitchFamily="34" charset="0"/>
              </a:rPr>
              <a:t> </a:t>
            </a:r>
            <a:r>
              <a:rPr lang="ru-RU" sz="3800" dirty="0" smtClean="0">
                <a:latin typeface="Trebuchet MS" panose="020B0603020202020204" pitchFamily="34" charset="0"/>
                <a:ea typeface="Trebuchet MS" panose="020B0603020202020204" pitchFamily="34" charset="0"/>
                <a:cs typeface="Trebuchet MS" panose="020B0603020202020204" pitchFamily="34" charset="0"/>
              </a:rPr>
              <a:t>обязательных </a:t>
            </a:r>
            <a:endParaRPr lang="en-US" sz="3800" dirty="0" smtClean="0">
              <a:latin typeface="Trebuchet MS" panose="020B0603020202020204" pitchFamily="34" charset="0"/>
              <a:ea typeface="Trebuchet MS" panose="020B0603020202020204" pitchFamily="34" charset="0"/>
              <a:cs typeface="Trebuchet MS" panose="020B0603020202020204" pitchFamily="34" charset="0"/>
            </a:endParaRPr>
          </a:p>
          <a:p>
            <a:pPr marL="12700" algn="l">
              <a:spcBef>
                <a:spcPts val="1200"/>
              </a:spcBef>
            </a:pPr>
            <a:r>
              <a:rPr lang="ru-RU" sz="3800" dirty="0" smtClean="0">
                <a:latin typeface="Trebuchet MS" panose="020B0603020202020204" pitchFamily="34" charset="0"/>
                <a:ea typeface="Trebuchet MS" panose="020B0603020202020204" pitchFamily="34" charset="0"/>
                <a:cs typeface="Trebuchet MS" panose="020B0603020202020204" pitchFamily="34" charset="0"/>
              </a:rPr>
              <a:t>требований </a:t>
            </a:r>
            <a:r>
              <a:rPr lang="ru-RU" sz="380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(ст. 3)</a:t>
            </a:r>
            <a:r>
              <a:rPr lang="en-US" sz="380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 </a:t>
            </a:r>
            <a:r>
              <a:rPr lang="ru-RU" sz="3500" i="1" kern="0" dirty="0" smtClean="0">
                <a:solidFill>
                  <a:srgbClr val="FF6000"/>
                </a:solidFill>
                <a:latin typeface="Trebuchet MS" panose="020B0603020202020204" pitchFamily="34" charset="0"/>
                <a:ea typeface="Trebuchet MS" panose="020B0603020202020204" pitchFamily="34" charset="0"/>
                <a:cs typeface="Trebuchet MS" panose="020B0603020202020204" pitchFamily="34" charset="0"/>
              </a:rPr>
              <a:t>СРОКИ!</a:t>
            </a:r>
            <a:endParaRPr lang="ru-RU" altLang="ru-RU" sz="2400" kern="0" dirty="0" smtClean="0">
              <a:solidFill>
                <a:srgbClr val="FF6000"/>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2" name="Прямоугольник 1"/>
          <p:cNvSpPr/>
          <p:nvPr/>
        </p:nvSpPr>
        <p:spPr>
          <a:xfrm>
            <a:off x="546483" y="2433366"/>
            <a:ext cx="9330844" cy="5016758"/>
          </a:xfrm>
          <a:prstGeom prst="rect">
            <a:avLst/>
          </a:prstGeom>
        </p:spPr>
        <p:txBody>
          <a:bodyPr wrap="square">
            <a:spAutoFit/>
          </a:bodyPr>
          <a:lstStyle/>
          <a:p>
            <a:pPr marL="342900" indent="-342900" algn="just">
              <a:buClr>
                <a:srgbClr val="FFC000"/>
              </a:buClr>
              <a:buFont typeface="Wingdings" panose="05000000000000000000" pitchFamily="2" charset="2"/>
              <a:buChar char="ü"/>
            </a:pPr>
            <a:r>
              <a:rPr lang="ru-RU" sz="2000" dirty="0" smtClean="0">
                <a:latin typeface="+mj-lt"/>
              </a:rPr>
              <a:t>По </a:t>
            </a:r>
            <a:r>
              <a:rPr lang="ru-RU" sz="2000" dirty="0">
                <a:latin typeface="+mj-lt"/>
              </a:rPr>
              <a:t>результатам оценки применения обязательных требований в порядке, определяемом Правительством Российской Федерации, </a:t>
            </a:r>
            <a:r>
              <a:rPr lang="ru-RU" sz="2000" b="1" dirty="0">
                <a:latin typeface="+mj-lt"/>
              </a:rPr>
              <a:t>может быть принято решение о продлении установленного нормативным правовым актом, содержащим обязательные требования, срока его действия не более чем на шесть лет</a:t>
            </a:r>
            <a:r>
              <a:rPr lang="ru-RU" sz="2000" b="1" dirty="0" smtClean="0">
                <a:latin typeface="+mj-lt"/>
              </a:rPr>
              <a:t>.</a:t>
            </a:r>
            <a:endParaRPr lang="en-US" sz="2000" b="1" dirty="0">
              <a:latin typeface="+mj-lt"/>
            </a:endParaRPr>
          </a:p>
          <a:p>
            <a:pPr algn="just">
              <a:buClr>
                <a:srgbClr val="FFC000"/>
              </a:buClr>
            </a:pPr>
            <a:endParaRPr lang="ru-RU" sz="2000" b="1" dirty="0">
              <a:latin typeface="+mj-lt"/>
            </a:endParaRPr>
          </a:p>
          <a:p>
            <a:pPr marL="342900" indent="-342900" algn="just">
              <a:buClr>
                <a:srgbClr val="FFC000"/>
              </a:buClr>
              <a:buFont typeface="Wingdings" panose="05000000000000000000" pitchFamily="2" charset="2"/>
              <a:buChar char="ü"/>
            </a:pPr>
            <a:r>
              <a:rPr lang="ru-RU" sz="2000" dirty="0">
                <a:latin typeface="+mj-lt"/>
              </a:rPr>
              <a:t>При отмене (признании утратившим силу) нормативного правового акта, которым установлено полномочие по принятию нормативного правового акта, содержащего обязательные требования, </a:t>
            </a:r>
            <a:r>
              <a:rPr lang="ru-RU" sz="2000" b="1" dirty="0">
                <a:latin typeface="+mj-lt"/>
              </a:rPr>
              <a:t>нормативные правовые акты, ранее изданные на основании отмененного  нормативного правового акта</a:t>
            </a:r>
            <a:r>
              <a:rPr lang="ru-RU" sz="2000" dirty="0">
                <a:latin typeface="+mj-lt"/>
              </a:rPr>
              <a:t>, </a:t>
            </a:r>
            <a:r>
              <a:rPr lang="ru-RU" sz="2000" b="1" dirty="0">
                <a:latin typeface="+mj-lt"/>
              </a:rPr>
              <a:t>не подлежат </a:t>
            </a:r>
            <a:r>
              <a:rPr lang="ru-RU" sz="2000" dirty="0">
                <a:latin typeface="+mj-lt"/>
              </a:rPr>
              <a:t>применению на территории Российской Федерации со дня отмены (признания утратившим силу) нормативного правового акта, которым было установлено полномочие по принятию такого акта, при условии, что полномочие по принятию соответствующего нормативного правового акта не было установлено иным нормативным правовым актом.</a:t>
            </a:r>
          </a:p>
          <a:p>
            <a:pPr marL="285750" indent="-285750" algn="just">
              <a:buClr>
                <a:srgbClr val="FFC000"/>
              </a:buClr>
              <a:buFont typeface="Wingdings" panose="05000000000000000000" pitchFamily="2" charset="2"/>
              <a:buChar char="Ø"/>
            </a:pPr>
            <a:endParaRPr lang="ru-RU" sz="2000" dirty="0"/>
          </a:p>
        </p:txBody>
      </p:sp>
      <p:sp>
        <p:nvSpPr>
          <p:cNvPr id="8" name="object 8"/>
          <p:cNvSpPr>
            <a:spLocks noChangeArrowheads="1"/>
          </p:cNvSpPr>
          <p:nvPr/>
        </p:nvSpPr>
        <p:spPr bwMode="auto">
          <a:xfrm>
            <a:off x="8443044" y="0"/>
            <a:ext cx="2250356" cy="243336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dirty="0"/>
          </a:p>
        </p:txBody>
      </p:sp>
    </p:spTree>
    <p:extLst>
      <p:ext uri="{BB962C8B-B14F-4D97-AF65-F5344CB8AC3E}">
        <p14:creationId xmlns:p14="http://schemas.microsoft.com/office/powerpoint/2010/main" xmlns="" val="1942183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8"/>
          <p:cNvSpPr txBox="1">
            <a:spLocks/>
          </p:cNvSpPr>
          <p:nvPr/>
        </p:nvSpPr>
        <p:spPr bwMode="auto">
          <a:xfrm>
            <a:off x="666180" y="323798"/>
            <a:ext cx="8280920" cy="1162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75895" rIns="0" bIns="0" numCol="1" anchor="t" anchorCtr="0" compatLnSpc="1">
            <a:prstTxWarp prst="textNoShape">
              <a:avLst/>
            </a:prstTxWarp>
            <a:spAutoFit/>
          </a:bodyPr>
          <a:lstStyle>
            <a:lvl1pPr algn="ctr" rtl="0" eaLnBrk="1" fontAlgn="base" hangingPunct="1">
              <a:spcBef>
                <a:spcPct val="0"/>
              </a:spcBef>
              <a:spcAft>
                <a:spcPct val="0"/>
              </a:spcAft>
              <a:defRPr sz="3600" b="1" i="0">
                <a:solidFill>
                  <a:srgbClr val="4D77BE"/>
                </a:solidFill>
                <a:latin typeface="Trebuchet MS"/>
                <a:ea typeface="+mj-ea"/>
                <a:cs typeface="Trebuchet M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a:lstStyle>
          <a:p>
            <a:pPr marL="12700" algn="l">
              <a:spcBef>
                <a:spcPts val="1388"/>
              </a:spcBef>
            </a:pPr>
            <a:r>
              <a:rPr lang="ru-RU" sz="3200" dirty="0">
                <a:solidFill>
                  <a:schemeClr val="accent1"/>
                </a:solidFill>
                <a:latin typeface="Trebuchet MS" panose="020B0603020202020204" pitchFamily="34" charset="0"/>
                <a:ea typeface="Trebuchet MS" panose="020B0603020202020204" pitchFamily="34" charset="0"/>
                <a:cs typeface="Trebuchet MS" panose="020B0603020202020204" pitchFamily="34" charset="0"/>
              </a:rPr>
              <a:t>Обоснованность обязательных требований (Ст.  6</a:t>
            </a:r>
            <a:r>
              <a:rPr lang="ru-RU" sz="3200" dirty="0" smtClean="0">
                <a:solidFill>
                  <a:schemeClr val="accent1"/>
                </a:solidFill>
                <a:latin typeface="Trebuchet MS" panose="020B0603020202020204" pitchFamily="34" charset="0"/>
                <a:ea typeface="Trebuchet MS" panose="020B0603020202020204" pitchFamily="34" charset="0"/>
                <a:cs typeface="Trebuchet MS" panose="020B0603020202020204" pitchFamily="34" charset="0"/>
              </a:rPr>
              <a:t>)</a:t>
            </a:r>
            <a:endParaRPr lang="ru-RU" altLang="ru-RU" sz="3200" kern="0" dirty="0" smtClean="0">
              <a:solidFill>
                <a:schemeClr val="accent1"/>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8" name="Text Box 2"/>
          <p:cNvSpPr txBox="1">
            <a:spLocks noChangeArrowheads="1"/>
          </p:cNvSpPr>
          <p:nvPr/>
        </p:nvSpPr>
        <p:spPr bwMode="auto">
          <a:xfrm>
            <a:off x="1772895" y="5945692"/>
            <a:ext cx="7290915" cy="1512168"/>
          </a:xfrm>
          <a:prstGeom prst="rect">
            <a:avLst/>
          </a:prstGeom>
          <a:noFill/>
          <a:ln w="25400">
            <a:solidFill>
              <a:srgbClr val="EB8103"/>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ru-RU" sz="2200" b="1" dirty="0" smtClean="0">
                <a:solidFill>
                  <a:srgbClr val="FF0000"/>
                </a:solidFill>
                <a:latin typeface="+mj-lt"/>
                <a:ea typeface="Trebuchet MS" panose="020B0603020202020204" pitchFamily="34" charset="0"/>
                <a:cs typeface="Trebuchet MS" panose="020B0603020202020204" pitchFamily="34" charset="0"/>
              </a:rPr>
              <a:t>ВАЖНО!</a:t>
            </a:r>
          </a:p>
          <a:p>
            <a:pPr algn="ctr"/>
            <a:r>
              <a:rPr lang="ru-RU" sz="1900" dirty="0">
                <a:latin typeface="+mj-lt"/>
                <a:ea typeface="Trebuchet MS" panose="020B0603020202020204" pitchFamily="34" charset="0"/>
                <a:cs typeface="Trebuchet MS" panose="020B0603020202020204" pitchFamily="34" charset="0"/>
              </a:rPr>
              <a:t>Обязательные требования </a:t>
            </a:r>
            <a:r>
              <a:rPr lang="ru-RU" sz="1900" b="1" dirty="0">
                <a:solidFill>
                  <a:srgbClr val="FF6000"/>
                </a:solidFill>
                <a:latin typeface="+mj-lt"/>
                <a:ea typeface="Trebuchet MS" panose="020B0603020202020204" pitchFamily="34" charset="0"/>
                <a:cs typeface="Trebuchet MS" panose="020B0603020202020204" pitchFamily="34" charset="0"/>
              </a:rPr>
              <a:t>должны </a:t>
            </a:r>
            <a:r>
              <a:rPr lang="ru-RU" sz="1900" b="1" dirty="0" smtClean="0">
                <a:solidFill>
                  <a:srgbClr val="FF6000"/>
                </a:solidFill>
                <a:latin typeface="+mj-lt"/>
                <a:ea typeface="Trebuchet MS" panose="020B0603020202020204" pitchFamily="34" charset="0"/>
                <a:cs typeface="Trebuchet MS" panose="020B0603020202020204" pitchFamily="34" charset="0"/>
              </a:rPr>
              <a:t>соответствовать   современному</a:t>
            </a:r>
          </a:p>
          <a:p>
            <a:pPr algn="ctr"/>
            <a:r>
              <a:rPr lang="ru-RU" sz="1900" b="1" dirty="0" smtClean="0">
                <a:solidFill>
                  <a:srgbClr val="FF6000"/>
                </a:solidFill>
                <a:latin typeface="+mj-lt"/>
                <a:ea typeface="Trebuchet MS" panose="020B0603020202020204" pitchFamily="34" charset="0"/>
                <a:cs typeface="Trebuchet MS" panose="020B0603020202020204" pitchFamily="34" charset="0"/>
              </a:rPr>
              <a:t>уровню</a:t>
            </a:r>
            <a:r>
              <a:rPr lang="ru-RU" sz="1900" dirty="0" smtClean="0">
                <a:latin typeface="+mj-lt"/>
                <a:ea typeface="Trebuchet MS" panose="020B0603020202020204" pitchFamily="34" charset="0"/>
                <a:cs typeface="Trebuchet MS" panose="020B0603020202020204" pitchFamily="34" charset="0"/>
              </a:rPr>
              <a:t> </a:t>
            </a:r>
            <a:r>
              <a:rPr lang="ru-RU" sz="1900" dirty="0">
                <a:latin typeface="+mj-lt"/>
                <a:ea typeface="Trebuchet MS" panose="020B0603020202020204" pitchFamily="34" charset="0"/>
                <a:cs typeface="Trebuchet MS" panose="020B0603020202020204" pitchFamily="34" charset="0"/>
              </a:rPr>
              <a:t>развития науки, техники и технологий в </a:t>
            </a:r>
            <a:r>
              <a:rPr lang="ru-RU" sz="1900" dirty="0" smtClean="0">
                <a:latin typeface="+mj-lt"/>
                <a:ea typeface="Trebuchet MS" panose="020B0603020202020204" pitchFamily="34" charset="0"/>
                <a:cs typeface="Trebuchet MS" panose="020B0603020202020204" pitchFamily="34" charset="0"/>
              </a:rPr>
              <a:t>соответствующей</a:t>
            </a:r>
          </a:p>
          <a:p>
            <a:pPr marL="179388" algn="ctr"/>
            <a:r>
              <a:rPr lang="ru-RU" sz="1900" dirty="0" smtClean="0">
                <a:latin typeface="+mj-lt"/>
                <a:ea typeface="Trebuchet MS" panose="020B0603020202020204" pitchFamily="34" charset="0"/>
                <a:cs typeface="Trebuchet MS" panose="020B0603020202020204" pitchFamily="34" charset="0"/>
              </a:rPr>
              <a:t>сфере </a:t>
            </a:r>
            <a:r>
              <a:rPr lang="ru-RU" sz="1900" dirty="0">
                <a:latin typeface="+mj-lt"/>
                <a:ea typeface="Trebuchet MS" panose="020B0603020202020204" pitchFamily="34" charset="0"/>
                <a:cs typeface="Trebuchet MS" panose="020B0603020202020204" pitchFamily="34" charset="0"/>
              </a:rPr>
              <a:t>деятельности, развития национальной экономики </a:t>
            </a:r>
            <a:endParaRPr lang="ru-RU" sz="1900" dirty="0" smtClean="0">
              <a:latin typeface="+mj-lt"/>
              <a:ea typeface="Trebuchet MS" panose="020B0603020202020204" pitchFamily="34" charset="0"/>
              <a:cs typeface="Trebuchet MS" panose="020B0603020202020204" pitchFamily="34" charset="0"/>
            </a:endParaRPr>
          </a:p>
          <a:p>
            <a:pPr marL="179388" algn="ctr"/>
            <a:r>
              <a:rPr lang="ru-RU" sz="1900" dirty="0" smtClean="0">
                <a:latin typeface="+mj-lt"/>
                <a:ea typeface="Trebuchet MS" panose="020B0603020202020204" pitchFamily="34" charset="0"/>
                <a:cs typeface="Trebuchet MS" panose="020B0603020202020204" pitchFamily="34" charset="0"/>
              </a:rPr>
              <a:t>и </a:t>
            </a:r>
            <a:r>
              <a:rPr lang="ru-RU" sz="1900" dirty="0">
                <a:latin typeface="+mj-lt"/>
                <a:ea typeface="Trebuchet MS" panose="020B0603020202020204" pitchFamily="34" charset="0"/>
                <a:cs typeface="Trebuchet MS" panose="020B0603020202020204" pitchFamily="34" charset="0"/>
              </a:rPr>
              <a:t>материально-технической базы</a:t>
            </a:r>
            <a:r>
              <a:rPr lang="ru-RU" sz="1900" dirty="0" smtClean="0">
                <a:latin typeface="+mj-lt"/>
                <a:ea typeface="Trebuchet MS" panose="020B0603020202020204" pitchFamily="34" charset="0"/>
                <a:cs typeface="Trebuchet MS" panose="020B0603020202020204" pitchFamily="34" charset="0"/>
              </a:rPr>
              <a:t>.</a:t>
            </a:r>
            <a:endParaRPr lang="ru-RU" sz="1900" dirty="0">
              <a:latin typeface="+mj-lt"/>
              <a:ea typeface="Trebuchet MS" panose="020B0603020202020204" pitchFamily="34" charset="0"/>
              <a:cs typeface="Trebuchet MS" panose="020B0603020202020204" pitchFamily="34" charset="0"/>
            </a:endParaRPr>
          </a:p>
        </p:txBody>
      </p:sp>
      <p:sp>
        <p:nvSpPr>
          <p:cNvPr id="2" name="TextBox 1"/>
          <p:cNvSpPr txBox="1"/>
          <p:nvPr/>
        </p:nvSpPr>
        <p:spPr>
          <a:xfrm>
            <a:off x="522164" y="1759931"/>
            <a:ext cx="9450445" cy="4185761"/>
          </a:xfrm>
          <a:prstGeom prst="rect">
            <a:avLst/>
          </a:prstGeom>
          <a:noFill/>
        </p:spPr>
        <p:txBody>
          <a:bodyPr wrap="square" rtlCol="0">
            <a:spAutoFit/>
          </a:bodyPr>
          <a:lstStyle/>
          <a:p>
            <a:pPr marL="285750" indent="-285750" algn="just">
              <a:buClr>
                <a:srgbClr val="FFC000"/>
              </a:buClr>
              <a:buFont typeface="Wingdings" panose="05000000000000000000" pitchFamily="2" charset="2"/>
              <a:buChar char="Ø"/>
            </a:pPr>
            <a:r>
              <a:rPr lang="ru-RU" sz="1900" dirty="0">
                <a:latin typeface="+mj-lt"/>
              </a:rPr>
              <a:t>Необходимыми условиями установления обязательных требований являются </a:t>
            </a:r>
            <a:r>
              <a:rPr lang="ru-RU" sz="1900" b="1" dirty="0">
                <a:latin typeface="+mj-lt"/>
              </a:rPr>
              <a:t>наличие риска причинения вреда (ущерба) охраняемым законом ценностям</a:t>
            </a:r>
            <a:r>
              <a:rPr lang="ru-RU" sz="1900" dirty="0">
                <a:latin typeface="+mj-lt"/>
              </a:rPr>
              <a:t>, на устранение которого направлено установление обязательных требований, и возможность и достаточность установления обязательных требований в качестве мер защиты охраняемых законом ценностей</a:t>
            </a:r>
            <a:r>
              <a:rPr lang="ru-RU" sz="1900" dirty="0" smtClean="0">
                <a:latin typeface="+mj-lt"/>
              </a:rPr>
              <a:t>.</a:t>
            </a:r>
          </a:p>
          <a:p>
            <a:pPr marL="285750" indent="-285750" algn="just">
              <a:buClr>
                <a:srgbClr val="FFC000"/>
              </a:buClr>
              <a:buFont typeface="Wingdings" panose="05000000000000000000" pitchFamily="2" charset="2"/>
              <a:buChar char="Ø"/>
            </a:pPr>
            <a:endParaRPr lang="ru-RU" sz="1900" dirty="0">
              <a:latin typeface="+mj-lt"/>
            </a:endParaRPr>
          </a:p>
          <a:p>
            <a:pPr marL="285750" indent="-285750" algn="just">
              <a:buClr>
                <a:srgbClr val="FFC000"/>
              </a:buClr>
              <a:buFont typeface="Wingdings" panose="05000000000000000000" pitchFamily="2" charset="2"/>
              <a:buChar char="Ø"/>
            </a:pPr>
            <a:r>
              <a:rPr lang="ru-RU" sz="1900" dirty="0">
                <a:latin typeface="+mj-lt"/>
              </a:rPr>
              <a:t>Оценка наличия риска причинения вреда (ущерба) охраняемым законом ценностям, проводимая федеральным органом исполнительной власти или уполномоченной организацией при разработке проекта нормативного правового акта, устанавливающего обязательные требования, </a:t>
            </a:r>
            <a:r>
              <a:rPr lang="ru-RU" sz="1900" b="1" dirty="0">
                <a:latin typeface="+mj-lt"/>
              </a:rPr>
              <a:t>должна основываться на анализе объективной и регулярно собираемой информации об уровне причиненного охраняемым законом ценностям вреда (ущерба)</a:t>
            </a:r>
            <a:r>
              <a:rPr lang="ru-RU" sz="1900" dirty="0">
                <a:latin typeface="+mj-lt"/>
              </a:rPr>
              <a:t> и (или) иной информации применительно к отношениям, при регулировании которых предполагается установление обязательных требований.</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30832" y="193322"/>
            <a:ext cx="1839473" cy="1566609"/>
          </a:xfrm>
          <a:prstGeom prst="rect">
            <a:avLst/>
          </a:prstGeom>
        </p:spPr>
      </p:pic>
    </p:spTree>
    <p:extLst>
      <p:ext uri="{BB962C8B-B14F-4D97-AF65-F5344CB8AC3E}">
        <p14:creationId xmlns:p14="http://schemas.microsoft.com/office/powerpoint/2010/main" xmlns="" val="1921472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745905" y="325041"/>
            <a:ext cx="9577064" cy="1224053"/>
          </a:xfrm>
        </p:spPr>
        <p:txBody>
          <a:bodyPr tIns="175895"/>
          <a:lstStyle/>
          <a:p>
            <a:pPr marL="12700" algn="l">
              <a:spcBef>
                <a:spcPts val="1388"/>
              </a:spcBef>
            </a:pPr>
            <a:r>
              <a:rPr lang="ru-RU" altLang="ru-RU" sz="3400" dirty="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Официальные разъяснения </a:t>
            </a:r>
            <a:r>
              <a:rPr lang="en-US" altLang="ru-RU" sz="340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
            </a:r>
            <a:br>
              <a:rPr lang="en-US" altLang="ru-RU" sz="340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br>
            <a:r>
              <a:rPr lang="ru-RU" altLang="ru-RU" sz="340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обязательных </a:t>
            </a:r>
            <a:r>
              <a:rPr lang="ru-RU" altLang="ru-RU" sz="3400" dirty="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требований (Ст. 14</a:t>
            </a:r>
            <a:r>
              <a:rPr lang="ru-RU" altLang="ru-RU" sz="3400" dirty="0" smtClean="0">
                <a:solidFill>
                  <a:schemeClr val="tx2">
                    <a:lumMod val="60000"/>
                    <a:lumOff val="40000"/>
                  </a:schemeClr>
                </a:solidFill>
                <a:latin typeface="Trebuchet MS" panose="020B0603020202020204" pitchFamily="34" charset="0"/>
                <a:ea typeface="Trebuchet MS" panose="020B0603020202020204" pitchFamily="34" charset="0"/>
                <a:cs typeface="Trebuchet MS" panose="020B0603020202020204" pitchFamily="34" charset="0"/>
              </a:rPr>
              <a:t>)</a:t>
            </a:r>
            <a:endParaRPr lang="ru-RU" altLang="ru-RU" sz="3400" dirty="0">
              <a:solidFill>
                <a:schemeClr val="tx2">
                  <a:lumMod val="60000"/>
                  <a:lumOff val="40000"/>
                </a:schemeClr>
              </a:solidFill>
            </a:endParaRPr>
          </a:p>
        </p:txBody>
      </p:sp>
      <p:sp>
        <p:nvSpPr>
          <p:cNvPr id="2" name="Прямоугольник 1"/>
          <p:cNvSpPr/>
          <p:nvPr/>
        </p:nvSpPr>
        <p:spPr>
          <a:xfrm>
            <a:off x="745905" y="1909217"/>
            <a:ext cx="8409226" cy="4939814"/>
          </a:xfrm>
          <a:prstGeom prst="rect">
            <a:avLst/>
          </a:prstGeom>
        </p:spPr>
        <p:txBody>
          <a:bodyPr wrap="square">
            <a:spAutoFit/>
          </a:bodyPr>
          <a:lstStyle/>
          <a:p>
            <a:pPr marL="342900" indent="-342900" algn="just">
              <a:buClr>
                <a:srgbClr val="FFC000"/>
              </a:buClr>
              <a:buFont typeface="Wingdings" panose="05000000000000000000" pitchFamily="2" charset="2"/>
              <a:buChar char="Ø"/>
            </a:pPr>
            <a:r>
              <a:rPr lang="ru-RU" sz="1750" dirty="0">
                <a:latin typeface="+mj-lt"/>
              </a:rPr>
              <a:t>Федеральные органы исполнительной власти в отношении принятых ими нормативных правовых актов </a:t>
            </a:r>
            <a:r>
              <a:rPr lang="ru-RU" sz="1750" b="1" dirty="0">
                <a:latin typeface="+mj-lt"/>
              </a:rPr>
              <a:t>дают официальные разъяснения обязательных требований исключительно в целях пояснения их содержания</a:t>
            </a:r>
            <a:r>
              <a:rPr lang="ru-RU" sz="1750" dirty="0">
                <a:latin typeface="+mj-lt"/>
              </a:rPr>
              <a:t>. </a:t>
            </a:r>
            <a:endParaRPr lang="en-US" sz="1750" dirty="0" smtClean="0">
              <a:latin typeface="+mj-lt"/>
            </a:endParaRPr>
          </a:p>
          <a:p>
            <a:pPr marL="342900" indent="-342900" algn="just">
              <a:buClr>
                <a:srgbClr val="FFC000"/>
              </a:buClr>
              <a:buFont typeface="Wingdings" panose="05000000000000000000" pitchFamily="2" charset="2"/>
              <a:buChar char="Ø"/>
            </a:pPr>
            <a:r>
              <a:rPr lang="ru-RU" sz="1750" dirty="0" smtClean="0">
                <a:latin typeface="+mj-lt"/>
              </a:rPr>
              <a:t>Официальные </a:t>
            </a:r>
            <a:r>
              <a:rPr lang="ru-RU" sz="1750" dirty="0">
                <a:latin typeface="+mj-lt"/>
              </a:rPr>
              <a:t>разъяснения обязательных требований </a:t>
            </a:r>
            <a:r>
              <a:rPr lang="ru-RU" sz="1750" b="1" dirty="0">
                <a:latin typeface="+mj-lt"/>
              </a:rPr>
              <a:t>утверждаются руководителем (</a:t>
            </a:r>
            <a:r>
              <a:rPr lang="ru-RU" sz="1750" b="1" dirty="0" smtClean="0">
                <a:latin typeface="+mj-lt"/>
              </a:rPr>
              <a:t>заместителем </a:t>
            </a:r>
            <a:r>
              <a:rPr lang="ru-RU" sz="1750" b="1" dirty="0">
                <a:latin typeface="+mj-lt"/>
              </a:rPr>
              <a:t>руководителя) федерального органа исполнительной </a:t>
            </a:r>
            <a:r>
              <a:rPr lang="ru-RU" sz="1750" b="1" dirty="0" smtClean="0">
                <a:latin typeface="+mj-lt"/>
              </a:rPr>
              <a:t>власти</a:t>
            </a:r>
            <a:r>
              <a:rPr lang="ru-RU" sz="1750" dirty="0" smtClean="0">
                <a:latin typeface="+mj-lt"/>
              </a:rPr>
              <a:t>.</a:t>
            </a:r>
            <a:endParaRPr lang="en-US" sz="1750" dirty="0" smtClean="0">
              <a:latin typeface="+mj-lt"/>
            </a:endParaRPr>
          </a:p>
          <a:p>
            <a:pPr marL="342900" indent="-342900" algn="just">
              <a:buClr>
                <a:srgbClr val="FFC000"/>
              </a:buClr>
              <a:buFont typeface="Wingdings" panose="05000000000000000000" pitchFamily="2" charset="2"/>
              <a:buChar char="Ø"/>
            </a:pPr>
            <a:r>
              <a:rPr lang="ru-RU" sz="1750" dirty="0" smtClean="0">
                <a:latin typeface="+mj-lt"/>
              </a:rPr>
              <a:t>Информирование контролируемых лиц осуществляется в том числе посредством </a:t>
            </a:r>
            <a:r>
              <a:rPr lang="ru-RU" sz="1750" b="1" dirty="0" smtClean="0">
                <a:latin typeface="+mj-lt"/>
              </a:rPr>
              <a:t>выпуска руководств </a:t>
            </a:r>
            <a:r>
              <a:rPr lang="ru-RU" sz="1750" dirty="0" smtClean="0">
                <a:latin typeface="+mj-lt"/>
              </a:rPr>
              <a:t>по соблюдению обязательных требований. В руководство по соблюдению обязательных требований включаются </a:t>
            </a:r>
            <a:r>
              <a:rPr lang="ru-RU" sz="1750" b="1" dirty="0" smtClean="0">
                <a:latin typeface="+mj-lt"/>
              </a:rPr>
              <a:t>пояснения относительно способов соблюдения обязательных требований</a:t>
            </a:r>
            <a:r>
              <a:rPr lang="ru-RU" sz="1750" dirty="0" smtClean="0">
                <a:latin typeface="+mj-lt"/>
              </a:rPr>
              <a:t>, примеры соблюдения обязательных требований, рекомендации по принятию контролируемыми лицами конкретных мер для обеспечения соблюдения обязательных требований. Указанное руководство не может содержать новые обязательные требования.</a:t>
            </a:r>
            <a:endParaRPr lang="en-US" sz="1750" dirty="0" smtClean="0">
              <a:latin typeface="+mj-lt"/>
            </a:endParaRPr>
          </a:p>
          <a:p>
            <a:pPr marL="342900" indent="-342900" algn="just">
              <a:buClr>
                <a:srgbClr val="FFC000"/>
              </a:buClr>
              <a:buFont typeface="Wingdings" panose="05000000000000000000" pitchFamily="2" charset="2"/>
              <a:buChar char="Ø"/>
            </a:pPr>
            <a:r>
              <a:rPr lang="ru-RU" sz="1750" dirty="0" smtClean="0">
                <a:latin typeface="+mj-lt"/>
              </a:rPr>
              <a:t>Руководства по соблюдению обязательных требований </a:t>
            </a:r>
            <a:r>
              <a:rPr lang="ru-RU" sz="1750" b="1" dirty="0" smtClean="0">
                <a:latin typeface="+mj-lt"/>
              </a:rPr>
              <a:t>утверждаются руководителем</a:t>
            </a:r>
            <a:r>
              <a:rPr lang="ru-RU" sz="1750" dirty="0" smtClean="0">
                <a:latin typeface="+mj-lt"/>
              </a:rPr>
              <a:t> федерального органа исполнительной власти, </a:t>
            </a:r>
            <a:r>
              <a:rPr lang="ru-RU" sz="1750" b="1" dirty="0" smtClean="0">
                <a:latin typeface="+mj-lt"/>
              </a:rPr>
              <a:t>осуществляющего полномочия по государственному контролю (надзору)</a:t>
            </a:r>
            <a:r>
              <a:rPr lang="ru-RU" sz="1750" dirty="0" smtClean="0">
                <a:latin typeface="+mj-lt"/>
              </a:rPr>
              <a:t>.</a:t>
            </a:r>
            <a:endParaRPr lang="en-US" sz="1750" dirty="0" smtClean="0">
              <a:latin typeface="+mj-lt"/>
            </a:endParaRPr>
          </a:p>
          <a:p>
            <a:pPr marL="342900" indent="-342900" algn="just">
              <a:buClr>
                <a:srgbClr val="FFC000"/>
              </a:buClr>
              <a:buFont typeface="Wingdings" panose="05000000000000000000" pitchFamily="2" charset="2"/>
              <a:buChar char="Ø"/>
            </a:pPr>
            <a:r>
              <a:rPr lang="ru-RU" sz="1750" dirty="0" smtClean="0">
                <a:latin typeface="+mj-lt"/>
              </a:rPr>
              <a:t>Руководства </a:t>
            </a:r>
            <a:r>
              <a:rPr lang="ru-RU" sz="1750" dirty="0">
                <a:latin typeface="+mj-lt"/>
              </a:rPr>
              <a:t>по соблюдению обязательных требований применяются контролируемыми лицами </a:t>
            </a:r>
            <a:r>
              <a:rPr lang="ru-RU" sz="1750" b="1" dirty="0">
                <a:latin typeface="+mj-lt"/>
              </a:rPr>
              <a:t>на добровольной основе</a:t>
            </a:r>
            <a:r>
              <a:rPr lang="ru-RU" sz="1750" dirty="0">
                <a:latin typeface="+mj-lt"/>
              </a:rPr>
              <a:t>.</a:t>
            </a:r>
          </a:p>
        </p:txBody>
      </p:sp>
    </p:spTree>
    <p:extLst>
      <p:ext uri="{BB962C8B-B14F-4D97-AF65-F5344CB8AC3E}">
        <p14:creationId xmlns:p14="http://schemas.microsoft.com/office/powerpoint/2010/main" xmlns="" val="3827862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8"/>
          <p:cNvSpPr txBox="1">
            <a:spLocks/>
          </p:cNvSpPr>
          <p:nvPr/>
        </p:nvSpPr>
        <p:spPr bwMode="auto">
          <a:xfrm>
            <a:off x="537095" y="334166"/>
            <a:ext cx="10146917" cy="110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75895" rIns="0" bIns="0" numCol="1" anchor="t" anchorCtr="0" compatLnSpc="1">
            <a:prstTxWarp prst="textNoShape">
              <a:avLst/>
            </a:prstTxWarp>
            <a:spAutoFit/>
          </a:bodyPr>
          <a:lstStyle>
            <a:lvl1pPr algn="ctr" rtl="0" eaLnBrk="1" fontAlgn="base" hangingPunct="1">
              <a:spcBef>
                <a:spcPct val="0"/>
              </a:spcBef>
              <a:spcAft>
                <a:spcPct val="0"/>
              </a:spcAft>
              <a:defRPr sz="3600" b="1" i="0">
                <a:solidFill>
                  <a:srgbClr val="4D77BE"/>
                </a:solidFill>
                <a:latin typeface="Trebuchet MS"/>
                <a:ea typeface="+mj-ea"/>
                <a:cs typeface="Trebuchet M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a:lstStyle>
          <a:p>
            <a:pPr algn="l"/>
            <a:r>
              <a:rPr lang="ru-RU" sz="3000" dirty="0"/>
              <a:t>Обеспечение реализации </a:t>
            </a:r>
            <a:r>
              <a:rPr lang="ru-RU" sz="3000" dirty="0" smtClean="0"/>
              <a:t>положений</a:t>
            </a:r>
            <a:endParaRPr lang="en-US" sz="3000" dirty="0" smtClean="0"/>
          </a:p>
          <a:p>
            <a:pPr algn="l"/>
            <a:r>
              <a:rPr lang="ru-RU" sz="3000" i="1" dirty="0" smtClean="0">
                <a:solidFill>
                  <a:srgbClr val="FF6000"/>
                </a:solidFill>
              </a:rPr>
              <a:t>ФЗ ("</a:t>
            </a:r>
            <a:r>
              <a:rPr lang="ru-RU" sz="3000" i="1" dirty="0">
                <a:solidFill>
                  <a:srgbClr val="FF6000"/>
                </a:solidFill>
              </a:rPr>
              <a:t>регуляторная гильотина") </a:t>
            </a:r>
            <a:r>
              <a:rPr lang="ru-RU" sz="3000" dirty="0"/>
              <a:t>(Ст. 15</a:t>
            </a:r>
            <a:r>
              <a:rPr lang="ru-RU" sz="3000" dirty="0" smtClean="0"/>
              <a:t>)</a:t>
            </a:r>
            <a:endParaRPr lang="ru-RU" sz="3000" dirty="0"/>
          </a:p>
        </p:txBody>
      </p:sp>
      <p:sp>
        <p:nvSpPr>
          <p:cNvPr id="2" name="Прямоугольник 1"/>
          <p:cNvSpPr/>
          <p:nvPr/>
        </p:nvSpPr>
        <p:spPr>
          <a:xfrm>
            <a:off x="378148" y="1688189"/>
            <a:ext cx="9721080" cy="5940088"/>
          </a:xfrm>
          <a:prstGeom prst="rect">
            <a:avLst/>
          </a:prstGeom>
        </p:spPr>
        <p:txBody>
          <a:bodyPr wrap="square">
            <a:spAutoFit/>
          </a:bodyPr>
          <a:lstStyle/>
          <a:p>
            <a:pPr marL="457200" indent="-457200" algn="just">
              <a:buClr>
                <a:srgbClr val="FFC000"/>
              </a:buClr>
              <a:buFont typeface="+mj-lt"/>
              <a:buAutoNum type="arabicPeriod"/>
            </a:pPr>
            <a:r>
              <a:rPr lang="ru-RU" dirty="0">
                <a:latin typeface="+mj-lt"/>
              </a:rPr>
              <a:t>Правительством Российской Федерации до 1 января 2021 года в соответствии с определенным им перечнем видов государственного контроля (надзора) </a:t>
            </a:r>
            <a:r>
              <a:rPr lang="ru-RU" b="1" dirty="0">
                <a:latin typeface="+mj-lt"/>
              </a:rPr>
              <a:t>обеспечиваются признание утратившими силу, не действующими на территории Российской Федерации и отмена нормативных правовых актов </a:t>
            </a:r>
            <a:r>
              <a:rPr lang="ru-RU" dirty="0">
                <a:latin typeface="+mj-lt"/>
              </a:rPr>
              <a:t>Правительства Российской Федерации, федеральных органов исполнительной власти, правовых актов исполнительных и распорядительных органов государственной власти РСФСР и Союза ССР, содержащих обязательные требования, соблюдение которых оценивается при осуществлении государственного контроля (надзора</a:t>
            </a:r>
            <a:r>
              <a:rPr lang="ru-RU" dirty="0" smtClean="0">
                <a:latin typeface="+mj-lt"/>
              </a:rPr>
              <a:t>).</a:t>
            </a:r>
          </a:p>
          <a:p>
            <a:pPr marL="457200" indent="-457200" algn="just">
              <a:buClr>
                <a:srgbClr val="FFC000"/>
              </a:buClr>
              <a:buFont typeface="+mj-lt"/>
              <a:buAutoNum type="arabicPeriod"/>
            </a:pPr>
            <a:endParaRPr lang="ru-RU" dirty="0">
              <a:latin typeface="+mj-lt"/>
            </a:endParaRPr>
          </a:p>
          <a:p>
            <a:pPr marL="457200" indent="-457200" algn="just">
              <a:buClr>
                <a:srgbClr val="FFC000"/>
              </a:buClr>
              <a:buFont typeface="+mj-lt"/>
              <a:buAutoNum type="arabicPeriod"/>
            </a:pPr>
            <a:r>
              <a:rPr lang="ru-RU" dirty="0" smtClean="0">
                <a:latin typeface="+mj-lt"/>
              </a:rPr>
              <a:t>Независимо </a:t>
            </a:r>
            <a:r>
              <a:rPr lang="ru-RU" dirty="0">
                <a:latin typeface="+mj-lt"/>
              </a:rPr>
              <a:t>от того, признаны ли утратившими силу, не действующими на территории Российской Федерации или отменены ли нормативные правовые акты, указанные </a:t>
            </a:r>
            <a:r>
              <a:rPr lang="ru-RU" u="sng" dirty="0">
                <a:solidFill>
                  <a:schemeClr val="accent1"/>
                </a:solidFill>
                <a:latin typeface="+mj-lt"/>
              </a:rPr>
              <a:t>в части 1 настоящей статьи</a:t>
            </a:r>
            <a:r>
              <a:rPr lang="ru-RU" dirty="0">
                <a:latin typeface="+mj-lt"/>
              </a:rPr>
              <a:t>, </a:t>
            </a:r>
            <a:r>
              <a:rPr lang="ru-RU" b="1" dirty="0">
                <a:latin typeface="+mj-lt"/>
              </a:rPr>
              <a:t>с 1 января 2021 года при осуществлении государственного контроля (надзора) не допускается оценка соблюдения обязательных требований, содержащихся в указанных актах, если они вступили в силу до 1 января 2020 года</a:t>
            </a:r>
            <a:r>
              <a:rPr lang="ru-RU" dirty="0" smtClean="0">
                <a:latin typeface="+mj-lt"/>
              </a:rPr>
              <a:t>.</a:t>
            </a:r>
          </a:p>
          <a:p>
            <a:pPr marL="457200" indent="-457200" algn="just">
              <a:buClr>
                <a:srgbClr val="FFC000"/>
              </a:buClr>
              <a:buFont typeface="+mj-lt"/>
              <a:buAutoNum type="arabicPeriod"/>
            </a:pPr>
            <a:endParaRPr lang="ru-RU" dirty="0">
              <a:latin typeface="+mj-lt"/>
            </a:endParaRPr>
          </a:p>
          <a:p>
            <a:pPr marL="457200" indent="-457200" algn="just">
              <a:buClr>
                <a:srgbClr val="FFC000"/>
              </a:buClr>
              <a:buFont typeface="+mj-lt"/>
              <a:buAutoNum type="arabicPeriod"/>
            </a:pPr>
            <a:r>
              <a:rPr lang="ru-RU" dirty="0" smtClean="0">
                <a:latin typeface="+mj-lt"/>
              </a:rPr>
              <a:t>Независимо </a:t>
            </a:r>
            <a:r>
              <a:rPr lang="ru-RU" dirty="0">
                <a:latin typeface="+mj-lt"/>
              </a:rPr>
              <a:t>от того, признаны ли утратившими силу, не действующими на территории Российской Федерации или отменены ли нормативные правовые акты, указанные </a:t>
            </a:r>
            <a:r>
              <a:rPr lang="ru-RU" u="sng" dirty="0">
                <a:solidFill>
                  <a:schemeClr val="accent1"/>
                </a:solidFill>
                <a:latin typeface="+mj-lt"/>
              </a:rPr>
              <a:t>в части 1 настоящей статьи</a:t>
            </a:r>
            <a:r>
              <a:rPr lang="ru-RU" dirty="0">
                <a:latin typeface="+mj-lt"/>
              </a:rPr>
              <a:t>, </a:t>
            </a:r>
            <a:r>
              <a:rPr lang="ru-RU" b="1" dirty="0">
                <a:latin typeface="+mj-lt"/>
              </a:rPr>
              <a:t>с 1 января 2021 года несоблюдение требований, содержащихся в указанных актах, не может являться основанием для привлечения к административной ответственности, если они вступили в силу до 1 января 2020 года.</a:t>
            </a:r>
          </a:p>
          <a:p>
            <a:pPr marL="457200" indent="-457200" algn="just">
              <a:buClr>
                <a:srgbClr val="FFC000"/>
              </a:buClr>
              <a:buFont typeface="+mj-lt"/>
              <a:buAutoNum type="arabicPeriod"/>
            </a:pP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64036" y="40090"/>
            <a:ext cx="1735192" cy="1689094"/>
          </a:xfrm>
          <a:prstGeom prst="rect">
            <a:avLst/>
          </a:prstGeom>
        </p:spPr>
      </p:pic>
    </p:spTree>
    <p:extLst>
      <p:ext uri="{BB962C8B-B14F-4D97-AF65-F5344CB8AC3E}">
        <p14:creationId xmlns:p14="http://schemas.microsoft.com/office/powerpoint/2010/main" xmlns="" val="346434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гуляторная гильотина, май 2021 24.05.2021">
  <a:themeElements>
    <a:clrScheme name="Другая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Коронавирус 1!!!!!!!!!!!!!! [Режим совместимости]" id="{CF28020D-C3C1-407E-89D8-C841C1982DFD}" vid="{746E0948-0685-4CF3-A232-D13FC7F5B4E0}"/>
    </a:ext>
  </a:extLst>
</a:theme>
</file>

<file path=ppt/theme/theme2.xml><?xml version="1.0" encoding="utf-8"?>
<a:theme xmlns:a="http://schemas.openxmlformats.org/drawingml/2006/main" name="1_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Коронавирус 1!!!!!!!!!!!!!! [Режим совместимости]" id="{CF28020D-C3C1-407E-89D8-C841C1982DFD}" vid="{746E0948-0685-4CF3-A232-D13FC7F5B4E0}"/>
    </a:ext>
  </a:extLst>
</a:theme>
</file>

<file path=ppt/theme/theme3.xml><?xml version="1.0" encoding="utf-8"?>
<a:theme xmlns:a="http://schemas.openxmlformats.org/drawingml/2006/main" name="2_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Коронавирус 1!!!!!!!!!!!!!! [Режим совместимости]" id="{CF28020D-C3C1-407E-89D8-C841C1982DFD}" vid="{746E0948-0685-4CF3-A232-D13FC7F5B4E0}"/>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Регуляторная гильотина, май 2021 24.05.2021</Template>
  <TotalTime>19</TotalTime>
  <Words>1600</Words>
  <Application>Microsoft Office PowerPoint</Application>
  <PresentationFormat>Произвольный</PresentationFormat>
  <Paragraphs>92</Paragraphs>
  <Slides>20</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20</vt:i4>
      </vt:variant>
    </vt:vector>
  </HeadingPairs>
  <TitlesOfParts>
    <vt:vector size="23" baseType="lpstr">
      <vt:lpstr>Регуляторная гильотина, май 2021 24.05.2021</vt:lpstr>
      <vt:lpstr>1_Тема Office</vt:lpstr>
      <vt:lpstr>2_Тема Office</vt:lpstr>
      <vt:lpstr>Слайд 1</vt:lpstr>
      <vt:lpstr>Нормативная база </vt:lpstr>
      <vt:lpstr>Федеральный закон от 31.07.2020 №247-ФЗ  «Об обязательных требованиях в Российской Федерации»</vt:lpstr>
      <vt:lpstr>Исключения Федеральный закон не распространяется на отношения, связанные с установлением и оценкой применения обязательный требований:</vt:lpstr>
      <vt:lpstr>Слайд 5</vt:lpstr>
      <vt:lpstr>Слайд 6</vt:lpstr>
      <vt:lpstr>Слайд 7</vt:lpstr>
      <vt:lpstr>Официальные разъяснения  обязательных требований (Ст. 14)</vt:lpstr>
      <vt:lpstr>Слайд 9</vt:lpstr>
      <vt:lpstr>Слайд 10</vt:lpstr>
      <vt:lpstr>Нормативная база</vt:lpstr>
      <vt:lpstr>Слайд 12</vt:lpstr>
      <vt:lpstr>Слайд 13</vt:lpstr>
      <vt:lpstr>Что общего изменилось в правилах?</vt:lpstr>
      <vt:lpstr>Что общего изменилось в правилах?</vt:lpstr>
      <vt:lpstr>Слайд 16</vt:lpstr>
      <vt:lpstr>Слайд 17</vt:lpstr>
      <vt:lpstr>Слайд 18</vt:lpstr>
      <vt:lpstr>Слайд 19</vt:lpstr>
      <vt:lpstr>Слайд 20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Братчун</dc:creator>
  <cp:lastModifiedBy>Арбитражный центр</cp:lastModifiedBy>
  <cp:revision>4</cp:revision>
  <cp:lastPrinted>2021-05-25T04:19:36Z</cp:lastPrinted>
  <dcterms:created xsi:type="dcterms:W3CDTF">2021-06-01T02:11:32Z</dcterms:created>
  <dcterms:modified xsi:type="dcterms:W3CDTF">2021-06-01T10:26:37Z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2019-09-10T00:00:00Z</vt:filetime>
  </property>
  <property fmtid="{D5CDD505-2E9C-101B-9397-08002B2CF9AE}" pid="3" name="Creator">
    <vt:lpwstr>Adobe Illustrator CC (Windows)</vt:lpwstr>
  </property>
  <property fmtid="{D5CDD505-2E9C-101B-9397-08002B2CF9AE}" pid="4" name="LastSaved">
    <vt:filetime>2019-09-10T00:00:00Z</vt:filetime>
  </property>
</Properties>
</file>