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86" r:id="rId3"/>
    <p:sldId id="278" r:id="rId4"/>
    <p:sldId id="279" r:id="rId5"/>
    <p:sldId id="273" r:id="rId6"/>
    <p:sldId id="274" r:id="rId7"/>
    <p:sldId id="296" r:id="rId8"/>
    <p:sldId id="297" r:id="rId9"/>
    <p:sldId id="294" r:id="rId10"/>
    <p:sldId id="293" r:id="rId11"/>
    <p:sldId id="268" r:id="rId12"/>
    <p:sldId id="276" r:id="rId1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A20000"/>
    <a:srgbClr val="46566E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78C125-A633-4571-A0F4-B1B1B0D8C4E0}" v="203" dt="2021-12-05T16:20:06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14" y="1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тон Нарчуганов" userId="a2f09d9cd352bb9d" providerId="LiveId" clId="{4E78C125-A633-4571-A0F4-B1B1B0D8C4E0}"/>
    <pc:docChg chg="undo redo custSel addSld delSld modSld">
      <pc:chgData name="Антон Нарчуганов" userId="a2f09d9cd352bb9d" providerId="LiveId" clId="{4E78C125-A633-4571-A0F4-B1B1B0D8C4E0}" dt="2021-12-05T16:32:57.736" v="3784" actId="1076"/>
      <pc:docMkLst>
        <pc:docMk/>
      </pc:docMkLst>
      <pc:sldChg chg="addSp delSp modSp mod">
        <pc:chgData name="Антон Нарчуганов" userId="a2f09d9cd352bb9d" providerId="LiveId" clId="{4E78C125-A633-4571-A0F4-B1B1B0D8C4E0}" dt="2021-12-05T16:28:07.726" v="3597" actId="207"/>
        <pc:sldMkLst>
          <pc:docMk/>
          <pc:sldMk cId="2343346128" sldId="265"/>
        </pc:sldMkLst>
        <pc:spChg chg="del">
          <ac:chgData name="Антон Нарчуганов" userId="a2f09d9cd352bb9d" providerId="LiveId" clId="{4E78C125-A633-4571-A0F4-B1B1B0D8C4E0}" dt="2021-12-05T11:48:01.210" v="1998" actId="478"/>
          <ac:spMkLst>
            <pc:docMk/>
            <pc:sldMk cId="2343346128" sldId="265"/>
            <ac:spMk id="15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1:47:57.061" v="1997" actId="20577"/>
          <ac:spMkLst>
            <pc:docMk/>
            <pc:sldMk cId="2343346128" sldId="265"/>
            <ac:spMk id="16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27:57.184" v="3595" actId="207"/>
          <ac:spMkLst>
            <pc:docMk/>
            <pc:sldMk cId="2343346128" sldId="265"/>
            <ac:spMk id="32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28:01.169" v="3596" actId="207"/>
          <ac:spMkLst>
            <pc:docMk/>
            <pc:sldMk cId="2343346128" sldId="265"/>
            <ac:spMk id="33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28:07.726" v="3597" actId="207"/>
          <ac:spMkLst>
            <pc:docMk/>
            <pc:sldMk cId="2343346128" sldId="265"/>
            <ac:spMk id="34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1:48:13.744" v="2012" actId="1036"/>
          <ac:spMkLst>
            <pc:docMk/>
            <pc:sldMk cId="2343346128" sldId="265"/>
            <ac:spMk id="36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56:45.656" v="1053"/>
          <ac:spMkLst>
            <pc:docMk/>
            <pc:sldMk cId="2343346128" sldId="265"/>
            <ac:spMk id="53" creationId="{8DE2A161-3D50-4509-B83D-AAC8F1656D55}"/>
          </ac:spMkLst>
        </pc:spChg>
        <pc:spChg chg="del mod">
          <ac:chgData name="Антон Нарчуганов" userId="a2f09d9cd352bb9d" providerId="LiveId" clId="{4E78C125-A633-4571-A0F4-B1B1B0D8C4E0}" dt="2021-12-05T11:53:24.440" v="2016" actId="478"/>
          <ac:spMkLst>
            <pc:docMk/>
            <pc:sldMk cId="2343346128" sldId="265"/>
            <ac:spMk id="57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56:49.854" v="1055" actId="20577"/>
          <ac:spMkLst>
            <pc:docMk/>
            <pc:sldMk cId="2343346128" sldId="265"/>
            <ac:spMk id="61" creationId="{59BFCC76-E5FD-41E1-A3A2-513915142865}"/>
          </ac:spMkLst>
        </pc:spChg>
        <pc:spChg chg="mod">
          <ac:chgData name="Антон Нарчуганов" userId="a2f09d9cd352bb9d" providerId="LiveId" clId="{4E78C125-A633-4571-A0F4-B1B1B0D8C4E0}" dt="2021-12-05T10:56:45.656" v="1053"/>
          <ac:spMkLst>
            <pc:docMk/>
            <pc:sldMk cId="2343346128" sldId="265"/>
            <ac:spMk id="63" creationId="{B6CB277C-0AE5-42A6-8295-D569848A4F4D}"/>
          </ac:spMkLst>
        </pc:spChg>
        <pc:grpChg chg="del">
          <ac:chgData name="Антон Нарчуганов" userId="a2f09d9cd352bb9d" providerId="LiveId" clId="{4E78C125-A633-4571-A0F4-B1B1B0D8C4E0}" dt="2021-12-05T10:56:44.578" v="1052" actId="478"/>
          <ac:grpSpMkLst>
            <pc:docMk/>
            <pc:sldMk cId="2343346128" sldId="265"/>
            <ac:grpSpMk id="4" creationId="{00000000-0000-0000-0000-000000000000}"/>
          </ac:grpSpMkLst>
        </pc:grpChg>
        <pc:grpChg chg="mod">
          <ac:chgData name="Антон Нарчуганов" userId="a2f09d9cd352bb9d" providerId="LiveId" clId="{4E78C125-A633-4571-A0F4-B1B1B0D8C4E0}" dt="2021-12-05T11:48:13.744" v="2012" actId="1036"/>
          <ac:grpSpMkLst>
            <pc:docMk/>
            <pc:sldMk cId="2343346128" sldId="265"/>
            <ac:grpSpMk id="37" creationId="{00000000-0000-0000-0000-000000000000}"/>
          </ac:grpSpMkLst>
        </pc:grpChg>
        <pc:grpChg chg="add mod">
          <ac:chgData name="Антон Нарчуганов" userId="a2f09d9cd352bb9d" providerId="LiveId" clId="{4E78C125-A633-4571-A0F4-B1B1B0D8C4E0}" dt="2021-12-05T10:56:45.656" v="1053"/>
          <ac:grpSpMkLst>
            <pc:docMk/>
            <pc:sldMk cId="2343346128" sldId="265"/>
            <ac:grpSpMk id="42" creationId="{749F7807-F49C-4C78-8485-778FED501743}"/>
          </ac:grpSpMkLst>
        </pc:grpChg>
        <pc:grpChg chg="mod">
          <ac:chgData name="Антон Нарчуганов" userId="a2f09d9cd352bb9d" providerId="LiveId" clId="{4E78C125-A633-4571-A0F4-B1B1B0D8C4E0}" dt="2021-12-05T11:48:13.744" v="2012" actId="1036"/>
          <ac:grpSpMkLst>
            <pc:docMk/>
            <pc:sldMk cId="2343346128" sldId="265"/>
            <ac:grpSpMk id="43" creationId="{00000000-0000-0000-0000-000000000000}"/>
          </ac:grpSpMkLst>
        </pc:grpChg>
        <pc:grpChg chg="mod">
          <ac:chgData name="Антон Нарчуганов" userId="a2f09d9cd352bb9d" providerId="LiveId" clId="{4E78C125-A633-4571-A0F4-B1B1B0D8C4E0}" dt="2021-12-05T11:48:13.744" v="2012" actId="1036"/>
          <ac:grpSpMkLst>
            <pc:docMk/>
            <pc:sldMk cId="2343346128" sldId="265"/>
            <ac:grpSpMk id="48" creationId="{00000000-0000-0000-0000-000000000000}"/>
          </ac:grpSpMkLst>
        </pc:grpChg>
        <pc:grpChg chg="mod">
          <ac:chgData name="Антон Нарчуганов" userId="a2f09d9cd352bb9d" providerId="LiveId" clId="{4E78C125-A633-4571-A0F4-B1B1B0D8C4E0}" dt="2021-12-05T10:56:45.656" v="1053"/>
          <ac:grpSpMkLst>
            <pc:docMk/>
            <pc:sldMk cId="2343346128" sldId="265"/>
            <ac:grpSpMk id="54" creationId="{B91E1DBA-BEA8-4600-AE8D-60CBBBACAAD4}"/>
          </ac:grpSpMkLst>
        </pc:grpChg>
        <pc:grpChg chg="mod">
          <ac:chgData name="Антон Нарчуганов" userId="a2f09d9cd352bb9d" providerId="LiveId" clId="{4E78C125-A633-4571-A0F4-B1B1B0D8C4E0}" dt="2021-12-05T10:56:45.656" v="1053"/>
          <ac:grpSpMkLst>
            <pc:docMk/>
            <pc:sldMk cId="2343346128" sldId="265"/>
            <ac:grpSpMk id="55" creationId="{33906463-9258-4C4D-9026-B977B298D693}"/>
          </ac:grpSpMkLst>
        </pc:grpChg>
        <pc:grpChg chg="mod">
          <ac:chgData name="Антон Нарчуганов" userId="a2f09d9cd352bb9d" providerId="LiveId" clId="{4E78C125-A633-4571-A0F4-B1B1B0D8C4E0}" dt="2021-12-05T10:56:45.656" v="1053"/>
          <ac:grpSpMkLst>
            <pc:docMk/>
            <pc:sldMk cId="2343346128" sldId="265"/>
            <ac:grpSpMk id="58" creationId="{04E7EE63-828B-4BEA-903E-029B90988ABF}"/>
          </ac:grpSpMkLst>
        </pc:grpChg>
        <pc:grpChg chg="mod">
          <ac:chgData name="Антон Нарчуганов" userId="a2f09d9cd352bb9d" providerId="LiveId" clId="{4E78C125-A633-4571-A0F4-B1B1B0D8C4E0}" dt="2021-12-05T10:56:45.656" v="1053"/>
          <ac:grpSpMkLst>
            <pc:docMk/>
            <pc:sldMk cId="2343346128" sldId="265"/>
            <ac:grpSpMk id="60" creationId="{8B1F9474-413A-4D60-BC49-C22C3D3278F0}"/>
          </ac:grpSpMkLst>
        </pc:grpChg>
        <pc:picChg chg="mod">
          <ac:chgData name="Антон Нарчуганов" userId="a2f09d9cd352bb9d" providerId="LiveId" clId="{4E78C125-A633-4571-A0F4-B1B1B0D8C4E0}" dt="2021-12-05T11:48:13.744" v="2012" actId="1036"/>
          <ac:picMkLst>
            <pc:docMk/>
            <pc:sldMk cId="2343346128" sldId="265"/>
            <ac:picMk id="2" creationId="{00000000-0000-0000-0000-000000000000}"/>
          </ac:picMkLst>
        </pc:picChg>
        <pc:picChg chg="mod">
          <ac:chgData name="Антон Нарчуганов" userId="a2f09d9cd352bb9d" providerId="LiveId" clId="{4E78C125-A633-4571-A0F4-B1B1B0D8C4E0}" dt="2021-12-05T12:00:53.010" v="2395" actId="1076"/>
          <ac:picMkLst>
            <pc:docMk/>
            <pc:sldMk cId="2343346128" sldId="265"/>
            <ac:picMk id="18" creationId="{00000000-0000-0000-0000-000000000000}"/>
          </ac:picMkLst>
        </pc:picChg>
        <pc:cxnChg chg="mod">
          <ac:chgData name="Антон Нарчуганов" userId="a2f09d9cd352bb9d" providerId="LiveId" clId="{4E78C125-A633-4571-A0F4-B1B1B0D8C4E0}" dt="2021-12-05T10:56:45.656" v="1053"/>
          <ac:cxnSpMkLst>
            <pc:docMk/>
            <pc:sldMk cId="2343346128" sldId="265"/>
            <ac:cxnSpMk id="56" creationId="{0DA61C1A-A0D4-4AFF-BA7B-5F423622DEFA}"/>
          </ac:cxnSpMkLst>
        </pc:cxnChg>
        <pc:cxnChg chg="mod">
          <ac:chgData name="Антон Нарчуганов" userId="a2f09d9cd352bb9d" providerId="LiveId" clId="{4E78C125-A633-4571-A0F4-B1B1B0D8C4E0}" dt="2021-12-05T10:56:45.656" v="1053"/>
          <ac:cxnSpMkLst>
            <pc:docMk/>
            <pc:sldMk cId="2343346128" sldId="265"/>
            <ac:cxnSpMk id="59" creationId="{9BE30B16-1B64-45E6-885E-9045CC29F23F}"/>
          </ac:cxnSpMkLst>
        </pc:cxnChg>
        <pc:cxnChg chg="mod">
          <ac:chgData name="Антон Нарчуганов" userId="a2f09d9cd352bb9d" providerId="LiveId" clId="{4E78C125-A633-4571-A0F4-B1B1B0D8C4E0}" dt="2021-12-05T10:56:45.656" v="1053"/>
          <ac:cxnSpMkLst>
            <pc:docMk/>
            <pc:sldMk cId="2343346128" sldId="265"/>
            <ac:cxnSpMk id="62" creationId="{2184B695-C1E2-4643-AC3C-949097177A66}"/>
          </ac:cxnSpMkLst>
        </pc:cxnChg>
      </pc:sldChg>
      <pc:sldChg chg="addSp delSp modSp mod">
        <pc:chgData name="Антон Нарчуганов" userId="a2f09d9cd352bb9d" providerId="LiveId" clId="{4E78C125-A633-4571-A0F4-B1B1B0D8C4E0}" dt="2021-12-05T16:28:21.802" v="3599" actId="207"/>
        <pc:sldMkLst>
          <pc:docMk/>
          <pc:sldMk cId="373399832" sldId="266"/>
        </pc:sldMkLst>
        <pc:spChg chg="mod">
          <ac:chgData name="Антон Нарчуганов" userId="a2f09d9cd352bb9d" providerId="LiveId" clId="{4E78C125-A633-4571-A0F4-B1B1B0D8C4E0}" dt="2021-12-05T16:28:17.894" v="3598" actId="207"/>
          <ac:spMkLst>
            <pc:docMk/>
            <pc:sldMk cId="373399832" sldId="266"/>
            <ac:spMk id="3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2:21:10.883" v="2767" actId="1076"/>
          <ac:spMkLst>
            <pc:docMk/>
            <pc:sldMk cId="373399832" sldId="266"/>
            <ac:spMk id="15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2:21:05.061" v="2766" actId="6549"/>
          <ac:spMkLst>
            <pc:docMk/>
            <pc:sldMk cId="373399832" sldId="266"/>
            <ac:spMk id="16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28:21.802" v="3599" actId="207"/>
          <ac:spMkLst>
            <pc:docMk/>
            <pc:sldMk cId="373399832" sldId="266"/>
            <ac:spMk id="17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12:21:28.965" v="2768" actId="478"/>
          <ac:spMkLst>
            <pc:docMk/>
            <pc:sldMk cId="373399832" sldId="266"/>
            <ac:spMk id="18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56:55.159" v="1057"/>
          <ac:spMkLst>
            <pc:docMk/>
            <pc:sldMk cId="373399832" sldId="266"/>
            <ac:spMk id="35" creationId="{7B74DD5A-DD05-419A-8534-0450B59F70DF}"/>
          </ac:spMkLst>
        </pc:spChg>
        <pc:spChg chg="mod">
          <ac:chgData name="Антон Нарчуганов" userId="a2f09d9cd352bb9d" providerId="LiveId" clId="{4E78C125-A633-4571-A0F4-B1B1B0D8C4E0}" dt="2021-12-05T10:56:58.019" v="1059" actId="20577"/>
          <ac:spMkLst>
            <pc:docMk/>
            <pc:sldMk cId="373399832" sldId="266"/>
            <ac:spMk id="42" creationId="{842AD06E-BC29-4482-B403-970B200ED824}"/>
          </ac:spMkLst>
        </pc:spChg>
        <pc:spChg chg="mod">
          <ac:chgData name="Антон Нарчуганов" userId="a2f09d9cd352bb9d" providerId="LiveId" clId="{4E78C125-A633-4571-A0F4-B1B1B0D8C4E0}" dt="2021-12-05T10:56:55.159" v="1057"/>
          <ac:spMkLst>
            <pc:docMk/>
            <pc:sldMk cId="373399832" sldId="266"/>
            <ac:spMk id="44" creationId="{E3924F30-8864-445C-AF35-2D345848EAAE}"/>
          </ac:spMkLst>
        </pc:spChg>
        <pc:spChg chg="mod">
          <ac:chgData name="Антон Нарчуганов" userId="a2f09d9cd352bb9d" providerId="LiveId" clId="{4E78C125-A633-4571-A0F4-B1B1B0D8C4E0}" dt="2021-12-05T12:24:30.776" v="2849"/>
          <ac:spMkLst>
            <pc:docMk/>
            <pc:sldMk cId="373399832" sldId="266"/>
            <ac:spMk id="46" creationId="{EB02A680-B483-4C8A-BA04-BA7B77CDEF0A}"/>
          </ac:spMkLst>
        </pc:spChg>
        <pc:spChg chg="mod">
          <ac:chgData name="Антон Нарчуганов" userId="a2f09d9cd352bb9d" providerId="LiveId" clId="{4E78C125-A633-4571-A0F4-B1B1B0D8C4E0}" dt="2021-12-05T12:26:19.549" v="2928" actId="1076"/>
          <ac:spMkLst>
            <pc:docMk/>
            <pc:sldMk cId="373399832" sldId="266"/>
            <ac:spMk id="47" creationId="{2AFC486D-FCCD-4EC2-B319-86A66978A229}"/>
          </ac:spMkLst>
        </pc:spChg>
        <pc:spChg chg="add del mod">
          <ac:chgData name="Антон Нарчуганов" userId="a2f09d9cd352bb9d" providerId="LiveId" clId="{4E78C125-A633-4571-A0F4-B1B1B0D8C4E0}" dt="2021-12-05T12:25:05.940" v="2874"/>
          <ac:spMkLst>
            <pc:docMk/>
            <pc:sldMk cId="373399832" sldId="266"/>
            <ac:spMk id="48" creationId="{01F2488C-9A9A-45FF-9495-F5BA59DEC3F9}"/>
          </ac:spMkLst>
        </pc:spChg>
        <pc:spChg chg="mod">
          <ac:chgData name="Антон Нарчуганов" userId="a2f09d9cd352bb9d" providerId="LiveId" clId="{4E78C125-A633-4571-A0F4-B1B1B0D8C4E0}" dt="2021-12-05T12:25:52.424" v="2915" actId="14100"/>
          <ac:spMkLst>
            <pc:docMk/>
            <pc:sldMk cId="373399832" sldId="266"/>
            <ac:spMk id="50" creationId="{79D9C537-059D-42A6-8E80-9317550E4FE7}"/>
          </ac:spMkLst>
        </pc:spChg>
        <pc:spChg chg="mod">
          <ac:chgData name="Антон Нарчуганов" userId="a2f09d9cd352bb9d" providerId="LiveId" clId="{4E78C125-A633-4571-A0F4-B1B1B0D8C4E0}" dt="2021-12-05T12:26:10.461" v="2926" actId="20577"/>
          <ac:spMkLst>
            <pc:docMk/>
            <pc:sldMk cId="373399832" sldId="266"/>
            <ac:spMk id="51" creationId="{39D672B7-67F0-48FC-A0DA-2CA47AD2FCF1}"/>
          </ac:spMkLst>
        </pc:spChg>
        <pc:spChg chg="add mod">
          <ac:chgData name="Антон Нарчуганов" userId="a2f09d9cd352bb9d" providerId="LiveId" clId="{4E78C125-A633-4571-A0F4-B1B1B0D8C4E0}" dt="2021-12-05T12:29:59.452" v="3117" actId="207"/>
          <ac:spMkLst>
            <pc:docMk/>
            <pc:sldMk cId="373399832" sldId="266"/>
            <ac:spMk id="52" creationId="{C7162BF0-1409-404A-A33F-BE6097ED8B2F}"/>
          </ac:spMkLst>
        </pc:spChg>
        <pc:spChg chg="add mod">
          <ac:chgData name="Антон Нарчуганов" userId="a2f09d9cd352bb9d" providerId="LiveId" clId="{4E78C125-A633-4571-A0F4-B1B1B0D8C4E0}" dt="2021-12-05T16:07:12.744" v="3290" actId="20577"/>
          <ac:spMkLst>
            <pc:docMk/>
            <pc:sldMk cId="373399832" sldId="266"/>
            <ac:spMk id="53" creationId="{161D6C82-2340-4EC0-A251-260C73F774AF}"/>
          </ac:spMkLst>
        </pc:spChg>
        <pc:grpChg chg="del">
          <ac:chgData name="Антон Нарчуганов" userId="a2f09d9cd352bb9d" providerId="LiveId" clId="{4E78C125-A633-4571-A0F4-B1B1B0D8C4E0}" dt="2021-12-05T10:56:54.222" v="1056" actId="478"/>
          <ac:grpSpMkLst>
            <pc:docMk/>
            <pc:sldMk cId="373399832" sldId="266"/>
            <ac:grpSpMk id="4" creationId="{00000000-0000-0000-0000-000000000000}"/>
          </ac:grpSpMkLst>
        </pc:grpChg>
        <pc:grpChg chg="mod">
          <ac:chgData name="Антон Нарчуганов" userId="a2f09d9cd352bb9d" providerId="LiveId" clId="{4E78C125-A633-4571-A0F4-B1B1B0D8C4E0}" dt="2021-12-05T12:21:46.352" v="2770" actId="1076"/>
          <ac:grpSpMkLst>
            <pc:docMk/>
            <pc:sldMk cId="373399832" sldId="266"/>
            <ac:grpSpMk id="19" creationId="{00000000-0000-0000-0000-000000000000}"/>
          </ac:grpSpMkLst>
        </pc:grpChg>
        <pc:grpChg chg="mod">
          <ac:chgData name="Антон Нарчуганов" userId="a2f09d9cd352bb9d" providerId="LiveId" clId="{4E78C125-A633-4571-A0F4-B1B1B0D8C4E0}" dt="2021-12-05T12:21:37.053" v="2769" actId="1076"/>
          <ac:grpSpMkLst>
            <pc:docMk/>
            <pc:sldMk cId="373399832" sldId="266"/>
            <ac:grpSpMk id="24" creationId="{00000000-0000-0000-0000-000000000000}"/>
          </ac:grpSpMkLst>
        </pc:grpChg>
        <pc:grpChg chg="del">
          <ac:chgData name="Антон Нарчуганов" userId="a2f09d9cd352bb9d" providerId="LiveId" clId="{4E78C125-A633-4571-A0F4-B1B1B0D8C4E0}" dt="2021-12-05T12:21:28.965" v="2768" actId="478"/>
          <ac:grpSpMkLst>
            <pc:docMk/>
            <pc:sldMk cId="373399832" sldId="266"/>
            <ac:grpSpMk id="29" creationId="{00000000-0000-0000-0000-000000000000}"/>
          </ac:grpSpMkLst>
        </pc:grpChg>
        <pc:grpChg chg="add mod">
          <ac:chgData name="Антон Нарчуганов" userId="a2f09d9cd352bb9d" providerId="LiveId" clId="{4E78C125-A633-4571-A0F4-B1B1B0D8C4E0}" dt="2021-12-05T10:56:55.159" v="1057"/>
          <ac:grpSpMkLst>
            <pc:docMk/>
            <pc:sldMk cId="373399832" sldId="266"/>
            <ac:grpSpMk id="34" creationId="{EACB4BEB-04E7-4C4C-81D6-312F67D5537F}"/>
          </ac:grpSpMkLst>
        </pc:grpChg>
        <pc:grpChg chg="mod">
          <ac:chgData name="Антон Нарчуганов" userId="a2f09d9cd352bb9d" providerId="LiveId" clId="{4E78C125-A633-4571-A0F4-B1B1B0D8C4E0}" dt="2021-12-05T10:56:55.159" v="1057"/>
          <ac:grpSpMkLst>
            <pc:docMk/>
            <pc:sldMk cId="373399832" sldId="266"/>
            <ac:grpSpMk id="36" creationId="{7A578EAA-865C-4601-8467-8616EE1C8FC9}"/>
          </ac:grpSpMkLst>
        </pc:grpChg>
        <pc:grpChg chg="mod">
          <ac:chgData name="Антон Нарчуганов" userId="a2f09d9cd352bb9d" providerId="LiveId" clId="{4E78C125-A633-4571-A0F4-B1B1B0D8C4E0}" dt="2021-12-05T10:56:55.159" v="1057"/>
          <ac:grpSpMkLst>
            <pc:docMk/>
            <pc:sldMk cId="373399832" sldId="266"/>
            <ac:grpSpMk id="37" creationId="{DCB6745A-D28F-416E-8BCD-5E1EBFB1C863}"/>
          </ac:grpSpMkLst>
        </pc:grpChg>
        <pc:grpChg chg="mod">
          <ac:chgData name="Антон Нарчуганов" userId="a2f09d9cd352bb9d" providerId="LiveId" clId="{4E78C125-A633-4571-A0F4-B1B1B0D8C4E0}" dt="2021-12-05T10:56:55.159" v="1057"/>
          <ac:grpSpMkLst>
            <pc:docMk/>
            <pc:sldMk cId="373399832" sldId="266"/>
            <ac:grpSpMk id="39" creationId="{897747F8-B204-4208-8A38-5A6ECB5991D6}"/>
          </ac:grpSpMkLst>
        </pc:grpChg>
        <pc:grpChg chg="mod">
          <ac:chgData name="Антон Нарчуганов" userId="a2f09d9cd352bb9d" providerId="LiveId" clId="{4E78C125-A633-4571-A0F4-B1B1B0D8C4E0}" dt="2021-12-05T10:56:55.159" v="1057"/>
          <ac:grpSpMkLst>
            <pc:docMk/>
            <pc:sldMk cId="373399832" sldId="266"/>
            <ac:grpSpMk id="41" creationId="{C657B7E7-EA6F-4027-B5B4-3FAC8F3F842B}"/>
          </ac:grpSpMkLst>
        </pc:grpChg>
        <pc:grpChg chg="add mod">
          <ac:chgData name="Антон Нарчуганов" userId="a2f09d9cd352bb9d" providerId="LiveId" clId="{4E78C125-A633-4571-A0F4-B1B1B0D8C4E0}" dt="2021-12-05T12:24:35.379" v="2850" actId="1076"/>
          <ac:grpSpMkLst>
            <pc:docMk/>
            <pc:sldMk cId="373399832" sldId="266"/>
            <ac:grpSpMk id="45" creationId="{5A5E4739-5324-4D0A-BBC1-04BBF0FC6F25}"/>
          </ac:grpSpMkLst>
        </pc:grpChg>
        <pc:grpChg chg="add mod">
          <ac:chgData name="Антон Нарчуганов" userId="a2f09d9cd352bb9d" providerId="LiveId" clId="{4E78C125-A633-4571-A0F4-B1B1B0D8C4E0}" dt="2021-12-05T12:26:27.450" v="2929" actId="1076"/>
          <ac:grpSpMkLst>
            <pc:docMk/>
            <pc:sldMk cId="373399832" sldId="266"/>
            <ac:grpSpMk id="49" creationId="{EC76F4EB-DF3C-42EE-A9B8-8C09559DCC50}"/>
          </ac:grpSpMkLst>
        </pc:grpChg>
        <pc:cxnChg chg="mod">
          <ac:chgData name="Антон Нарчуганов" userId="a2f09d9cd352bb9d" providerId="LiveId" clId="{4E78C125-A633-4571-A0F4-B1B1B0D8C4E0}" dt="2021-12-05T10:56:55.159" v="1057"/>
          <ac:cxnSpMkLst>
            <pc:docMk/>
            <pc:sldMk cId="373399832" sldId="266"/>
            <ac:cxnSpMk id="38" creationId="{F52DF18D-46B7-40DF-9683-D4CCE64DD38A}"/>
          </ac:cxnSpMkLst>
        </pc:cxnChg>
        <pc:cxnChg chg="mod">
          <ac:chgData name="Антон Нарчуганов" userId="a2f09d9cd352bb9d" providerId="LiveId" clId="{4E78C125-A633-4571-A0F4-B1B1B0D8C4E0}" dt="2021-12-05T10:56:55.159" v="1057"/>
          <ac:cxnSpMkLst>
            <pc:docMk/>
            <pc:sldMk cId="373399832" sldId="266"/>
            <ac:cxnSpMk id="40" creationId="{00B71488-7D1F-4756-8C03-696EF423669F}"/>
          </ac:cxnSpMkLst>
        </pc:cxnChg>
        <pc:cxnChg chg="mod">
          <ac:chgData name="Антон Нарчуганов" userId="a2f09d9cd352bb9d" providerId="LiveId" clId="{4E78C125-A633-4571-A0F4-B1B1B0D8C4E0}" dt="2021-12-05T10:56:55.159" v="1057"/>
          <ac:cxnSpMkLst>
            <pc:docMk/>
            <pc:sldMk cId="373399832" sldId="266"/>
            <ac:cxnSpMk id="43" creationId="{476F6F16-549D-4CE9-9500-21C0BCBD9851}"/>
          </ac:cxnSpMkLst>
        </pc:cxnChg>
      </pc:sldChg>
      <pc:sldChg chg="addSp delSp modSp mod">
        <pc:chgData name="Антон Нарчуганов" userId="a2f09d9cd352bb9d" providerId="LiveId" clId="{4E78C125-A633-4571-A0F4-B1B1B0D8C4E0}" dt="2021-12-05T16:13:57.425" v="3425" actId="207"/>
        <pc:sldMkLst>
          <pc:docMk/>
          <pc:sldMk cId="689537961" sldId="268"/>
        </pc:sldMkLst>
        <pc:spChg chg="mod">
          <ac:chgData name="Антон Нарчуганов" userId="a2f09d9cd352bb9d" providerId="LiveId" clId="{4E78C125-A633-4571-A0F4-B1B1B0D8C4E0}" dt="2021-12-05T16:13:57.425" v="3425" actId="207"/>
          <ac:spMkLst>
            <pc:docMk/>
            <pc:sldMk cId="689537961" sldId="268"/>
            <ac:spMk id="2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13:57.425" v="3425" actId="207"/>
          <ac:spMkLst>
            <pc:docMk/>
            <pc:sldMk cId="689537961" sldId="268"/>
            <ac:spMk id="3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2:01:31.830" v="2416" actId="20577"/>
          <ac:spMkLst>
            <pc:docMk/>
            <pc:sldMk cId="689537961" sldId="268"/>
            <ac:spMk id="15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11:58:41.551" v="2381" actId="478"/>
          <ac:spMkLst>
            <pc:docMk/>
            <pc:sldMk cId="689537961" sldId="268"/>
            <ac:spMk id="16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13:57.425" v="3425" actId="207"/>
          <ac:spMkLst>
            <pc:docMk/>
            <pc:sldMk cId="689537961" sldId="268"/>
            <ac:spMk id="17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57:03.818" v="1061"/>
          <ac:spMkLst>
            <pc:docMk/>
            <pc:sldMk cId="689537961" sldId="268"/>
            <ac:spMk id="42" creationId="{F4524449-E900-46ED-B298-AEBFB1CA9BB2}"/>
          </ac:spMkLst>
        </pc:spChg>
        <pc:spChg chg="mod">
          <ac:chgData name="Антон Нарчуганов" userId="a2f09d9cd352bb9d" providerId="LiveId" clId="{4E78C125-A633-4571-A0F4-B1B1B0D8C4E0}" dt="2021-12-05T10:57:20.361" v="1073" actId="1037"/>
          <ac:spMkLst>
            <pc:docMk/>
            <pc:sldMk cId="689537961" sldId="268"/>
            <ac:spMk id="49" creationId="{CE942672-BB94-4BD5-8540-AF6D8E9745D9}"/>
          </ac:spMkLst>
        </pc:spChg>
        <pc:spChg chg="mod">
          <ac:chgData name="Антон Нарчуганов" userId="a2f09d9cd352bb9d" providerId="LiveId" clId="{4E78C125-A633-4571-A0F4-B1B1B0D8C4E0}" dt="2021-12-05T10:57:03.818" v="1061"/>
          <ac:spMkLst>
            <pc:docMk/>
            <pc:sldMk cId="689537961" sldId="268"/>
            <ac:spMk id="51" creationId="{98C70634-01F9-4798-A36F-5EF0BDBC5E7B}"/>
          </ac:spMkLst>
        </pc:spChg>
        <pc:grpChg chg="del">
          <ac:chgData name="Антон Нарчуганов" userId="a2f09d9cd352bb9d" providerId="LiveId" clId="{4E78C125-A633-4571-A0F4-B1B1B0D8C4E0}" dt="2021-12-05T10:57:02.607" v="1060" actId="478"/>
          <ac:grpSpMkLst>
            <pc:docMk/>
            <pc:sldMk cId="689537961" sldId="268"/>
            <ac:grpSpMk id="4" creationId="{00000000-0000-0000-0000-000000000000}"/>
          </ac:grpSpMkLst>
        </pc:grpChg>
        <pc:grpChg chg="add mod">
          <ac:chgData name="Антон Нарчуганов" userId="a2f09d9cd352bb9d" providerId="LiveId" clId="{4E78C125-A633-4571-A0F4-B1B1B0D8C4E0}" dt="2021-12-05T10:57:11.875" v="1065" actId="14100"/>
          <ac:grpSpMkLst>
            <pc:docMk/>
            <pc:sldMk cId="689537961" sldId="268"/>
            <ac:grpSpMk id="41" creationId="{9BCD0866-9E33-4A81-BD6F-573FFBE5507C}"/>
          </ac:grpSpMkLst>
        </pc:grpChg>
        <pc:grpChg chg="mod">
          <ac:chgData name="Антон Нарчуганов" userId="a2f09d9cd352bb9d" providerId="LiveId" clId="{4E78C125-A633-4571-A0F4-B1B1B0D8C4E0}" dt="2021-12-05T10:57:03.818" v="1061"/>
          <ac:grpSpMkLst>
            <pc:docMk/>
            <pc:sldMk cId="689537961" sldId="268"/>
            <ac:grpSpMk id="43" creationId="{718927BB-832D-4060-AE44-63E69A9B4B0C}"/>
          </ac:grpSpMkLst>
        </pc:grpChg>
        <pc:grpChg chg="mod">
          <ac:chgData name="Антон Нарчуганов" userId="a2f09d9cd352bb9d" providerId="LiveId" clId="{4E78C125-A633-4571-A0F4-B1B1B0D8C4E0}" dt="2021-12-05T10:57:03.818" v="1061"/>
          <ac:grpSpMkLst>
            <pc:docMk/>
            <pc:sldMk cId="689537961" sldId="268"/>
            <ac:grpSpMk id="44" creationId="{7923616F-BC91-4E14-8010-09F6F24A662A}"/>
          </ac:grpSpMkLst>
        </pc:grpChg>
        <pc:grpChg chg="mod">
          <ac:chgData name="Антон Нарчуганов" userId="a2f09d9cd352bb9d" providerId="LiveId" clId="{4E78C125-A633-4571-A0F4-B1B1B0D8C4E0}" dt="2021-12-05T10:57:03.818" v="1061"/>
          <ac:grpSpMkLst>
            <pc:docMk/>
            <pc:sldMk cId="689537961" sldId="268"/>
            <ac:grpSpMk id="46" creationId="{90CE1511-A369-413E-8C36-422A05425F8A}"/>
          </ac:grpSpMkLst>
        </pc:grpChg>
        <pc:grpChg chg="mod">
          <ac:chgData name="Антон Нарчуганов" userId="a2f09d9cd352bb9d" providerId="LiveId" clId="{4E78C125-A633-4571-A0F4-B1B1B0D8C4E0}" dt="2021-12-05T10:57:03.818" v="1061"/>
          <ac:grpSpMkLst>
            <pc:docMk/>
            <pc:sldMk cId="689537961" sldId="268"/>
            <ac:grpSpMk id="48" creationId="{F3A773E8-0EEE-4BC7-AF12-037CDBC0E51A}"/>
          </ac:grpSpMkLst>
        </pc:grpChg>
        <pc:cxnChg chg="mod">
          <ac:chgData name="Антон Нарчуганов" userId="a2f09d9cd352bb9d" providerId="LiveId" clId="{4E78C125-A633-4571-A0F4-B1B1B0D8C4E0}" dt="2021-12-05T10:57:03.818" v="1061"/>
          <ac:cxnSpMkLst>
            <pc:docMk/>
            <pc:sldMk cId="689537961" sldId="268"/>
            <ac:cxnSpMk id="45" creationId="{51772229-FDA0-4272-A685-81CD396F9CE9}"/>
          </ac:cxnSpMkLst>
        </pc:cxnChg>
        <pc:cxnChg chg="mod">
          <ac:chgData name="Антон Нарчуганов" userId="a2f09d9cd352bb9d" providerId="LiveId" clId="{4E78C125-A633-4571-A0F4-B1B1B0D8C4E0}" dt="2021-12-05T10:57:03.818" v="1061"/>
          <ac:cxnSpMkLst>
            <pc:docMk/>
            <pc:sldMk cId="689537961" sldId="268"/>
            <ac:cxnSpMk id="47" creationId="{70BD8D53-423F-4720-824D-C40197D20434}"/>
          </ac:cxnSpMkLst>
        </pc:cxnChg>
        <pc:cxnChg chg="mod">
          <ac:chgData name="Антон Нарчуганов" userId="a2f09d9cd352bb9d" providerId="LiveId" clId="{4E78C125-A633-4571-A0F4-B1B1B0D8C4E0}" dt="2021-12-05T10:57:03.818" v="1061"/>
          <ac:cxnSpMkLst>
            <pc:docMk/>
            <pc:sldMk cId="689537961" sldId="268"/>
            <ac:cxnSpMk id="50" creationId="{6CD039F7-A8DE-447D-8B31-DA81F1FBDEB2}"/>
          </ac:cxnSpMkLst>
        </pc:cxnChg>
      </pc:sldChg>
      <pc:sldChg chg="addSp delSp modSp mod">
        <pc:chgData name="Антон Нарчуганов" userId="a2f09d9cd352bb9d" providerId="LiveId" clId="{4E78C125-A633-4571-A0F4-B1B1B0D8C4E0}" dt="2021-12-05T16:28:44.314" v="3600" actId="207"/>
        <pc:sldMkLst>
          <pc:docMk/>
          <pc:sldMk cId="1477366681" sldId="270"/>
        </pc:sldMkLst>
        <pc:spChg chg="mod topLvl">
          <ac:chgData name="Антон Нарчуганов" userId="a2f09d9cd352bb9d" providerId="LiveId" clId="{4E78C125-A633-4571-A0F4-B1B1B0D8C4E0}" dt="2021-12-05T11:38:43.414" v="1734" actId="165"/>
          <ac:spMkLst>
            <pc:docMk/>
            <pc:sldMk cId="1477366681" sldId="270"/>
            <ac:spMk id="3" creationId="{00000000-0000-0000-0000-000000000000}"/>
          </ac:spMkLst>
        </pc:spChg>
        <pc:spChg chg="mod topLvl">
          <ac:chgData name="Антон Нарчуганов" userId="a2f09d9cd352bb9d" providerId="LiveId" clId="{4E78C125-A633-4571-A0F4-B1B1B0D8C4E0}" dt="2021-12-05T11:38:53.383" v="1736" actId="14100"/>
          <ac:spMkLst>
            <pc:docMk/>
            <pc:sldMk cId="1477366681" sldId="270"/>
            <ac:spMk id="16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13:30.027" v="3422" actId="207"/>
          <ac:spMkLst>
            <pc:docMk/>
            <pc:sldMk cId="1477366681" sldId="270"/>
            <ac:spMk id="17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13:47.100" v="3424" actId="207"/>
          <ac:spMkLst>
            <pc:docMk/>
            <pc:sldMk cId="1477366681" sldId="270"/>
            <ac:spMk id="24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28:44.314" v="3600" actId="207"/>
          <ac:spMkLst>
            <pc:docMk/>
            <pc:sldMk cId="1477366681" sldId="270"/>
            <ac:spMk id="25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13:47.100" v="3424" actId="207"/>
          <ac:spMkLst>
            <pc:docMk/>
            <pc:sldMk cId="1477366681" sldId="270"/>
            <ac:spMk id="31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28:44.314" v="3600" actId="207"/>
          <ac:spMkLst>
            <pc:docMk/>
            <pc:sldMk cId="1477366681" sldId="270"/>
            <ac:spMk id="32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13:36.176" v="3423" actId="207"/>
          <ac:spMkLst>
            <pc:docMk/>
            <pc:sldMk cId="1477366681" sldId="270"/>
            <ac:spMk id="36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28:44.314" v="3600" actId="207"/>
          <ac:spMkLst>
            <pc:docMk/>
            <pc:sldMk cId="1477366681" sldId="270"/>
            <ac:spMk id="37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57:34.903" v="1075"/>
          <ac:spMkLst>
            <pc:docMk/>
            <pc:sldMk cId="1477366681" sldId="270"/>
            <ac:spMk id="42" creationId="{3E1B870E-47FC-4D49-9089-EAE0B378DDAD}"/>
          </ac:spMkLst>
        </pc:spChg>
        <pc:spChg chg="mod">
          <ac:chgData name="Антон Нарчуганов" userId="a2f09d9cd352bb9d" providerId="LiveId" clId="{4E78C125-A633-4571-A0F4-B1B1B0D8C4E0}" dt="2021-12-05T10:57:37.296" v="1077" actId="20577"/>
          <ac:spMkLst>
            <pc:docMk/>
            <pc:sldMk cId="1477366681" sldId="270"/>
            <ac:spMk id="51" creationId="{7617CA91-CAFC-4A21-85CD-499740887499}"/>
          </ac:spMkLst>
        </pc:spChg>
        <pc:spChg chg="mod">
          <ac:chgData name="Антон Нарчуганов" userId="a2f09d9cd352bb9d" providerId="LiveId" clId="{4E78C125-A633-4571-A0F4-B1B1B0D8C4E0}" dt="2021-12-05T10:57:34.903" v="1075"/>
          <ac:spMkLst>
            <pc:docMk/>
            <pc:sldMk cId="1477366681" sldId="270"/>
            <ac:spMk id="53" creationId="{621B2AC1-797C-4DAE-B4E5-D15079934E73}"/>
          </ac:spMkLst>
        </pc:spChg>
        <pc:grpChg chg="del">
          <ac:chgData name="Антон Нарчуганов" userId="a2f09d9cd352bb9d" providerId="LiveId" clId="{4E78C125-A633-4571-A0F4-B1B1B0D8C4E0}" dt="2021-12-05T10:57:33.809" v="1074" actId="478"/>
          <ac:grpSpMkLst>
            <pc:docMk/>
            <pc:sldMk cId="1477366681" sldId="270"/>
            <ac:grpSpMk id="4" creationId="{00000000-0000-0000-0000-000000000000}"/>
          </ac:grpSpMkLst>
        </pc:grpChg>
        <pc:grpChg chg="del">
          <ac:chgData name="Антон Нарчуганов" userId="a2f09d9cd352bb9d" providerId="LiveId" clId="{4E78C125-A633-4571-A0F4-B1B1B0D8C4E0}" dt="2021-12-05T11:38:43.414" v="1734" actId="165"/>
          <ac:grpSpMkLst>
            <pc:docMk/>
            <pc:sldMk cId="1477366681" sldId="270"/>
            <ac:grpSpMk id="21" creationId="{00000000-0000-0000-0000-000000000000}"/>
          </ac:grpSpMkLst>
        </pc:grpChg>
        <pc:grpChg chg="add mod">
          <ac:chgData name="Антон Нарчуганов" userId="a2f09d9cd352bb9d" providerId="LiveId" clId="{4E78C125-A633-4571-A0F4-B1B1B0D8C4E0}" dt="2021-12-05T10:57:34.903" v="1075"/>
          <ac:grpSpMkLst>
            <pc:docMk/>
            <pc:sldMk cId="1477366681" sldId="270"/>
            <ac:grpSpMk id="41" creationId="{C7DD2C7E-710A-4F6E-9E27-D88BB88FC688}"/>
          </ac:grpSpMkLst>
        </pc:grpChg>
        <pc:grpChg chg="mod">
          <ac:chgData name="Антон Нарчуганов" userId="a2f09d9cd352bb9d" providerId="LiveId" clId="{4E78C125-A633-4571-A0F4-B1B1B0D8C4E0}" dt="2021-12-05T10:57:34.903" v="1075"/>
          <ac:grpSpMkLst>
            <pc:docMk/>
            <pc:sldMk cId="1477366681" sldId="270"/>
            <ac:grpSpMk id="43" creationId="{FBA5F853-59B3-4618-8F72-764BF65EB9EE}"/>
          </ac:grpSpMkLst>
        </pc:grpChg>
        <pc:grpChg chg="mod">
          <ac:chgData name="Антон Нарчуганов" userId="a2f09d9cd352bb9d" providerId="LiveId" clId="{4E78C125-A633-4571-A0F4-B1B1B0D8C4E0}" dt="2021-12-05T10:57:34.903" v="1075"/>
          <ac:grpSpMkLst>
            <pc:docMk/>
            <pc:sldMk cId="1477366681" sldId="270"/>
            <ac:grpSpMk id="44" creationId="{DB2FB01D-BEC0-40D9-B788-BF7468345440}"/>
          </ac:grpSpMkLst>
        </pc:grpChg>
        <pc:grpChg chg="mod">
          <ac:chgData name="Антон Нарчуганов" userId="a2f09d9cd352bb9d" providerId="LiveId" clId="{4E78C125-A633-4571-A0F4-B1B1B0D8C4E0}" dt="2021-12-05T10:57:34.903" v="1075"/>
          <ac:grpSpMkLst>
            <pc:docMk/>
            <pc:sldMk cId="1477366681" sldId="270"/>
            <ac:grpSpMk id="47" creationId="{AEF98648-14DF-43E7-A1C0-09DADBD2A4C3}"/>
          </ac:grpSpMkLst>
        </pc:grpChg>
        <pc:grpChg chg="mod">
          <ac:chgData name="Антон Нарчуганов" userId="a2f09d9cd352bb9d" providerId="LiveId" clId="{4E78C125-A633-4571-A0F4-B1B1B0D8C4E0}" dt="2021-12-05T10:57:34.903" v="1075"/>
          <ac:grpSpMkLst>
            <pc:docMk/>
            <pc:sldMk cId="1477366681" sldId="270"/>
            <ac:grpSpMk id="50" creationId="{8CF7E4A6-F3B9-4FD7-B54A-670C54B30C3D}"/>
          </ac:grpSpMkLst>
        </pc:grpChg>
        <pc:picChg chg="mod">
          <ac:chgData name="Антон Нарчуганов" userId="a2f09d9cd352bb9d" providerId="LiveId" clId="{4E78C125-A633-4571-A0F4-B1B1B0D8C4E0}" dt="2021-12-05T11:37:48.533" v="1702" actId="1035"/>
          <ac:picMkLst>
            <pc:docMk/>
            <pc:sldMk cId="1477366681" sldId="270"/>
            <ac:picMk id="65" creationId="{00000000-0000-0000-0000-000000000000}"/>
          </ac:picMkLst>
        </pc:picChg>
        <pc:picChg chg="mod">
          <ac:chgData name="Антон Нарчуганов" userId="a2f09d9cd352bb9d" providerId="LiveId" clId="{4E78C125-A633-4571-A0F4-B1B1B0D8C4E0}" dt="2021-12-05T11:37:48.533" v="1702" actId="1035"/>
          <ac:picMkLst>
            <pc:docMk/>
            <pc:sldMk cId="1477366681" sldId="270"/>
            <ac:picMk id="66" creationId="{00000000-0000-0000-0000-000000000000}"/>
          </ac:picMkLst>
        </pc:picChg>
        <pc:picChg chg="mod">
          <ac:chgData name="Антон Нарчуганов" userId="a2f09d9cd352bb9d" providerId="LiveId" clId="{4E78C125-A633-4571-A0F4-B1B1B0D8C4E0}" dt="2021-12-05T11:37:48.533" v="1702" actId="1035"/>
          <ac:picMkLst>
            <pc:docMk/>
            <pc:sldMk cId="1477366681" sldId="270"/>
            <ac:picMk id="67" creationId="{00000000-0000-0000-0000-000000000000}"/>
          </ac:picMkLst>
        </pc:picChg>
        <pc:picChg chg="del">
          <ac:chgData name="Антон Нарчуганов" userId="a2f09d9cd352bb9d" providerId="LiveId" clId="{4E78C125-A633-4571-A0F4-B1B1B0D8C4E0}" dt="2021-12-05T11:36:29.646" v="1662" actId="478"/>
          <ac:picMkLst>
            <pc:docMk/>
            <pc:sldMk cId="1477366681" sldId="270"/>
            <ac:picMk id="68" creationId="{00000000-0000-0000-0000-000000000000}"/>
          </ac:picMkLst>
        </pc:picChg>
        <pc:picChg chg="del">
          <ac:chgData name="Антон Нарчуганов" userId="a2f09d9cd352bb9d" providerId="LiveId" clId="{4E78C125-A633-4571-A0F4-B1B1B0D8C4E0}" dt="2021-12-05T11:36:25.248" v="1660" actId="478"/>
          <ac:picMkLst>
            <pc:docMk/>
            <pc:sldMk cId="1477366681" sldId="270"/>
            <ac:picMk id="96" creationId="{00000000-0000-0000-0000-000000000000}"/>
          </ac:picMkLst>
        </pc:picChg>
        <pc:picChg chg="del">
          <ac:chgData name="Антон Нарчуганов" userId="a2f09d9cd352bb9d" providerId="LiveId" clId="{4E78C125-A633-4571-A0F4-B1B1B0D8C4E0}" dt="2021-12-05T11:36:27.359" v="1661" actId="478"/>
          <ac:picMkLst>
            <pc:docMk/>
            <pc:sldMk cId="1477366681" sldId="270"/>
            <ac:picMk id="111" creationId="{00000000-0000-0000-0000-000000000000}"/>
          </ac:picMkLst>
        </pc:picChg>
        <pc:picChg chg="mod ord">
          <ac:chgData name="Антон Нарчуганов" userId="a2f09d9cd352bb9d" providerId="LiveId" clId="{4E78C125-A633-4571-A0F4-B1B1B0D8C4E0}" dt="2021-12-05T11:37:48.533" v="1702" actId="1035"/>
          <ac:picMkLst>
            <pc:docMk/>
            <pc:sldMk cId="1477366681" sldId="270"/>
            <ac:picMk id="113" creationId="{00000000-0000-0000-0000-000000000000}"/>
          </ac:picMkLst>
        </pc:picChg>
        <pc:picChg chg="mod">
          <ac:chgData name="Антон Нарчуганов" userId="a2f09d9cd352bb9d" providerId="LiveId" clId="{4E78C125-A633-4571-A0F4-B1B1B0D8C4E0}" dt="2021-12-05T11:37:48.533" v="1702" actId="1035"/>
          <ac:picMkLst>
            <pc:docMk/>
            <pc:sldMk cId="1477366681" sldId="270"/>
            <ac:picMk id="134" creationId="{00000000-0000-0000-0000-000000000000}"/>
          </ac:picMkLst>
        </pc:picChg>
        <pc:cxnChg chg="del mod topLvl">
          <ac:chgData name="Антон Нарчуганов" userId="a2f09d9cd352bb9d" providerId="LiveId" clId="{4E78C125-A633-4571-A0F4-B1B1B0D8C4E0}" dt="2021-12-05T11:38:46.937" v="1735" actId="478"/>
          <ac:cxnSpMkLst>
            <pc:docMk/>
            <pc:sldMk cId="1477366681" sldId="270"/>
            <ac:cxnSpMk id="18" creationId="{00000000-0000-0000-0000-000000000000}"/>
          </ac:cxnSpMkLst>
        </pc:cxnChg>
        <pc:cxnChg chg="mod">
          <ac:chgData name="Антон Нарчуганов" userId="a2f09d9cd352bb9d" providerId="LiveId" clId="{4E78C125-A633-4571-A0F4-B1B1B0D8C4E0}" dt="2021-12-05T10:57:34.903" v="1075"/>
          <ac:cxnSpMkLst>
            <pc:docMk/>
            <pc:sldMk cId="1477366681" sldId="270"/>
            <ac:cxnSpMk id="45" creationId="{4D0B57E2-8EBA-472D-8DCB-63E900D2097C}"/>
          </ac:cxnSpMkLst>
        </pc:cxnChg>
        <pc:cxnChg chg="mod">
          <ac:chgData name="Антон Нарчуганов" userId="a2f09d9cd352bb9d" providerId="LiveId" clId="{4E78C125-A633-4571-A0F4-B1B1B0D8C4E0}" dt="2021-12-05T10:57:34.903" v="1075"/>
          <ac:cxnSpMkLst>
            <pc:docMk/>
            <pc:sldMk cId="1477366681" sldId="270"/>
            <ac:cxnSpMk id="49" creationId="{10A2195E-3605-4C03-A6CC-047D99FA7C20}"/>
          </ac:cxnSpMkLst>
        </pc:cxnChg>
        <pc:cxnChg chg="mod">
          <ac:chgData name="Антон Нарчуганов" userId="a2f09d9cd352bb9d" providerId="LiveId" clId="{4E78C125-A633-4571-A0F4-B1B1B0D8C4E0}" dt="2021-12-05T10:57:34.903" v="1075"/>
          <ac:cxnSpMkLst>
            <pc:docMk/>
            <pc:sldMk cId="1477366681" sldId="270"/>
            <ac:cxnSpMk id="52" creationId="{EEFB7948-1372-4964-8C03-CDE8497EA8AA}"/>
          </ac:cxnSpMkLst>
        </pc:cxnChg>
      </pc:sldChg>
      <pc:sldChg chg="addSp delSp modSp mod">
        <pc:chgData name="Антон Нарчуганов" userId="a2f09d9cd352bb9d" providerId="LiveId" clId="{4E78C125-A633-4571-A0F4-B1B1B0D8C4E0}" dt="2021-12-05T16:14:48.710" v="3432" actId="207"/>
        <pc:sldMkLst>
          <pc:docMk/>
          <pc:sldMk cId="2654782557" sldId="273"/>
        </pc:sldMkLst>
        <pc:spChg chg="mod">
          <ac:chgData name="Антон Нарчуганов" userId="a2f09d9cd352bb9d" providerId="LiveId" clId="{4E78C125-A633-4571-A0F4-B1B1B0D8C4E0}" dt="2021-12-05T10:36:27.989" v="932" actId="20577"/>
          <ac:spMkLst>
            <pc:docMk/>
            <pc:sldMk cId="2654782557" sldId="273"/>
            <ac:spMk id="4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27:07.426" v="741" actId="404"/>
          <ac:spMkLst>
            <pc:docMk/>
            <pc:sldMk cId="2654782557" sldId="273"/>
            <ac:spMk id="12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27:07.426" v="741" actId="404"/>
          <ac:spMkLst>
            <pc:docMk/>
            <pc:sldMk cId="2654782557" sldId="273"/>
            <ac:spMk id="13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27:07.426" v="741" actId="404"/>
          <ac:spMkLst>
            <pc:docMk/>
            <pc:sldMk cId="2654782557" sldId="273"/>
            <ac:spMk id="14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27:07.426" v="741" actId="404"/>
          <ac:spMkLst>
            <pc:docMk/>
            <pc:sldMk cId="2654782557" sldId="273"/>
            <ac:spMk id="15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27:07.426" v="741" actId="404"/>
          <ac:spMkLst>
            <pc:docMk/>
            <pc:sldMk cId="2654782557" sldId="273"/>
            <ac:spMk id="16" creationId="{00000000-0000-0000-0000-000000000000}"/>
          </ac:spMkLst>
        </pc:spChg>
        <pc:spChg chg="del mod">
          <ac:chgData name="Антон Нарчуганов" userId="a2f09d9cd352bb9d" providerId="LiveId" clId="{4E78C125-A633-4571-A0F4-B1B1B0D8C4E0}" dt="2021-12-05T10:35:05.543" v="899" actId="478"/>
          <ac:spMkLst>
            <pc:docMk/>
            <pc:sldMk cId="2654782557" sldId="273"/>
            <ac:spMk id="23" creationId="{00000000-0000-0000-0000-000000000000}"/>
          </ac:spMkLst>
        </pc:spChg>
        <pc:spChg chg="del mod">
          <ac:chgData name="Антон Нарчуганов" userId="a2f09d9cd352bb9d" providerId="LiveId" clId="{4E78C125-A633-4571-A0F4-B1B1B0D8C4E0}" dt="2021-12-05T10:35:05.543" v="899" actId="478"/>
          <ac:spMkLst>
            <pc:docMk/>
            <pc:sldMk cId="2654782557" sldId="273"/>
            <ac:spMk id="24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14:40.169" v="3430" actId="207"/>
          <ac:spMkLst>
            <pc:docMk/>
            <pc:sldMk cId="2654782557" sldId="273"/>
            <ac:spMk id="25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35:45.792" v="924" actId="1035"/>
          <ac:spMkLst>
            <pc:docMk/>
            <pc:sldMk cId="2654782557" sldId="273"/>
            <ac:spMk id="32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14:48.710" v="3432" actId="207"/>
          <ac:spMkLst>
            <pc:docMk/>
            <pc:sldMk cId="2654782557" sldId="273"/>
            <ac:spMk id="33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14:44.843" v="3431" actId="207"/>
          <ac:spMkLst>
            <pc:docMk/>
            <pc:sldMk cId="2654782557" sldId="273"/>
            <ac:spMk id="34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35:23.370" v="909" actId="1035"/>
          <ac:spMkLst>
            <pc:docMk/>
            <pc:sldMk cId="2654782557" sldId="273"/>
            <ac:spMk id="37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35:45.792" v="924" actId="1035"/>
          <ac:spMkLst>
            <pc:docMk/>
            <pc:sldMk cId="2654782557" sldId="273"/>
            <ac:spMk id="43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27:07.426" v="741" actId="404"/>
          <ac:spMkLst>
            <pc:docMk/>
            <pc:sldMk cId="2654782557" sldId="273"/>
            <ac:spMk id="51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27:07.426" v="741" actId="404"/>
          <ac:spMkLst>
            <pc:docMk/>
            <pc:sldMk cId="2654782557" sldId="273"/>
            <ac:spMk id="52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27:07.426" v="741" actId="404"/>
          <ac:spMkLst>
            <pc:docMk/>
            <pc:sldMk cId="2654782557" sldId="273"/>
            <ac:spMk id="55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27:07.426" v="741" actId="404"/>
          <ac:spMkLst>
            <pc:docMk/>
            <pc:sldMk cId="2654782557" sldId="273"/>
            <ac:spMk id="56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27:07.426" v="741" actId="404"/>
          <ac:spMkLst>
            <pc:docMk/>
            <pc:sldMk cId="2654782557" sldId="273"/>
            <ac:spMk id="58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27:07.426" v="741" actId="404"/>
          <ac:spMkLst>
            <pc:docMk/>
            <pc:sldMk cId="2654782557" sldId="273"/>
            <ac:spMk id="59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27:07.426" v="741" actId="404"/>
          <ac:spMkLst>
            <pc:docMk/>
            <pc:sldMk cId="2654782557" sldId="273"/>
            <ac:spMk id="61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27:07.426" v="741" actId="404"/>
          <ac:spMkLst>
            <pc:docMk/>
            <pc:sldMk cId="2654782557" sldId="273"/>
            <ac:spMk id="62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27:07.426" v="741" actId="404"/>
          <ac:spMkLst>
            <pc:docMk/>
            <pc:sldMk cId="2654782557" sldId="273"/>
            <ac:spMk id="69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27:07.426" v="741" actId="404"/>
          <ac:spMkLst>
            <pc:docMk/>
            <pc:sldMk cId="2654782557" sldId="273"/>
            <ac:spMk id="70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56:13.517" v="1042"/>
          <ac:spMkLst>
            <pc:docMk/>
            <pc:sldMk cId="2654782557" sldId="273"/>
            <ac:spMk id="71" creationId="{BA560C20-09E5-4371-A865-01EFBA3D8064}"/>
          </ac:spMkLst>
        </pc:spChg>
        <pc:spChg chg="mod">
          <ac:chgData name="Антон Нарчуганов" userId="a2f09d9cd352bb9d" providerId="LiveId" clId="{4E78C125-A633-4571-A0F4-B1B1B0D8C4E0}" dt="2021-12-05T10:56:16.552" v="1044" actId="20577"/>
          <ac:spMkLst>
            <pc:docMk/>
            <pc:sldMk cId="2654782557" sldId="273"/>
            <ac:spMk id="78" creationId="{7FF2ED62-F6C8-45A8-9140-B82CEBAD191F}"/>
          </ac:spMkLst>
        </pc:spChg>
        <pc:spChg chg="mod">
          <ac:chgData name="Антон Нарчуганов" userId="a2f09d9cd352bb9d" providerId="LiveId" clId="{4E78C125-A633-4571-A0F4-B1B1B0D8C4E0}" dt="2021-12-05T10:56:13.517" v="1042"/>
          <ac:spMkLst>
            <pc:docMk/>
            <pc:sldMk cId="2654782557" sldId="273"/>
            <ac:spMk id="87" creationId="{1D35DB93-A2B4-4903-8AEF-25C97C8EA4B4}"/>
          </ac:spMkLst>
        </pc:spChg>
        <pc:grpChg chg="mod">
          <ac:chgData name="Антон Нарчуганов" userId="a2f09d9cd352bb9d" providerId="LiveId" clId="{4E78C125-A633-4571-A0F4-B1B1B0D8C4E0}" dt="2021-12-05T10:35:45.792" v="924" actId="1035"/>
          <ac:grpSpMkLst>
            <pc:docMk/>
            <pc:sldMk cId="2654782557" sldId="273"/>
            <ac:grpSpMk id="2" creationId="{00000000-0000-0000-0000-000000000000}"/>
          </ac:grpSpMkLst>
        </pc:grpChg>
        <pc:grpChg chg="mod">
          <ac:chgData name="Антон Нарчуганов" userId="a2f09d9cd352bb9d" providerId="LiveId" clId="{4E78C125-A633-4571-A0F4-B1B1B0D8C4E0}" dt="2021-12-05T10:35:45.792" v="924" actId="1035"/>
          <ac:grpSpMkLst>
            <pc:docMk/>
            <pc:sldMk cId="2654782557" sldId="273"/>
            <ac:grpSpMk id="3" creationId="{00000000-0000-0000-0000-000000000000}"/>
          </ac:grpSpMkLst>
        </pc:grpChg>
        <pc:grpChg chg="mod">
          <ac:chgData name="Антон Нарчуганов" userId="a2f09d9cd352bb9d" providerId="LiveId" clId="{4E78C125-A633-4571-A0F4-B1B1B0D8C4E0}" dt="2021-12-05T10:35:45.792" v="924" actId="1035"/>
          <ac:grpSpMkLst>
            <pc:docMk/>
            <pc:sldMk cId="2654782557" sldId="273"/>
            <ac:grpSpMk id="5" creationId="{00000000-0000-0000-0000-000000000000}"/>
          </ac:grpSpMkLst>
        </pc:grpChg>
        <pc:grpChg chg="mod">
          <ac:chgData name="Антон Нарчуганов" userId="a2f09d9cd352bb9d" providerId="LiveId" clId="{4E78C125-A633-4571-A0F4-B1B1B0D8C4E0}" dt="2021-12-05T10:35:45.792" v="924" actId="1035"/>
          <ac:grpSpMkLst>
            <pc:docMk/>
            <pc:sldMk cId="2654782557" sldId="273"/>
            <ac:grpSpMk id="7" creationId="{00000000-0000-0000-0000-000000000000}"/>
          </ac:grpSpMkLst>
        </pc:grpChg>
        <pc:grpChg chg="mod">
          <ac:chgData name="Антон Нарчуганов" userId="a2f09d9cd352bb9d" providerId="LiveId" clId="{4E78C125-A633-4571-A0F4-B1B1B0D8C4E0}" dt="2021-12-05T10:35:45.792" v="924" actId="1035"/>
          <ac:grpSpMkLst>
            <pc:docMk/>
            <pc:sldMk cId="2654782557" sldId="273"/>
            <ac:grpSpMk id="9" creationId="{00000000-0000-0000-0000-000000000000}"/>
          </ac:grpSpMkLst>
        </pc:grpChg>
        <pc:grpChg chg="mod">
          <ac:chgData name="Антон Нарчуганов" userId="a2f09d9cd352bb9d" providerId="LiveId" clId="{4E78C125-A633-4571-A0F4-B1B1B0D8C4E0}" dt="2021-12-05T10:35:45.792" v="924" actId="1035"/>
          <ac:grpSpMkLst>
            <pc:docMk/>
            <pc:sldMk cId="2654782557" sldId="273"/>
            <ac:grpSpMk id="26" creationId="{00000000-0000-0000-0000-000000000000}"/>
          </ac:grpSpMkLst>
        </pc:grpChg>
        <pc:grpChg chg="add mod">
          <ac:chgData name="Антон Нарчуганов" userId="a2f09d9cd352bb9d" providerId="LiveId" clId="{4E78C125-A633-4571-A0F4-B1B1B0D8C4E0}" dt="2021-12-05T10:56:13.517" v="1042"/>
          <ac:grpSpMkLst>
            <pc:docMk/>
            <pc:sldMk cId="2654782557" sldId="273"/>
            <ac:grpSpMk id="67" creationId="{00805D80-0368-4D2D-AE2B-D24B0B8C95F6}"/>
          </ac:grpSpMkLst>
        </pc:grpChg>
        <pc:grpChg chg="mod">
          <ac:chgData name="Антон Нарчуганов" userId="a2f09d9cd352bb9d" providerId="LiveId" clId="{4E78C125-A633-4571-A0F4-B1B1B0D8C4E0}" dt="2021-12-05T10:56:13.517" v="1042"/>
          <ac:grpSpMkLst>
            <pc:docMk/>
            <pc:sldMk cId="2654782557" sldId="273"/>
            <ac:grpSpMk id="72" creationId="{4D82919D-A8B4-4A44-A363-3A5A8C77B4BC}"/>
          </ac:grpSpMkLst>
        </pc:grpChg>
        <pc:grpChg chg="mod">
          <ac:chgData name="Антон Нарчуганов" userId="a2f09d9cd352bb9d" providerId="LiveId" clId="{4E78C125-A633-4571-A0F4-B1B1B0D8C4E0}" dt="2021-12-05T10:56:13.517" v="1042"/>
          <ac:grpSpMkLst>
            <pc:docMk/>
            <pc:sldMk cId="2654782557" sldId="273"/>
            <ac:grpSpMk id="73" creationId="{DBF9477E-47D0-4721-96A7-4A72C5C9D597}"/>
          </ac:grpSpMkLst>
        </pc:grpChg>
        <pc:grpChg chg="mod">
          <ac:chgData name="Антон Нарчуганов" userId="a2f09d9cd352bb9d" providerId="LiveId" clId="{4E78C125-A633-4571-A0F4-B1B1B0D8C4E0}" dt="2021-12-05T10:56:13.517" v="1042"/>
          <ac:grpSpMkLst>
            <pc:docMk/>
            <pc:sldMk cId="2654782557" sldId="273"/>
            <ac:grpSpMk id="75" creationId="{99CE2593-672C-43E3-9873-B54807E8B068}"/>
          </ac:grpSpMkLst>
        </pc:grpChg>
        <pc:grpChg chg="mod">
          <ac:chgData name="Антон Нарчуганов" userId="a2f09d9cd352bb9d" providerId="LiveId" clId="{4E78C125-A633-4571-A0F4-B1B1B0D8C4E0}" dt="2021-12-05T10:56:13.517" v="1042"/>
          <ac:grpSpMkLst>
            <pc:docMk/>
            <pc:sldMk cId="2654782557" sldId="273"/>
            <ac:grpSpMk id="77" creationId="{61559CC9-7C80-4D0F-8655-C99E8A3ECF0A}"/>
          </ac:grpSpMkLst>
        </pc:grpChg>
        <pc:grpChg chg="mod">
          <ac:chgData name="Антон Нарчуганов" userId="a2f09d9cd352bb9d" providerId="LiveId" clId="{4E78C125-A633-4571-A0F4-B1B1B0D8C4E0}" dt="2021-12-05T10:35:45.792" v="924" actId="1035"/>
          <ac:grpSpMkLst>
            <pc:docMk/>
            <pc:sldMk cId="2654782557" sldId="273"/>
            <ac:grpSpMk id="83" creationId="{00000000-0000-0000-0000-000000000000}"/>
          </ac:grpSpMkLst>
        </pc:grpChg>
        <pc:grpChg chg="del">
          <ac:chgData name="Антон Нарчуганов" userId="a2f09d9cd352bb9d" providerId="LiveId" clId="{4E78C125-A633-4571-A0F4-B1B1B0D8C4E0}" dt="2021-12-05T10:56:12.478" v="1041" actId="478"/>
          <ac:grpSpMkLst>
            <pc:docMk/>
            <pc:sldMk cId="2654782557" sldId="273"/>
            <ac:grpSpMk id="100" creationId="{00000000-0000-0000-0000-000000000000}"/>
          </ac:grpSpMkLst>
        </pc:grpChg>
        <pc:cxnChg chg="mod">
          <ac:chgData name="Антон Нарчуганов" userId="a2f09d9cd352bb9d" providerId="LiveId" clId="{4E78C125-A633-4571-A0F4-B1B1B0D8C4E0}" dt="2021-12-05T10:56:13.517" v="1042"/>
          <ac:cxnSpMkLst>
            <pc:docMk/>
            <pc:sldMk cId="2654782557" sldId="273"/>
            <ac:cxnSpMk id="74" creationId="{87E8559D-B22D-406A-A214-827E5ED2A733}"/>
          </ac:cxnSpMkLst>
        </pc:cxnChg>
        <pc:cxnChg chg="mod">
          <ac:chgData name="Антон Нарчуганов" userId="a2f09d9cd352bb9d" providerId="LiveId" clId="{4E78C125-A633-4571-A0F4-B1B1B0D8C4E0}" dt="2021-12-05T10:56:13.517" v="1042"/>
          <ac:cxnSpMkLst>
            <pc:docMk/>
            <pc:sldMk cId="2654782557" sldId="273"/>
            <ac:cxnSpMk id="76" creationId="{0AA4128F-3A2A-4905-95F2-7AB7439CCA47}"/>
          </ac:cxnSpMkLst>
        </pc:cxnChg>
        <pc:cxnChg chg="mod">
          <ac:chgData name="Антон Нарчуганов" userId="a2f09d9cd352bb9d" providerId="LiveId" clId="{4E78C125-A633-4571-A0F4-B1B1B0D8C4E0}" dt="2021-12-05T10:56:13.517" v="1042"/>
          <ac:cxnSpMkLst>
            <pc:docMk/>
            <pc:sldMk cId="2654782557" sldId="273"/>
            <ac:cxnSpMk id="79" creationId="{F807A28E-670B-478B-88AD-520517810C64}"/>
          </ac:cxnSpMkLst>
        </pc:cxnChg>
      </pc:sldChg>
      <pc:sldChg chg="addSp delSp modSp mod">
        <pc:chgData name="Антон Нарчуганов" userId="a2f09d9cd352bb9d" providerId="LiveId" clId="{4E78C125-A633-4571-A0F4-B1B1B0D8C4E0}" dt="2021-12-05T10:56:26.539" v="1048" actId="20577"/>
        <pc:sldMkLst>
          <pc:docMk/>
          <pc:sldMk cId="3947045230" sldId="274"/>
        </pc:sldMkLst>
        <pc:spChg chg="mod">
          <ac:chgData name="Антон Нарчуганов" userId="a2f09d9cd352bb9d" providerId="LiveId" clId="{4E78C125-A633-4571-A0F4-B1B1B0D8C4E0}" dt="2021-12-05T10:38:18.769" v="969" actId="1035"/>
          <ac:spMkLst>
            <pc:docMk/>
            <pc:sldMk cId="3947045230" sldId="274"/>
            <ac:spMk id="23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56:22.654" v="1046"/>
          <ac:spMkLst>
            <pc:docMk/>
            <pc:sldMk cId="3947045230" sldId="274"/>
            <ac:spMk id="113" creationId="{2C1337DF-BC02-4F9D-9AB1-C414CFE37489}"/>
          </ac:spMkLst>
        </pc:spChg>
        <pc:spChg chg="mod">
          <ac:chgData name="Антон Нарчуганов" userId="a2f09d9cd352bb9d" providerId="LiveId" clId="{4E78C125-A633-4571-A0F4-B1B1B0D8C4E0}" dt="2021-12-05T10:38:24.591" v="981" actId="1035"/>
          <ac:spMkLst>
            <pc:docMk/>
            <pc:sldMk cId="3947045230" sldId="274"/>
            <ac:spMk id="157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37:16.927" v="939" actId="1037"/>
          <ac:spMkLst>
            <pc:docMk/>
            <pc:sldMk cId="3947045230" sldId="274"/>
            <ac:spMk id="165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37:42.524" v="941" actId="207"/>
          <ac:spMkLst>
            <pc:docMk/>
            <pc:sldMk cId="3947045230" sldId="274"/>
            <ac:spMk id="167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48:10.811" v="1013" actId="1038"/>
          <ac:spMkLst>
            <pc:docMk/>
            <pc:sldMk cId="3947045230" sldId="274"/>
            <ac:spMk id="168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38:24.591" v="981" actId="1035"/>
          <ac:spMkLst>
            <pc:docMk/>
            <pc:sldMk cId="3947045230" sldId="274"/>
            <ac:spMk id="176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56:26.539" v="1048" actId="20577"/>
          <ac:spMkLst>
            <pc:docMk/>
            <pc:sldMk cId="3947045230" sldId="274"/>
            <ac:spMk id="184" creationId="{76A22076-7CCA-4F80-9032-A90EE733F66E}"/>
          </ac:spMkLst>
        </pc:spChg>
        <pc:spChg chg="mod">
          <ac:chgData name="Антон Нарчуганов" userId="a2f09d9cd352bb9d" providerId="LiveId" clId="{4E78C125-A633-4571-A0F4-B1B1B0D8C4E0}" dt="2021-12-05T10:56:22.654" v="1046"/>
          <ac:spMkLst>
            <pc:docMk/>
            <pc:sldMk cId="3947045230" sldId="274"/>
            <ac:spMk id="188" creationId="{A0937511-080A-4A37-B509-453B1DD3D3EF}"/>
          </ac:spMkLst>
        </pc:spChg>
        <pc:grpChg chg="del">
          <ac:chgData name="Антон Нарчуганов" userId="a2f09d9cd352bb9d" providerId="LiveId" clId="{4E78C125-A633-4571-A0F4-B1B1B0D8C4E0}" dt="2021-12-05T10:37:58.572" v="942" actId="478"/>
          <ac:grpSpMkLst>
            <pc:docMk/>
            <pc:sldMk cId="3947045230" sldId="274"/>
            <ac:grpSpMk id="10" creationId="{00000000-0000-0000-0000-000000000000}"/>
          </ac:grpSpMkLst>
        </pc:grpChg>
        <pc:grpChg chg="mod">
          <ac:chgData name="Антон Нарчуганов" userId="a2f09d9cd352bb9d" providerId="LiveId" clId="{4E78C125-A633-4571-A0F4-B1B1B0D8C4E0}" dt="2021-12-05T10:38:24.591" v="981" actId="1035"/>
          <ac:grpSpMkLst>
            <pc:docMk/>
            <pc:sldMk cId="3947045230" sldId="274"/>
            <ac:grpSpMk id="22" creationId="{00000000-0000-0000-0000-000000000000}"/>
          </ac:grpSpMkLst>
        </pc:grpChg>
        <pc:grpChg chg="add mod">
          <ac:chgData name="Антон Нарчуганов" userId="a2f09d9cd352bb9d" providerId="LiveId" clId="{4E78C125-A633-4571-A0F4-B1B1B0D8C4E0}" dt="2021-12-05T10:56:22.654" v="1046"/>
          <ac:grpSpMkLst>
            <pc:docMk/>
            <pc:sldMk cId="3947045230" sldId="274"/>
            <ac:grpSpMk id="112" creationId="{A56CEFD4-7941-42DF-AA6E-6D68BD0CB146}"/>
          </ac:grpSpMkLst>
        </pc:grpChg>
        <pc:grpChg chg="mod">
          <ac:chgData name="Антон Нарчуганов" userId="a2f09d9cd352bb9d" providerId="LiveId" clId="{4E78C125-A633-4571-A0F4-B1B1B0D8C4E0}" dt="2021-12-05T10:56:22.654" v="1046"/>
          <ac:grpSpMkLst>
            <pc:docMk/>
            <pc:sldMk cId="3947045230" sldId="274"/>
            <ac:grpSpMk id="114" creationId="{AB576DBD-D158-41A2-84AB-B754ED150296}"/>
          </ac:grpSpMkLst>
        </pc:grpChg>
        <pc:grpChg chg="mod">
          <ac:chgData name="Антон Нарчуганов" userId="a2f09d9cd352bb9d" providerId="LiveId" clId="{4E78C125-A633-4571-A0F4-B1B1B0D8C4E0}" dt="2021-12-05T10:56:22.654" v="1046"/>
          <ac:grpSpMkLst>
            <pc:docMk/>
            <pc:sldMk cId="3947045230" sldId="274"/>
            <ac:grpSpMk id="115" creationId="{699730BB-A7C8-4E5D-90D9-9432E2503094}"/>
          </ac:grpSpMkLst>
        </pc:grpChg>
        <pc:grpChg chg="del">
          <ac:chgData name="Антон Нарчуганов" userId="a2f09d9cd352bb9d" providerId="LiveId" clId="{4E78C125-A633-4571-A0F4-B1B1B0D8C4E0}" dt="2021-12-05T10:56:21.514" v="1045" actId="478"/>
          <ac:grpSpMkLst>
            <pc:docMk/>
            <pc:sldMk cId="3947045230" sldId="274"/>
            <ac:grpSpMk id="119" creationId="{00000000-0000-0000-0000-000000000000}"/>
          </ac:grpSpMkLst>
        </pc:grpChg>
        <pc:grpChg chg="mod">
          <ac:chgData name="Антон Нарчуганов" userId="a2f09d9cd352bb9d" providerId="LiveId" clId="{4E78C125-A633-4571-A0F4-B1B1B0D8C4E0}" dt="2021-12-05T10:56:22.654" v="1046"/>
          <ac:grpSpMkLst>
            <pc:docMk/>
            <pc:sldMk cId="3947045230" sldId="274"/>
            <ac:grpSpMk id="145" creationId="{CC5920CF-76BF-4254-B373-ECB430052D65}"/>
          </ac:grpSpMkLst>
        </pc:grpChg>
        <pc:grpChg chg="mod">
          <ac:chgData name="Антон Нарчуганов" userId="a2f09d9cd352bb9d" providerId="LiveId" clId="{4E78C125-A633-4571-A0F4-B1B1B0D8C4E0}" dt="2021-12-05T10:38:24.591" v="981" actId="1035"/>
          <ac:grpSpMkLst>
            <pc:docMk/>
            <pc:sldMk cId="3947045230" sldId="274"/>
            <ac:grpSpMk id="158" creationId="{00000000-0000-0000-0000-000000000000}"/>
          </ac:grpSpMkLst>
        </pc:grpChg>
        <pc:grpChg chg="mod">
          <ac:chgData name="Антон Нарчуганов" userId="a2f09d9cd352bb9d" providerId="LiveId" clId="{4E78C125-A633-4571-A0F4-B1B1B0D8C4E0}" dt="2021-12-05T10:38:24.591" v="981" actId="1035"/>
          <ac:grpSpMkLst>
            <pc:docMk/>
            <pc:sldMk cId="3947045230" sldId="274"/>
            <ac:grpSpMk id="164" creationId="{00000000-0000-0000-0000-000000000000}"/>
          </ac:grpSpMkLst>
        </pc:grpChg>
        <pc:grpChg chg="mod">
          <ac:chgData name="Антон Нарчуганов" userId="a2f09d9cd352bb9d" providerId="LiveId" clId="{4E78C125-A633-4571-A0F4-B1B1B0D8C4E0}" dt="2021-12-05T10:38:24.591" v="981" actId="1035"/>
          <ac:grpSpMkLst>
            <pc:docMk/>
            <pc:sldMk cId="3947045230" sldId="274"/>
            <ac:grpSpMk id="173" creationId="{00000000-0000-0000-0000-000000000000}"/>
          </ac:grpSpMkLst>
        </pc:grpChg>
        <pc:grpChg chg="mod">
          <ac:chgData name="Антон Нарчуганов" userId="a2f09d9cd352bb9d" providerId="LiveId" clId="{4E78C125-A633-4571-A0F4-B1B1B0D8C4E0}" dt="2021-12-05T10:38:24.591" v="981" actId="1035"/>
          <ac:grpSpMkLst>
            <pc:docMk/>
            <pc:sldMk cId="3947045230" sldId="274"/>
            <ac:grpSpMk id="177" creationId="{00000000-0000-0000-0000-000000000000}"/>
          </ac:grpSpMkLst>
        </pc:grpChg>
        <pc:grpChg chg="mod">
          <ac:chgData name="Антон Нарчуганов" userId="a2f09d9cd352bb9d" providerId="LiveId" clId="{4E78C125-A633-4571-A0F4-B1B1B0D8C4E0}" dt="2021-12-05T10:38:24.591" v="981" actId="1035"/>
          <ac:grpSpMkLst>
            <pc:docMk/>
            <pc:sldMk cId="3947045230" sldId="274"/>
            <ac:grpSpMk id="180" creationId="{00000000-0000-0000-0000-000000000000}"/>
          </ac:grpSpMkLst>
        </pc:grpChg>
        <pc:grpChg chg="mod">
          <ac:chgData name="Антон Нарчуганов" userId="a2f09d9cd352bb9d" providerId="LiveId" clId="{4E78C125-A633-4571-A0F4-B1B1B0D8C4E0}" dt="2021-12-05T10:56:22.654" v="1046"/>
          <ac:grpSpMkLst>
            <pc:docMk/>
            <pc:sldMk cId="3947045230" sldId="274"/>
            <ac:grpSpMk id="183" creationId="{580776F4-385D-48A3-80B2-5CF72F65C6E6}"/>
          </ac:grpSpMkLst>
        </pc:grpChg>
        <pc:grpChg chg="mod">
          <ac:chgData name="Антон Нарчуганов" userId="a2f09d9cd352bb9d" providerId="LiveId" clId="{4E78C125-A633-4571-A0F4-B1B1B0D8C4E0}" dt="2021-12-05T10:38:24.591" v="981" actId="1035"/>
          <ac:grpSpMkLst>
            <pc:docMk/>
            <pc:sldMk cId="3947045230" sldId="274"/>
            <ac:grpSpMk id="231" creationId="{00000000-0000-0000-0000-000000000000}"/>
          </ac:grpSpMkLst>
        </pc:grpChg>
        <pc:cxnChg chg="mod">
          <ac:chgData name="Антон Нарчуганов" userId="a2f09d9cd352bb9d" providerId="LiveId" clId="{4E78C125-A633-4571-A0F4-B1B1B0D8C4E0}" dt="2021-12-05T10:38:12.133" v="943" actId="14100"/>
          <ac:cxnSpMkLst>
            <pc:docMk/>
            <pc:sldMk cId="3947045230" sldId="274"/>
            <ac:cxnSpMk id="87" creationId="{00000000-0000-0000-0000-000000000000}"/>
          </ac:cxnSpMkLst>
        </pc:cxnChg>
        <pc:cxnChg chg="mod">
          <ac:chgData name="Антон Нарчуганов" userId="a2f09d9cd352bb9d" providerId="LiveId" clId="{4E78C125-A633-4571-A0F4-B1B1B0D8C4E0}" dt="2021-12-05T10:56:22.654" v="1046"/>
          <ac:cxnSpMkLst>
            <pc:docMk/>
            <pc:sldMk cId="3947045230" sldId="274"/>
            <ac:cxnSpMk id="143" creationId="{3DA1B82B-520F-4358-AB44-94032AA23304}"/>
          </ac:cxnSpMkLst>
        </pc:cxnChg>
        <pc:cxnChg chg="mod">
          <ac:chgData name="Антон Нарчуганов" userId="a2f09d9cd352bb9d" providerId="LiveId" clId="{4E78C125-A633-4571-A0F4-B1B1B0D8C4E0}" dt="2021-12-05T10:56:22.654" v="1046"/>
          <ac:cxnSpMkLst>
            <pc:docMk/>
            <pc:sldMk cId="3947045230" sldId="274"/>
            <ac:cxnSpMk id="171" creationId="{35A92690-0D25-44C2-9197-6854EF8E1E63}"/>
          </ac:cxnSpMkLst>
        </pc:cxnChg>
        <pc:cxnChg chg="mod">
          <ac:chgData name="Антон Нарчуганов" userId="a2f09d9cd352bb9d" providerId="LiveId" clId="{4E78C125-A633-4571-A0F4-B1B1B0D8C4E0}" dt="2021-12-05T10:56:22.654" v="1046"/>
          <ac:cxnSpMkLst>
            <pc:docMk/>
            <pc:sldMk cId="3947045230" sldId="274"/>
            <ac:cxnSpMk id="187" creationId="{7B607775-E122-4411-9B3A-65DFE91712C3}"/>
          </ac:cxnSpMkLst>
        </pc:cxnChg>
      </pc:sldChg>
      <pc:sldChg chg="modSp mod">
        <pc:chgData name="Антон Нарчуганов" userId="a2f09d9cd352bb9d" providerId="LiveId" clId="{4E78C125-A633-4571-A0F4-B1B1B0D8C4E0}" dt="2021-12-05T16:06:31.546" v="3276" actId="20577"/>
        <pc:sldMkLst>
          <pc:docMk/>
          <pc:sldMk cId="3565425778" sldId="276"/>
        </pc:sldMkLst>
        <pc:spChg chg="mod">
          <ac:chgData name="Антон Нарчуганов" userId="a2f09d9cd352bb9d" providerId="LiveId" clId="{4E78C125-A633-4571-A0F4-B1B1B0D8C4E0}" dt="2021-12-05T16:06:31.546" v="3276" actId="20577"/>
          <ac:spMkLst>
            <pc:docMk/>
            <pc:sldMk cId="3565425778" sldId="276"/>
            <ac:spMk id="26" creationId="{00000000-0000-0000-0000-000000000000}"/>
          </ac:spMkLst>
        </pc:spChg>
      </pc:sldChg>
      <pc:sldChg chg="addSp delSp modSp mod">
        <pc:chgData name="Антон Нарчуганов" userId="a2f09d9cd352bb9d" providerId="LiveId" clId="{4E78C125-A633-4571-A0F4-B1B1B0D8C4E0}" dt="2021-12-05T16:20:22.594" v="3565" actId="478"/>
        <pc:sldMkLst>
          <pc:docMk/>
          <pc:sldMk cId="665264490" sldId="278"/>
        </pc:sldMkLst>
        <pc:spChg chg="del mod">
          <ac:chgData name="Антон Нарчуганов" userId="a2f09d9cd352bb9d" providerId="LiveId" clId="{4E78C125-A633-4571-A0F4-B1B1B0D8C4E0}" dt="2021-12-05T12:10:57.881" v="2596" actId="478"/>
          <ac:spMkLst>
            <pc:docMk/>
            <pc:sldMk cId="665264490" sldId="278"/>
            <ac:spMk id="49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09:52.587" v="3363" actId="1036"/>
          <ac:spMkLst>
            <pc:docMk/>
            <pc:sldMk cId="665264490" sldId="278"/>
            <ac:spMk id="51" creationId="{00000000-0000-0000-0000-000000000000}"/>
          </ac:spMkLst>
        </pc:spChg>
        <pc:spChg chg="add mod">
          <ac:chgData name="Антон Нарчуганов" userId="a2f09d9cd352bb9d" providerId="LiveId" clId="{4E78C125-A633-4571-A0F4-B1B1B0D8C4E0}" dt="2021-12-05T16:10:15.539" v="3404" actId="1076"/>
          <ac:spMkLst>
            <pc:docMk/>
            <pc:sldMk cId="665264490" sldId="278"/>
            <ac:spMk id="53" creationId="{EDA2550B-07C6-48A6-A5CF-9AF5859488C9}"/>
          </ac:spMkLst>
        </pc:spChg>
        <pc:spChg chg="del">
          <ac:chgData name="Антон Нарчуганов" userId="a2f09d9cd352bb9d" providerId="LiveId" clId="{4E78C125-A633-4571-A0F4-B1B1B0D8C4E0}" dt="2021-12-05T12:08:52.712" v="2572" actId="478"/>
          <ac:spMkLst>
            <pc:docMk/>
            <pc:sldMk cId="665264490" sldId="278"/>
            <ac:spMk id="62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12:08:52.712" v="2572" actId="478"/>
          <ac:spMkLst>
            <pc:docMk/>
            <pc:sldMk cId="665264490" sldId="278"/>
            <ac:spMk id="65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2:15:56.857" v="2718" actId="948"/>
          <ac:spMkLst>
            <pc:docMk/>
            <pc:sldMk cId="665264490" sldId="278"/>
            <ac:spMk id="82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2:16:06.311" v="2719" actId="948"/>
          <ac:spMkLst>
            <pc:docMk/>
            <pc:sldMk cId="665264490" sldId="278"/>
            <ac:spMk id="83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12:08:52.712" v="2572" actId="478"/>
          <ac:spMkLst>
            <pc:docMk/>
            <pc:sldMk cId="665264490" sldId="278"/>
            <ac:spMk id="89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12:08:52.712" v="2572" actId="478"/>
          <ac:spMkLst>
            <pc:docMk/>
            <pc:sldMk cId="665264490" sldId="278"/>
            <ac:spMk id="90" creationId="{00000000-0000-0000-0000-000000000000}"/>
          </ac:spMkLst>
        </pc:spChg>
        <pc:spChg chg="del topLvl">
          <ac:chgData name="Антон Нарчуганов" userId="a2f09d9cd352bb9d" providerId="LiveId" clId="{4E78C125-A633-4571-A0F4-B1B1B0D8C4E0}" dt="2021-12-05T12:12:03.682" v="2628" actId="478"/>
          <ac:spMkLst>
            <pc:docMk/>
            <pc:sldMk cId="665264490" sldId="278"/>
            <ac:spMk id="100" creationId="{00000000-0000-0000-0000-000000000000}"/>
          </ac:spMkLst>
        </pc:spChg>
        <pc:spChg chg="mod topLvl">
          <ac:chgData name="Антон Нарчуганов" userId="a2f09d9cd352bb9d" providerId="LiveId" clId="{4E78C125-A633-4571-A0F4-B1B1B0D8C4E0}" dt="2021-12-05T16:09:52.587" v="3363" actId="1036"/>
          <ac:spMkLst>
            <pc:docMk/>
            <pc:sldMk cId="665264490" sldId="278"/>
            <ac:spMk id="101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2:08:58.549" v="2574"/>
          <ac:spMkLst>
            <pc:docMk/>
            <pc:sldMk cId="665264490" sldId="278"/>
            <ac:spMk id="120" creationId="{96165818-B7B1-4CBD-8260-B613A358C001}"/>
          </ac:spMkLst>
        </pc:spChg>
        <pc:spChg chg="mod">
          <ac:chgData name="Антон Нарчуганов" userId="a2f09d9cd352bb9d" providerId="LiveId" clId="{4E78C125-A633-4571-A0F4-B1B1B0D8C4E0}" dt="2021-12-05T12:08:58.549" v="2574"/>
          <ac:spMkLst>
            <pc:docMk/>
            <pc:sldMk cId="665264490" sldId="278"/>
            <ac:spMk id="121" creationId="{376F45C9-0D31-4803-9C2E-580458345BB3}"/>
          </ac:spMkLst>
        </pc:spChg>
        <pc:spChg chg="add mod">
          <ac:chgData name="Антон Нарчуганов" userId="a2f09d9cd352bb9d" providerId="LiveId" clId="{4E78C125-A633-4571-A0F4-B1B1B0D8C4E0}" dt="2021-12-05T16:10:04.908" v="3401" actId="1035"/>
          <ac:spMkLst>
            <pc:docMk/>
            <pc:sldMk cId="665264490" sldId="278"/>
            <ac:spMk id="122" creationId="{FA26A096-C7D2-4088-93C0-2EBC9537F79D}"/>
          </ac:spMkLst>
        </pc:spChg>
        <pc:spChg chg="add mod">
          <ac:chgData name="Антон Нарчуганов" userId="a2f09d9cd352bb9d" providerId="LiveId" clId="{4E78C125-A633-4571-A0F4-B1B1B0D8C4E0}" dt="2021-12-05T16:10:04.908" v="3401" actId="1035"/>
          <ac:spMkLst>
            <pc:docMk/>
            <pc:sldMk cId="665264490" sldId="278"/>
            <ac:spMk id="124" creationId="{AF7DAFEB-DD50-4BB0-84E2-7F602827813B}"/>
          </ac:spMkLst>
        </pc:spChg>
        <pc:spChg chg="add del mod">
          <ac:chgData name="Антон Нарчуганов" userId="a2f09d9cd352bb9d" providerId="LiveId" clId="{4E78C125-A633-4571-A0F4-B1B1B0D8C4E0}" dt="2021-12-05T16:20:22.594" v="3565" actId="478"/>
          <ac:spMkLst>
            <pc:docMk/>
            <pc:sldMk cId="665264490" sldId="278"/>
            <ac:spMk id="128" creationId="{60634E9F-40A0-40EE-A73B-03812CDE46A7}"/>
          </ac:spMkLst>
        </pc:spChg>
        <pc:spChg chg="add del mod">
          <ac:chgData name="Антон Нарчуганов" userId="a2f09d9cd352bb9d" providerId="LiveId" clId="{4E78C125-A633-4571-A0F4-B1B1B0D8C4E0}" dt="2021-12-05T16:19:54.282" v="3557" actId="478"/>
          <ac:spMkLst>
            <pc:docMk/>
            <pc:sldMk cId="665264490" sldId="278"/>
            <ac:spMk id="132" creationId="{68224AE3-A25E-41A4-8043-5EEC43D8AAC8}"/>
          </ac:spMkLst>
        </pc:spChg>
        <pc:spChg chg="mod">
          <ac:chgData name="Антон Нарчуганов" userId="a2f09d9cd352bb9d" providerId="LiveId" clId="{4E78C125-A633-4571-A0F4-B1B1B0D8C4E0}" dt="2021-12-05T12:08:58.549" v="2574"/>
          <ac:spMkLst>
            <pc:docMk/>
            <pc:sldMk cId="665264490" sldId="278"/>
            <ac:spMk id="134" creationId="{5E20CED0-1325-48DD-A2CD-6FE1892A0A65}"/>
          </ac:spMkLst>
        </pc:spChg>
        <pc:spChg chg="add mod">
          <ac:chgData name="Антон Нарчуганов" userId="a2f09d9cd352bb9d" providerId="LiveId" clId="{4E78C125-A633-4571-A0F4-B1B1B0D8C4E0}" dt="2021-12-05T16:10:04.908" v="3401" actId="1035"/>
          <ac:spMkLst>
            <pc:docMk/>
            <pc:sldMk cId="665264490" sldId="278"/>
            <ac:spMk id="149" creationId="{1DCAF6B6-17B3-4309-8890-8A32D7612F93}"/>
          </ac:spMkLst>
        </pc:spChg>
        <pc:spChg chg="add del mod">
          <ac:chgData name="Антон Нарчуганов" userId="a2f09d9cd352bb9d" providerId="LiveId" clId="{4E78C125-A633-4571-A0F4-B1B1B0D8C4E0}" dt="2021-12-05T12:14:21.466" v="2716" actId="478"/>
          <ac:spMkLst>
            <pc:docMk/>
            <pc:sldMk cId="665264490" sldId="278"/>
            <ac:spMk id="151" creationId="{DB240DEA-B3C3-4A4E-AF29-4AB113622D7E}"/>
          </ac:spMkLst>
        </pc:spChg>
        <pc:spChg chg="add mod">
          <ac:chgData name="Антон Нарчуганов" userId="a2f09d9cd352bb9d" providerId="LiveId" clId="{4E78C125-A633-4571-A0F4-B1B1B0D8C4E0}" dt="2021-12-05T12:14:28.804" v="2717" actId="1076"/>
          <ac:spMkLst>
            <pc:docMk/>
            <pc:sldMk cId="665264490" sldId="278"/>
            <ac:spMk id="152" creationId="{E64EFE88-CF0B-46CF-BB9A-0F930500F2AB}"/>
          </ac:spMkLst>
        </pc:spChg>
        <pc:spChg chg="add mod">
          <ac:chgData name="Антон Нарчуганов" userId="a2f09d9cd352bb9d" providerId="LiveId" clId="{4E78C125-A633-4571-A0F4-B1B1B0D8C4E0}" dt="2021-12-05T12:16:24.125" v="2720" actId="20577"/>
          <ac:spMkLst>
            <pc:docMk/>
            <pc:sldMk cId="665264490" sldId="278"/>
            <ac:spMk id="159" creationId="{C5737A7B-2A7A-4C83-AC4B-5C71467BCB87}"/>
          </ac:spMkLst>
        </pc:spChg>
        <pc:spChg chg="add mod">
          <ac:chgData name="Антон Нарчуганов" userId="a2f09d9cd352bb9d" providerId="LiveId" clId="{4E78C125-A633-4571-A0F4-B1B1B0D8C4E0}" dt="2021-12-05T12:16:30.292" v="2730" actId="20577"/>
          <ac:spMkLst>
            <pc:docMk/>
            <pc:sldMk cId="665264490" sldId="278"/>
            <ac:spMk id="165" creationId="{501E4F78-882E-40E3-98FF-8ADAA526126A}"/>
          </ac:spMkLst>
        </pc:spChg>
        <pc:spChg chg="add mod">
          <ac:chgData name="Антон Нарчуганов" userId="a2f09d9cd352bb9d" providerId="LiveId" clId="{4E78C125-A633-4571-A0F4-B1B1B0D8C4E0}" dt="2021-12-05T12:16:47.997" v="2740" actId="20577"/>
          <ac:spMkLst>
            <pc:docMk/>
            <pc:sldMk cId="665264490" sldId="278"/>
            <ac:spMk id="166" creationId="{4A1B5273-A8DB-4377-9157-EE9F20150462}"/>
          </ac:spMkLst>
        </pc:spChg>
        <pc:spChg chg="add mod">
          <ac:chgData name="Антон Нарчуганов" userId="a2f09d9cd352bb9d" providerId="LiveId" clId="{4E78C125-A633-4571-A0F4-B1B1B0D8C4E0}" dt="2021-12-05T12:14:28.804" v="2717" actId="1076"/>
          <ac:spMkLst>
            <pc:docMk/>
            <pc:sldMk cId="665264490" sldId="278"/>
            <ac:spMk id="173" creationId="{3F243961-B539-4281-AE3C-F696AA9CCF8C}"/>
          </ac:spMkLst>
        </pc:spChg>
        <pc:spChg chg="add mod">
          <ac:chgData name="Антон Нарчуганов" userId="a2f09d9cd352bb9d" providerId="LiveId" clId="{4E78C125-A633-4571-A0F4-B1B1B0D8C4E0}" dt="2021-12-05T12:20:10.020" v="2763" actId="1076"/>
          <ac:spMkLst>
            <pc:docMk/>
            <pc:sldMk cId="665264490" sldId="278"/>
            <ac:spMk id="174" creationId="{38AC0F36-2FAE-4AFF-B420-F1A25DA82BFB}"/>
          </ac:spMkLst>
        </pc:spChg>
        <pc:spChg chg="add del mod">
          <ac:chgData name="Антон Нарчуганов" userId="a2f09d9cd352bb9d" providerId="LiveId" clId="{4E78C125-A633-4571-A0F4-B1B1B0D8C4E0}" dt="2021-12-05T12:12:56.056" v="2679" actId="478"/>
          <ac:spMkLst>
            <pc:docMk/>
            <pc:sldMk cId="665264490" sldId="278"/>
            <ac:spMk id="176" creationId="{74073315-3F40-48CF-A089-AC6A9B374CC2}"/>
          </ac:spMkLst>
        </pc:spChg>
        <pc:spChg chg="mod topLvl">
          <ac:chgData name="Антон Нарчуганов" userId="a2f09d9cd352bb9d" providerId="LiveId" clId="{4E78C125-A633-4571-A0F4-B1B1B0D8C4E0}" dt="2021-12-05T16:09:52.587" v="3363" actId="1036"/>
          <ac:spMkLst>
            <pc:docMk/>
            <pc:sldMk cId="665264490" sldId="278"/>
            <ac:spMk id="238" creationId="{00000000-0000-0000-0000-000000000000}"/>
          </ac:spMkLst>
        </pc:spChg>
        <pc:grpChg chg="del">
          <ac:chgData name="Антон Нарчуганов" userId="a2f09d9cd352bb9d" providerId="LiveId" clId="{4E78C125-A633-4571-A0F4-B1B1B0D8C4E0}" dt="2021-12-05T12:08:52.712" v="2572" actId="478"/>
          <ac:grpSpMkLst>
            <pc:docMk/>
            <pc:sldMk cId="665264490" sldId="278"/>
            <ac:grpSpMk id="38" creationId="{00000000-0000-0000-0000-000000000000}"/>
          </ac:grpSpMkLst>
        </pc:grpChg>
        <pc:grpChg chg="del">
          <ac:chgData name="Антон Нарчуганов" userId="a2f09d9cd352bb9d" providerId="LiveId" clId="{4E78C125-A633-4571-A0F4-B1B1B0D8C4E0}" dt="2021-12-05T12:08:52.712" v="2572" actId="478"/>
          <ac:grpSpMkLst>
            <pc:docMk/>
            <pc:sldMk cId="665264490" sldId="278"/>
            <ac:grpSpMk id="39" creationId="{00000000-0000-0000-0000-000000000000}"/>
          </ac:grpSpMkLst>
        </pc:grpChg>
        <pc:grpChg chg="del">
          <ac:chgData name="Антон Нарчуганов" userId="a2f09d9cd352bb9d" providerId="LiveId" clId="{4E78C125-A633-4571-A0F4-B1B1B0D8C4E0}" dt="2021-12-05T12:08:52.712" v="2572" actId="478"/>
          <ac:grpSpMkLst>
            <pc:docMk/>
            <pc:sldMk cId="665264490" sldId="278"/>
            <ac:grpSpMk id="40" creationId="{00000000-0000-0000-0000-000000000000}"/>
          </ac:grpSpMkLst>
        </pc:grpChg>
        <pc:grpChg chg="del">
          <ac:chgData name="Антон Нарчуганов" userId="a2f09d9cd352bb9d" providerId="LiveId" clId="{4E78C125-A633-4571-A0F4-B1B1B0D8C4E0}" dt="2021-12-05T12:08:52.712" v="2572" actId="478"/>
          <ac:grpSpMkLst>
            <pc:docMk/>
            <pc:sldMk cId="665264490" sldId="278"/>
            <ac:grpSpMk id="41" creationId="{00000000-0000-0000-0000-000000000000}"/>
          </ac:grpSpMkLst>
        </pc:grpChg>
        <pc:grpChg chg="del mod">
          <ac:chgData name="Антон Нарчуганов" userId="a2f09d9cd352bb9d" providerId="LiveId" clId="{4E78C125-A633-4571-A0F4-B1B1B0D8C4E0}" dt="2021-12-05T12:08:52.712" v="2572" actId="478"/>
          <ac:grpSpMkLst>
            <pc:docMk/>
            <pc:sldMk cId="665264490" sldId="278"/>
            <ac:grpSpMk id="46" creationId="{00000000-0000-0000-0000-000000000000}"/>
          </ac:grpSpMkLst>
        </pc:grpChg>
        <pc:grpChg chg="del mod">
          <ac:chgData name="Антон Нарчуганов" userId="a2f09d9cd352bb9d" providerId="LiveId" clId="{4E78C125-A633-4571-A0F4-B1B1B0D8C4E0}" dt="2021-12-05T12:12:14.271" v="2632" actId="478"/>
          <ac:grpSpMkLst>
            <pc:docMk/>
            <pc:sldMk cId="665264490" sldId="278"/>
            <ac:grpSpMk id="104" creationId="{00000000-0000-0000-0000-000000000000}"/>
          </ac:grpSpMkLst>
        </pc:grpChg>
        <pc:grpChg chg="add mod">
          <ac:chgData name="Антон Нарчуганов" userId="a2f09d9cd352bb9d" providerId="LiveId" clId="{4E78C125-A633-4571-A0F4-B1B1B0D8C4E0}" dt="2021-12-05T16:10:04.908" v="3401" actId="1035"/>
          <ac:grpSpMkLst>
            <pc:docMk/>
            <pc:sldMk cId="665264490" sldId="278"/>
            <ac:grpSpMk id="115" creationId="{B45AB518-25F9-4E21-AC3C-18B926F5D911}"/>
          </ac:grpSpMkLst>
        </pc:grpChg>
        <pc:grpChg chg="add del mod">
          <ac:chgData name="Антон Нарчуганов" userId="a2f09d9cd352bb9d" providerId="LiveId" clId="{4E78C125-A633-4571-A0F4-B1B1B0D8C4E0}" dt="2021-12-05T16:20:19.503" v="3564" actId="1076"/>
          <ac:grpSpMkLst>
            <pc:docMk/>
            <pc:sldMk cId="665264490" sldId="278"/>
            <ac:grpSpMk id="133" creationId="{85E20F1D-D269-481A-8FDB-C5DE8CC16430}"/>
          </ac:grpSpMkLst>
        </pc:grpChg>
        <pc:grpChg chg="del">
          <ac:chgData name="Антон Нарчуганов" userId="a2f09d9cd352bb9d" providerId="LiveId" clId="{4E78C125-A633-4571-A0F4-B1B1B0D8C4E0}" dt="2021-12-05T12:08:57.512" v="2573" actId="478"/>
          <ac:grpSpMkLst>
            <pc:docMk/>
            <pc:sldMk cId="665264490" sldId="278"/>
            <ac:grpSpMk id="138" creationId="{00000000-0000-0000-0000-000000000000}"/>
          </ac:grpSpMkLst>
        </pc:grpChg>
        <pc:grpChg chg="del">
          <ac:chgData name="Антон Нарчуганов" userId="a2f09d9cd352bb9d" providerId="LiveId" clId="{4E78C125-A633-4571-A0F4-B1B1B0D8C4E0}" dt="2021-12-05T12:08:52.712" v="2572" actId="478"/>
          <ac:grpSpMkLst>
            <pc:docMk/>
            <pc:sldMk cId="665264490" sldId="278"/>
            <ac:grpSpMk id="234" creationId="{00000000-0000-0000-0000-000000000000}"/>
          </ac:grpSpMkLst>
        </pc:grpChg>
        <pc:grpChg chg="del mod">
          <ac:chgData name="Антон Нарчуганов" userId="a2f09d9cd352bb9d" providerId="LiveId" clId="{4E78C125-A633-4571-A0F4-B1B1B0D8C4E0}" dt="2021-12-05T12:12:58.677" v="2680" actId="478"/>
          <ac:grpSpMkLst>
            <pc:docMk/>
            <pc:sldMk cId="665264490" sldId="278"/>
            <ac:grpSpMk id="239" creationId="{00000000-0000-0000-0000-000000000000}"/>
          </ac:grpSpMkLst>
        </pc:grpChg>
        <pc:grpChg chg="del mod">
          <ac:chgData name="Антон Нарчуганов" userId="a2f09d9cd352bb9d" providerId="LiveId" clId="{4E78C125-A633-4571-A0F4-B1B1B0D8C4E0}" dt="2021-12-05T12:13:31.032" v="2708" actId="165"/>
          <ac:grpSpMkLst>
            <pc:docMk/>
            <pc:sldMk cId="665264490" sldId="278"/>
            <ac:grpSpMk id="240" creationId="{00000000-0000-0000-0000-000000000000}"/>
          </ac:grpSpMkLst>
        </pc:grpChg>
        <pc:grpChg chg="del topLvl">
          <ac:chgData name="Антон Нарчуганов" userId="a2f09d9cd352bb9d" providerId="LiveId" clId="{4E78C125-A633-4571-A0F4-B1B1B0D8C4E0}" dt="2021-12-05T12:12:06.101" v="2629" actId="478"/>
          <ac:grpSpMkLst>
            <pc:docMk/>
            <pc:sldMk cId="665264490" sldId="278"/>
            <ac:grpSpMk id="245" creationId="{00000000-0000-0000-0000-000000000000}"/>
          </ac:grpSpMkLst>
        </pc:grpChg>
        <pc:grpChg chg="del mod">
          <ac:chgData name="Антон Нарчуганов" userId="a2f09d9cd352bb9d" providerId="LiveId" clId="{4E78C125-A633-4571-A0F4-B1B1B0D8C4E0}" dt="2021-12-05T12:12:03.682" v="2628" actId="478"/>
          <ac:grpSpMkLst>
            <pc:docMk/>
            <pc:sldMk cId="665264490" sldId="278"/>
            <ac:grpSpMk id="246" creationId="{00000000-0000-0000-0000-000000000000}"/>
          </ac:grpSpMkLst>
        </pc:grpChg>
        <pc:graphicFrameChg chg="add mod ord">
          <ac:chgData name="Антон Нарчуганов" userId="a2f09d9cd352bb9d" providerId="LiveId" clId="{4E78C125-A633-4571-A0F4-B1B1B0D8C4E0}" dt="2021-12-05T16:10:10.020" v="3403" actId="1076"/>
          <ac:graphicFrameMkLst>
            <pc:docMk/>
            <pc:sldMk cId="665264490" sldId="278"/>
            <ac:graphicFrameMk id="113" creationId="{6ECFB407-6F47-477F-9B4C-F6D30BF1B345}"/>
          </ac:graphicFrameMkLst>
        </pc:graphicFrameChg>
        <pc:graphicFrameChg chg="add mod">
          <ac:chgData name="Антон Нарчуганов" userId="a2f09d9cd352bb9d" providerId="LiveId" clId="{4E78C125-A633-4571-A0F4-B1B1B0D8C4E0}" dt="2021-12-05T16:10:04.908" v="3401" actId="1035"/>
          <ac:graphicFrameMkLst>
            <pc:docMk/>
            <pc:sldMk cId="665264490" sldId="278"/>
            <ac:graphicFrameMk id="114" creationId="{DF5625BF-657B-4F26-B750-443EC02397F9}"/>
          </ac:graphicFrameMkLst>
        </pc:graphicFrameChg>
        <pc:graphicFrameChg chg="del">
          <ac:chgData name="Антон Нарчуганов" userId="a2f09d9cd352bb9d" providerId="LiveId" clId="{4E78C125-A633-4571-A0F4-B1B1B0D8C4E0}" dt="2021-12-05T12:08:47.444" v="2571" actId="478"/>
          <ac:graphicFrameMkLst>
            <pc:docMk/>
            <pc:sldMk cId="665264490" sldId="278"/>
            <ac:graphicFrameMk id="226" creationId="{00000000-0000-0000-0000-000000000000}"/>
          </ac:graphicFrameMkLst>
        </pc:graphicFrameChg>
        <pc:picChg chg="add mod">
          <ac:chgData name="Антон Нарчуганов" userId="a2f09d9cd352bb9d" providerId="LiveId" clId="{4E78C125-A633-4571-A0F4-B1B1B0D8C4E0}" dt="2021-12-05T12:20:14.186" v="2764" actId="1076"/>
          <ac:picMkLst>
            <pc:docMk/>
            <pc:sldMk cId="665264490" sldId="278"/>
            <ac:picMk id="175" creationId="{4972E47C-FA6C-4B22-B815-AA31C52C14FF}"/>
          </ac:picMkLst>
        </pc:picChg>
        <pc:cxnChg chg="add del mod">
          <ac:chgData name="Антон Нарчуганов" userId="a2f09d9cd352bb9d" providerId="LiveId" clId="{4E78C125-A633-4571-A0F4-B1B1B0D8C4E0}" dt="2021-12-05T12:09:09.611" v="2576" actId="478"/>
          <ac:cxnSpMkLst>
            <pc:docMk/>
            <pc:sldMk cId="665264490" sldId="278"/>
            <ac:cxnSpMk id="129" creationId="{5742EC42-49D6-4891-AE3F-A65AE1AA9012}"/>
          </ac:cxnSpMkLst>
        </pc:cxnChg>
        <pc:cxnChg chg="mod">
          <ac:chgData name="Антон Нарчуганов" userId="a2f09d9cd352bb9d" providerId="LiveId" clId="{4E78C125-A633-4571-A0F4-B1B1B0D8C4E0}" dt="2021-12-05T12:08:58.549" v="2574"/>
          <ac:cxnSpMkLst>
            <pc:docMk/>
            <pc:sldMk cId="665264490" sldId="278"/>
            <ac:cxnSpMk id="135" creationId="{95B6DAB8-59B2-44DD-8C2C-AC661B18AA78}"/>
          </ac:cxnSpMkLst>
        </pc:cxnChg>
        <pc:cxnChg chg="add mod">
          <ac:chgData name="Антон Нарчуганов" userId="a2f09d9cd352bb9d" providerId="LiveId" clId="{4E78C125-A633-4571-A0F4-B1B1B0D8C4E0}" dt="2021-12-05T16:10:04.908" v="3401" actId="1035"/>
          <ac:cxnSpMkLst>
            <pc:docMk/>
            <pc:sldMk cId="665264490" sldId="278"/>
            <ac:cxnSpMk id="136" creationId="{07909346-1C76-4163-9B6C-8E7E444AE061}"/>
          </ac:cxnSpMkLst>
        </pc:cxnChg>
        <pc:cxnChg chg="add mod">
          <ac:chgData name="Антон Нарчуганов" userId="a2f09d9cd352bb9d" providerId="LiveId" clId="{4E78C125-A633-4571-A0F4-B1B1B0D8C4E0}" dt="2021-12-05T16:10:04.908" v="3401" actId="1035"/>
          <ac:cxnSpMkLst>
            <pc:docMk/>
            <pc:sldMk cId="665264490" sldId="278"/>
            <ac:cxnSpMk id="137" creationId="{0B9CBA18-361B-4A42-833A-B579E0EF8F66}"/>
          </ac:cxnSpMkLst>
        </pc:cxnChg>
        <pc:cxnChg chg="add mod">
          <ac:chgData name="Антон Нарчуганов" userId="a2f09d9cd352bb9d" providerId="LiveId" clId="{4E78C125-A633-4571-A0F4-B1B1B0D8C4E0}" dt="2021-12-05T16:10:04.908" v="3401" actId="1035"/>
          <ac:cxnSpMkLst>
            <pc:docMk/>
            <pc:sldMk cId="665264490" sldId="278"/>
            <ac:cxnSpMk id="147" creationId="{CA9318EA-E900-42A8-B4C2-020916B3772A}"/>
          </ac:cxnSpMkLst>
        </pc:cxnChg>
        <pc:cxnChg chg="add mod">
          <ac:chgData name="Антон Нарчуганов" userId="a2f09d9cd352bb9d" providerId="LiveId" clId="{4E78C125-A633-4571-A0F4-B1B1B0D8C4E0}" dt="2021-12-05T16:10:04.908" v="3401" actId="1035"/>
          <ac:cxnSpMkLst>
            <pc:docMk/>
            <pc:sldMk cId="665264490" sldId="278"/>
            <ac:cxnSpMk id="148" creationId="{856B3524-6E52-456B-B1ED-4FDE81269B65}"/>
          </ac:cxnSpMkLst>
        </pc:cxnChg>
        <pc:cxnChg chg="add del mod">
          <ac:chgData name="Антон Нарчуганов" userId="a2f09d9cd352bb9d" providerId="LiveId" clId="{4E78C125-A633-4571-A0F4-B1B1B0D8C4E0}" dt="2021-12-05T12:10:34.759" v="2585" actId="478"/>
          <ac:cxnSpMkLst>
            <pc:docMk/>
            <pc:sldMk cId="665264490" sldId="278"/>
            <ac:cxnSpMk id="150" creationId="{59A2BE20-8245-4289-B372-7D42AEEBF7C3}"/>
          </ac:cxnSpMkLst>
        </pc:cxnChg>
        <pc:cxnChg chg="del">
          <ac:chgData name="Антон Нарчуганов" userId="a2f09d9cd352bb9d" providerId="LiveId" clId="{4E78C125-A633-4571-A0F4-B1B1B0D8C4E0}" dt="2021-12-05T12:09:31.523" v="2580" actId="478"/>
          <ac:cxnSpMkLst>
            <pc:docMk/>
            <pc:sldMk cId="665264490" sldId="278"/>
            <ac:cxnSpMk id="169" creationId="{00000000-0000-0000-0000-000000000000}"/>
          </ac:cxnSpMkLst>
        </pc:cxnChg>
      </pc:sldChg>
      <pc:sldChg chg="addSp delSp modSp mod">
        <pc:chgData name="Антон Нарчуганов" userId="a2f09d9cd352bb9d" providerId="LiveId" clId="{4E78C125-A633-4571-A0F4-B1B1B0D8C4E0}" dt="2021-12-05T16:20:06.246" v="3563" actId="1076"/>
        <pc:sldMkLst>
          <pc:docMk/>
          <pc:sldMk cId="1378403711" sldId="279"/>
        </pc:sldMkLst>
        <pc:spChg chg="mod">
          <ac:chgData name="Антон Нарчуганов" userId="a2f09d9cd352bb9d" providerId="LiveId" clId="{4E78C125-A633-4571-A0F4-B1B1B0D8C4E0}" dt="2021-12-05T16:17:16.878" v="3543" actId="121"/>
          <ac:spMkLst>
            <pc:docMk/>
            <pc:sldMk cId="1378403711" sldId="279"/>
            <ac:spMk id="2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17:16.878" v="3543" actId="121"/>
          <ac:spMkLst>
            <pc:docMk/>
            <pc:sldMk cId="1378403711" sldId="279"/>
            <ac:spMk id="3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16:00.808" v="3464" actId="20577"/>
          <ac:spMkLst>
            <pc:docMk/>
            <pc:sldMk cId="1378403711" sldId="279"/>
            <ac:spMk id="4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17:16.878" v="3543" actId="121"/>
          <ac:spMkLst>
            <pc:docMk/>
            <pc:sldMk cId="1378403711" sldId="279"/>
            <ac:spMk id="16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17:59.227" v="3550" actId="179"/>
          <ac:spMkLst>
            <pc:docMk/>
            <pc:sldMk cId="1378403711" sldId="279"/>
            <ac:spMk id="17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17:16.878" v="3543" actId="121"/>
          <ac:spMkLst>
            <pc:docMk/>
            <pc:sldMk cId="1378403711" sldId="279"/>
            <ac:spMk id="19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17:16.878" v="3543" actId="121"/>
          <ac:spMkLst>
            <pc:docMk/>
            <pc:sldMk cId="1378403711" sldId="279"/>
            <ac:spMk id="20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17:16.878" v="3543" actId="121"/>
          <ac:spMkLst>
            <pc:docMk/>
            <pc:sldMk cId="1378403711" sldId="279"/>
            <ac:spMk id="21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17:16.878" v="3543" actId="121"/>
          <ac:spMkLst>
            <pc:docMk/>
            <pc:sldMk cId="1378403711" sldId="279"/>
            <ac:spMk id="22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17:16.878" v="3543" actId="121"/>
          <ac:spMkLst>
            <pc:docMk/>
            <pc:sldMk cId="1378403711" sldId="279"/>
            <ac:spMk id="23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17:16.878" v="3543" actId="121"/>
          <ac:spMkLst>
            <pc:docMk/>
            <pc:sldMk cId="1378403711" sldId="279"/>
            <ac:spMk id="24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30:42.622" v="879"/>
          <ac:spMkLst>
            <pc:docMk/>
            <pc:sldMk cId="1378403711" sldId="279"/>
            <ac:spMk id="28" creationId="{9241FFE4-5E00-468F-A070-4178C5E18941}"/>
          </ac:spMkLst>
        </pc:spChg>
        <pc:spChg chg="mod">
          <ac:chgData name="Антон Нарчуганов" userId="a2f09d9cd352bb9d" providerId="LiveId" clId="{4E78C125-A633-4571-A0F4-B1B1B0D8C4E0}" dt="2021-12-05T10:30:45.615" v="881" actId="20577"/>
          <ac:spMkLst>
            <pc:docMk/>
            <pc:sldMk cId="1378403711" sldId="279"/>
            <ac:spMk id="35" creationId="{6F37F0E0-BCB4-4FB7-8D99-696ED536565B}"/>
          </ac:spMkLst>
        </pc:spChg>
        <pc:spChg chg="mod">
          <ac:chgData name="Антон Нарчуганов" userId="a2f09d9cd352bb9d" providerId="LiveId" clId="{4E78C125-A633-4571-A0F4-B1B1B0D8C4E0}" dt="2021-12-05T10:30:42.622" v="879"/>
          <ac:spMkLst>
            <pc:docMk/>
            <pc:sldMk cId="1378403711" sldId="279"/>
            <ac:spMk id="37" creationId="{BA807970-CFE7-477D-B649-0CB69C21404E}"/>
          </ac:spMkLst>
        </pc:spChg>
        <pc:spChg chg="add mod">
          <ac:chgData name="Антон Нарчуганов" userId="a2f09d9cd352bb9d" providerId="LiveId" clId="{4E78C125-A633-4571-A0F4-B1B1B0D8C4E0}" dt="2021-12-05T16:17:00.583" v="3521" actId="20577"/>
          <ac:spMkLst>
            <pc:docMk/>
            <pc:sldMk cId="1378403711" sldId="279"/>
            <ac:spMk id="38" creationId="{0673D361-32F2-4A7F-BAA3-E5052B6B7C72}"/>
          </ac:spMkLst>
        </pc:spChg>
        <pc:grpChg chg="del">
          <ac:chgData name="Антон Нарчуганов" userId="a2f09d9cd352bb9d" providerId="LiveId" clId="{4E78C125-A633-4571-A0F4-B1B1B0D8C4E0}" dt="2021-12-05T10:30:41.512" v="878" actId="478"/>
          <ac:grpSpMkLst>
            <pc:docMk/>
            <pc:sldMk cId="1378403711" sldId="279"/>
            <ac:grpSpMk id="5" creationId="{00000000-0000-0000-0000-000000000000}"/>
          </ac:grpSpMkLst>
        </pc:grpChg>
        <pc:grpChg chg="mod">
          <ac:chgData name="Антон Нарчуганов" userId="a2f09d9cd352bb9d" providerId="LiveId" clId="{4E78C125-A633-4571-A0F4-B1B1B0D8C4E0}" dt="2021-12-05T16:18:07.433" v="3551" actId="14100"/>
          <ac:grpSpMkLst>
            <pc:docMk/>
            <pc:sldMk cId="1378403711" sldId="279"/>
            <ac:grpSpMk id="26" creationId="{00000000-0000-0000-0000-000000000000}"/>
          </ac:grpSpMkLst>
        </pc:grpChg>
        <pc:grpChg chg="add mod">
          <ac:chgData name="Антон Нарчуганов" userId="a2f09d9cd352bb9d" providerId="LiveId" clId="{4E78C125-A633-4571-A0F4-B1B1B0D8C4E0}" dt="2021-12-05T10:30:42.622" v="879"/>
          <ac:grpSpMkLst>
            <pc:docMk/>
            <pc:sldMk cId="1378403711" sldId="279"/>
            <ac:grpSpMk id="27" creationId="{B6A83CEC-7014-4D84-8AF1-786C998F8F91}"/>
          </ac:grpSpMkLst>
        </pc:grpChg>
        <pc:grpChg chg="mod">
          <ac:chgData name="Антон Нарчуганов" userId="a2f09d9cd352bb9d" providerId="LiveId" clId="{4E78C125-A633-4571-A0F4-B1B1B0D8C4E0}" dt="2021-12-05T10:30:42.622" v="879"/>
          <ac:grpSpMkLst>
            <pc:docMk/>
            <pc:sldMk cId="1378403711" sldId="279"/>
            <ac:grpSpMk id="29" creationId="{FCB7AF8D-9D49-4D16-A656-2442BD4269AB}"/>
          </ac:grpSpMkLst>
        </pc:grpChg>
        <pc:grpChg chg="mod">
          <ac:chgData name="Антон Нарчуганов" userId="a2f09d9cd352bb9d" providerId="LiveId" clId="{4E78C125-A633-4571-A0F4-B1B1B0D8C4E0}" dt="2021-12-05T10:30:42.622" v="879"/>
          <ac:grpSpMkLst>
            <pc:docMk/>
            <pc:sldMk cId="1378403711" sldId="279"/>
            <ac:grpSpMk id="30" creationId="{5BCD47DD-DF44-435E-A2CC-3E777ECC3644}"/>
          </ac:grpSpMkLst>
        </pc:grpChg>
        <pc:grpChg chg="mod">
          <ac:chgData name="Антон Нарчуганов" userId="a2f09d9cd352bb9d" providerId="LiveId" clId="{4E78C125-A633-4571-A0F4-B1B1B0D8C4E0}" dt="2021-12-05T10:30:42.622" v="879"/>
          <ac:grpSpMkLst>
            <pc:docMk/>
            <pc:sldMk cId="1378403711" sldId="279"/>
            <ac:grpSpMk id="32" creationId="{480E4EF9-5EDB-4B1D-B2D4-B12BFF25F2F9}"/>
          </ac:grpSpMkLst>
        </pc:grpChg>
        <pc:grpChg chg="mod">
          <ac:chgData name="Антон Нарчуганов" userId="a2f09d9cd352bb9d" providerId="LiveId" clId="{4E78C125-A633-4571-A0F4-B1B1B0D8C4E0}" dt="2021-12-05T10:30:42.622" v="879"/>
          <ac:grpSpMkLst>
            <pc:docMk/>
            <pc:sldMk cId="1378403711" sldId="279"/>
            <ac:grpSpMk id="34" creationId="{C8925738-6984-4310-A108-123EF1C06A6D}"/>
          </ac:grpSpMkLst>
        </pc:grpChg>
        <pc:picChg chg="add mod">
          <ac:chgData name="Антон Нарчуганов" userId="a2f09d9cd352bb9d" providerId="LiveId" clId="{4E78C125-A633-4571-A0F4-B1B1B0D8C4E0}" dt="2021-12-05T16:20:06.246" v="3563" actId="1076"/>
          <ac:picMkLst>
            <pc:docMk/>
            <pc:sldMk cId="1378403711" sldId="279"/>
            <ac:picMk id="1026" creationId="{1F6DD7A4-CC6D-4840-8766-EB0AFE224D36}"/>
          </ac:picMkLst>
        </pc:picChg>
        <pc:cxnChg chg="mod">
          <ac:chgData name="Антон Нарчуганов" userId="a2f09d9cd352bb9d" providerId="LiveId" clId="{4E78C125-A633-4571-A0F4-B1B1B0D8C4E0}" dt="2021-12-05T10:30:42.622" v="879"/>
          <ac:cxnSpMkLst>
            <pc:docMk/>
            <pc:sldMk cId="1378403711" sldId="279"/>
            <ac:cxnSpMk id="31" creationId="{068E7DB4-0381-4D38-B830-3B62537CF9B5}"/>
          </ac:cxnSpMkLst>
        </pc:cxnChg>
        <pc:cxnChg chg="mod">
          <ac:chgData name="Антон Нарчуганов" userId="a2f09d9cd352bb9d" providerId="LiveId" clId="{4E78C125-A633-4571-A0F4-B1B1B0D8C4E0}" dt="2021-12-05T10:30:42.622" v="879"/>
          <ac:cxnSpMkLst>
            <pc:docMk/>
            <pc:sldMk cId="1378403711" sldId="279"/>
            <ac:cxnSpMk id="33" creationId="{B1D14CBA-2085-4214-8917-BAC8F0F4B809}"/>
          </ac:cxnSpMkLst>
        </pc:cxnChg>
        <pc:cxnChg chg="mod">
          <ac:chgData name="Антон Нарчуганов" userId="a2f09d9cd352bb9d" providerId="LiveId" clId="{4E78C125-A633-4571-A0F4-B1B1B0D8C4E0}" dt="2021-12-05T10:30:42.622" v="879"/>
          <ac:cxnSpMkLst>
            <pc:docMk/>
            <pc:sldMk cId="1378403711" sldId="279"/>
            <ac:cxnSpMk id="36" creationId="{F7052FC0-C1CE-44C8-AC39-0686D679FC26}"/>
          </ac:cxnSpMkLst>
        </pc:cxnChg>
      </pc:sldChg>
      <pc:sldChg chg="addSp delSp modSp del mod">
        <pc:chgData name="Антон Нарчуганов" userId="a2f09d9cd352bb9d" providerId="LiveId" clId="{4E78C125-A633-4571-A0F4-B1B1B0D8C4E0}" dt="2021-12-05T11:35:53.125" v="1659" actId="47"/>
        <pc:sldMkLst>
          <pc:docMk/>
          <pc:sldMk cId="1784444438" sldId="280"/>
        </pc:sldMkLst>
        <pc:spChg chg="del">
          <ac:chgData name="Антон Нарчуганов" userId="a2f09d9cd352bb9d" providerId="LiveId" clId="{4E78C125-A633-4571-A0F4-B1B1B0D8C4E0}" dt="2021-12-05T10:59:57.185" v="1121" actId="478"/>
          <ac:spMkLst>
            <pc:docMk/>
            <pc:sldMk cId="1784444438" sldId="280"/>
            <ac:spMk id="20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56:32.755" v="1049"/>
          <ac:spMkLst>
            <pc:docMk/>
            <pc:sldMk cId="1784444438" sldId="280"/>
            <ac:spMk id="47" creationId="{27D73E03-3FA6-4E33-AF71-B6F14E3CEE8B}"/>
          </ac:spMkLst>
        </pc:spChg>
        <pc:spChg chg="del">
          <ac:chgData name="Антон Нарчуганов" userId="a2f09d9cd352bb9d" providerId="LiveId" clId="{4E78C125-A633-4571-A0F4-B1B1B0D8C4E0}" dt="2021-12-05T10:54:58.444" v="1035" actId="478"/>
          <ac:spMkLst>
            <pc:docMk/>
            <pc:sldMk cId="1784444438" sldId="280"/>
            <ac:spMk id="54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10:54:56.515" v="1034" actId="478"/>
          <ac:spMkLst>
            <pc:docMk/>
            <pc:sldMk cId="1784444438" sldId="280"/>
            <ac:spMk id="55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56:38.521" v="1051" actId="20577"/>
          <ac:spMkLst>
            <pc:docMk/>
            <pc:sldMk cId="1784444438" sldId="280"/>
            <ac:spMk id="57" creationId="{1F1C5E93-A82A-486C-8B16-7010DFD1D210}"/>
          </ac:spMkLst>
        </pc:spChg>
        <pc:spChg chg="mod">
          <ac:chgData name="Антон Нарчуганов" userId="a2f09d9cd352bb9d" providerId="LiveId" clId="{4E78C125-A633-4571-A0F4-B1B1B0D8C4E0}" dt="2021-12-05T10:56:32.755" v="1049"/>
          <ac:spMkLst>
            <pc:docMk/>
            <pc:sldMk cId="1784444438" sldId="280"/>
            <ac:spMk id="60" creationId="{63A21CD4-A9BD-4FF1-B1EB-67CEFADBF5E6}"/>
          </ac:spMkLst>
        </pc:spChg>
        <pc:spChg chg="mod">
          <ac:chgData name="Антон Нарчуганов" userId="a2f09d9cd352bb9d" providerId="LiveId" clId="{4E78C125-A633-4571-A0F4-B1B1B0D8C4E0}" dt="2021-12-05T10:54:41.750" v="1032" actId="207"/>
          <ac:spMkLst>
            <pc:docMk/>
            <pc:sldMk cId="1784444438" sldId="280"/>
            <ac:spMk id="84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54:49.862" v="1033" actId="207"/>
          <ac:spMkLst>
            <pc:docMk/>
            <pc:sldMk cId="1784444438" sldId="280"/>
            <ac:spMk id="95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58:34.169" v="1120" actId="20577"/>
          <ac:spMkLst>
            <pc:docMk/>
            <pc:sldMk cId="1784444438" sldId="280"/>
            <ac:spMk id="110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1:21:16.935" v="1424" actId="14100"/>
          <ac:spMkLst>
            <pc:docMk/>
            <pc:sldMk cId="1784444438" sldId="280"/>
            <ac:spMk id="119" creationId="{00000000-0000-0000-0000-000000000000}"/>
          </ac:spMkLst>
        </pc:spChg>
        <pc:grpChg chg="mod">
          <ac:chgData name="Антон Нарчуганов" userId="a2f09d9cd352bb9d" providerId="LiveId" clId="{4E78C125-A633-4571-A0F4-B1B1B0D8C4E0}" dt="2021-12-05T10:54:12.482" v="1017" actId="14100"/>
          <ac:grpSpMkLst>
            <pc:docMk/>
            <pc:sldMk cId="1784444438" sldId="280"/>
            <ac:grpSpMk id="23" creationId="{00000000-0000-0000-0000-000000000000}"/>
          </ac:grpSpMkLst>
        </pc:grpChg>
        <pc:grpChg chg="mod">
          <ac:chgData name="Антон Нарчуганов" userId="a2f09d9cd352bb9d" providerId="LiveId" clId="{4E78C125-A633-4571-A0F4-B1B1B0D8C4E0}" dt="2021-12-05T10:54:41.750" v="1032" actId="207"/>
          <ac:grpSpMkLst>
            <pc:docMk/>
            <pc:sldMk cId="1784444438" sldId="280"/>
            <ac:grpSpMk id="24" creationId="{00000000-0000-0000-0000-000000000000}"/>
          </ac:grpSpMkLst>
        </pc:grpChg>
        <pc:grpChg chg="add mod">
          <ac:chgData name="Антон Нарчуганов" userId="a2f09d9cd352bb9d" providerId="LiveId" clId="{4E78C125-A633-4571-A0F4-B1B1B0D8C4E0}" dt="2021-12-05T10:56:32.755" v="1049"/>
          <ac:grpSpMkLst>
            <pc:docMk/>
            <pc:sldMk cId="1784444438" sldId="280"/>
            <ac:grpSpMk id="46" creationId="{14C27FDE-A5A5-4DE9-AC79-2FD0BABA03CF}"/>
          </ac:grpSpMkLst>
        </pc:grpChg>
        <pc:grpChg chg="mod">
          <ac:chgData name="Антон Нарчуганов" userId="a2f09d9cd352bb9d" providerId="LiveId" clId="{4E78C125-A633-4571-A0F4-B1B1B0D8C4E0}" dt="2021-12-05T10:56:32.755" v="1049"/>
          <ac:grpSpMkLst>
            <pc:docMk/>
            <pc:sldMk cId="1784444438" sldId="280"/>
            <ac:grpSpMk id="48" creationId="{C9A9E328-5603-4E8E-BCEA-606132EFA576}"/>
          </ac:grpSpMkLst>
        </pc:grpChg>
        <pc:grpChg chg="mod">
          <ac:chgData name="Антон Нарчуганов" userId="a2f09d9cd352bb9d" providerId="LiveId" clId="{4E78C125-A633-4571-A0F4-B1B1B0D8C4E0}" dt="2021-12-05T10:56:32.755" v="1049"/>
          <ac:grpSpMkLst>
            <pc:docMk/>
            <pc:sldMk cId="1784444438" sldId="280"/>
            <ac:grpSpMk id="49" creationId="{56FA4D84-9A9A-4D74-A262-4B3D56328D4E}"/>
          </ac:grpSpMkLst>
        </pc:grpChg>
        <pc:grpChg chg="mod">
          <ac:chgData name="Антон Нарчуганов" userId="a2f09d9cd352bb9d" providerId="LiveId" clId="{4E78C125-A633-4571-A0F4-B1B1B0D8C4E0}" dt="2021-12-05T10:56:32.755" v="1049"/>
          <ac:grpSpMkLst>
            <pc:docMk/>
            <pc:sldMk cId="1784444438" sldId="280"/>
            <ac:grpSpMk id="51" creationId="{B4B58AB2-D4EF-4039-8A47-BBDD22DB0907}"/>
          </ac:grpSpMkLst>
        </pc:grpChg>
        <pc:grpChg chg="mod">
          <ac:chgData name="Антон Нарчуганов" userId="a2f09d9cd352bb9d" providerId="LiveId" clId="{4E78C125-A633-4571-A0F4-B1B1B0D8C4E0}" dt="2021-12-05T10:56:32.755" v="1049"/>
          <ac:grpSpMkLst>
            <pc:docMk/>
            <pc:sldMk cId="1784444438" sldId="280"/>
            <ac:grpSpMk id="56" creationId="{5572F321-D8BB-4D5B-9B04-90981772A9A1}"/>
          </ac:grpSpMkLst>
        </pc:grpChg>
        <pc:cxnChg chg="mod">
          <ac:chgData name="Антон Нарчуганов" userId="a2f09d9cd352bb9d" providerId="LiveId" clId="{4E78C125-A633-4571-A0F4-B1B1B0D8C4E0}" dt="2021-12-05T10:56:32.755" v="1049"/>
          <ac:cxnSpMkLst>
            <pc:docMk/>
            <pc:sldMk cId="1784444438" sldId="280"/>
            <ac:cxnSpMk id="50" creationId="{AE7C49AE-DE8B-4AF0-964F-C72340C5885C}"/>
          </ac:cxnSpMkLst>
        </pc:cxnChg>
        <pc:cxnChg chg="mod">
          <ac:chgData name="Антон Нарчуганов" userId="a2f09d9cd352bb9d" providerId="LiveId" clId="{4E78C125-A633-4571-A0F4-B1B1B0D8C4E0}" dt="2021-12-05T10:56:32.755" v="1049"/>
          <ac:cxnSpMkLst>
            <pc:docMk/>
            <pc:sldMk cId="1784444438" sldId="280"/>
            <ac:cxnSpMk id="52" creationId="{EC6C1051-401D-47D9-8F12-791A69136149}"/>
          </ac:cxnSpMkLst>
        </pc:cxnChg>
        <pc:cxnChg chg="mod">
          <ac:chgData name="Антон Нарчуганов" userId="a2f09d9cd352bb9d" providerId="LiveId" clId="{4E78C125-A633-4571-A0F4-B1B1B0D8C4E0}" dt="2021-12-05T10:56:32.755" v="1049"/>
          <ac:cxnSpMkLst>
            <pc:docMk/>
            <pc:sldMk cId="1784444438" sldId="280"/>
            <ac:cxnSpMk id="59" creationId="{E1DADFC8-0A94-49B1-814F-4B7303A746C8}"/>
          </ac:cxnSpMkLst>
        </pc:cxnChg>
        <pc:cxnChg chg="del">
          <ac:chgData name="Антон Нарчуганов" userId="a2f09d9cd352bb9d" providerId="LiveId" clId="{4E78C125-A633-4571-A0F4-B1B1B0D8C4E0}" dt="2021-12-05T10:55:06.406" v="1037" actId="478"/>
          <ac:cxnSpMkLst>
            <pc:docMk/>
            <pc:sldMk cId="1784444438" sldId="280"/>
            <ac:cxnSpMk id="67" creationId="{00000000-0000-0000-0000-000000000000}"/>
          </ac:cxnSpMkLst>
        </pc:cxnChg>
        <pc:cxnChg chg="del">
          <ac:chgData name="Антон Нарчуганов" userId="a2f09d9cd352bb9d" providerId="LiveId" clId="{4E78C125-A633-4571-A0F4-B1B1B0D8C4E0}" dt="2021-12-05T10:55:03.967" v="1036" actId="478"/>
          <ac:cxnSpMkLst>
            <pc:docMk/>
            <pc:sldMk cId="1784444438" sldId="280"/>
            <ac:cxnSpMk id="71" creationId="{00000000-0000-0000-0000-000000000000}"/>
          </ac:cxnSpMkLst>
        </pc:cxnChg>
        <pc:cxnChg chg="mod">
          <ac:chgData name="Антон Нарчуганов" userId="a2f09d9cd352bb9d" providerId="LiveId" clId="{4E78C125-A633-4571-A0F4-B1B1B0D8C4E0}" dt="2021-12-05T11:00:04.019" v="1132" actId="1036"/>
          <ac:cxnSpMkLst>
            <pc:docMk/>
            <pc:sldMk cId="1784444438" sldId="280"/>
            <ac:cxnSpMk id="96" creationId="{00000000-0000-0000-0000-000000000000}"/>
          </ac:cxnSpMkLst>
        </pc:cxnChg>
        <pc:cxnChg chg="del">
          <ac:chgData name="Антон Нарчуганов" userId="a2f09d9cd352bb9d" providerId="LiveId" clId="{4E78C125-A633-4571-A0F4-B1B1B0D8C4E0}" dt="2021-12-05T10:58:04.522" v="1078" actId="478"/>
          <ac:cxnSpMkLst>
            <pc:docMk/>
            <pc:sldMk cId="1784444438" sldId="280"/>
            <ac:cxnSpMk id="116" creationId="{00000000-0000-0000-0000-000000000000}"/>
          </ac:cxnSpMkLst>
        </pc:cxnChg>
        <pc:cxnChg chg="del">
          <ac:chgData name="Антон Нарчуганов" userId="a2f09d9cd352bb9d" providerId="LiveId" clId="{4E78C125-A633-4571-A0F4-B1B1B0D8C4E0}" dt="2021-12-05T10:55:10.954" v="1038" actId="478"/>
          <ac:cxnSpMkLst>
            <pc:docMk/>
            <pc:sldMk cId="1784444438" sldId="280"/>
            <ac:cxnSpMk id="117" creationId="{00000000-0000-0000-0000-000000000000}"/>
          </ac:cxnSpMkLst>
        </pc:cxnChg>
      </pc:sldChg>
      <pc:sldChg chg="modSp del mod">
        <pc:chgData name="Антон Нарчуганов" userId="a2f09d9cd352bb9d" providerId="LiveId" clId="{4E78C125-A633-4571-A0F4-B1B1B0D8C4E0}" dt="2021-12-05T08:44:51.443" v="729" actId="47"/>
        <pc:sldMkLst>
          <pc:docMk/>
          <pc:sldMk cId="1387247542" sldId="281"/>
        </pc:sldMkLst>
        <pc:spChg chg="mod">
          <ac:chgData name="Антон Нарчуганов" userId="a2f09d9cd352bb9d" providerId="LiveId" clId="{4E78C125-A633-4571-A0F4-B1B1B0D8C4E0}" dt="2021-12-05T08:33:57.517" v="511" actId="14100"/>
          <ac:spMkLst>
            <pc:docMk/>
            <pc:sldMk cId="1387247542" sldId="281"/>
            <ac:spMk id="63" creationId="{00000000-0000-0000-0000-000000000000}"/>
          </ac:spMkLst>
        </pc:spChg>
      </pc:sldChg>
      <pc:sldChg chg="addSp delSp modSp add mod">
        <pc:chgData name="Антон Нарчуганов" userId="a2f09d9cd352bb9d" providerId="LiveId" clId="{4E78C125-A633-4571-A0F4-B1B1B0D8C4E0}" dt="2021-12-05T16:32:57.736" v="3784" actId="1076"/>
        <pc:sldMkLst>
          <pc:docMk/>
          <pc:sldMk cId="2241409476" sldId="282"/>
        </pc:sldMkLst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3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6:32:57.736" v="3784" actId="1076"/>
          <ac:spMkLst>
            <pc:docMk/>
            <pc:sldMk cId="2241409476" sldId="282"/>
            <ac:spMk id="15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08:36:47.793" v="594" actId="1038"/>
          <ac:spMkLst>
            <pc:docMk/>
            <pc:sldMk cId="2241409476" sldId="282"/>
            <ac:spMk id="16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08:36:47.793" v="594" actId="1038"/>
          <ac:spMkLst>
            <pc:docMk/>
            <pc:sldMk cId="2241409476" sldId="282"/>
            <ac:spMk id="17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08:36:47.793" v="594" actId="1038"/>
          <ac:spMkLst>
            <pc:docMk/>
            <pc:sldMk cId="2241409476" sldId="282"/>
            <ac:spMk id="18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28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30:23.006" v="875"/>
          <ac:spMkLst>
            <pc:docMk/>
            <pc:sldMk cId="2241409476" sldId="282"/>
            <ac:spMk id="29" creationId="{F1093325-B193-4F84-8D3C-F9FD7158AB85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32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34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35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36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0:30:29.153" v="877" actId="20577"/>
          <ac:spMkLst>
            <pc:docMk/>
            <pc:sldMk cId="2241409476" sldId="282"/>
            <ac:spMk id="36" creationId="{23439FF3-D729-4668-AAE6-E55F33C3A587}"/>
          </ac:spMkLst>
        </pc:spChg>
        <pc:spChg chg="mod">
          <ac:chgData name="Антон Нарчуганов" userId="a2f09d9cd352bb9d" providerId="LiveId" clId="{4E78C125-A633-4571-A0F4-B1B1B0D8C4E0}" dt="2021-12-05T10:30:23.006" v="875"/>
          <ac:spMkLst>
            <pc:docMk/>
            <pc:sldMk cId="2241409476" sldId="282"/>
            <ac:spMk id="38" creationId="{E2EBCC45-94B0-41B6-8462-9AF7ACC4BA82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61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63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65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71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72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76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77" creationId="{00000000-0000-0000-0000-000000000000}"/>
          </ac:spMkLst>
        </pc:spChg>
        <pc:spChg chg="add mod">
          <ac:chgData name="Антон Нарчуганов" userId="a2f09d9cd352bb9d" providerId="LiveId" clId="{4E78C125-A633-4571-A0F4-B1B1B0D8C4E0}" dt="2021-12-05T08:30:16.691" v="344" actId="1037"/>
          <ac:spMkLst>
            <pc:docMk/>
            <pc:sldMk cId="2241409476" sldId="282"/>
            <ac:spMk id="78" creationId="{53A3C72E-DDAC-4100-B720-002CC60961C2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81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83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84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85" creationId="{00000000-0000-0000-0000-000000000000}"/>
          </ac:spMkLst>
        </pc:spChg>
        <pc:spChg chg="add mod">
          <ac:chgData name="Антон Нарчуганов" userId="a2f09d9cd352bb9d" providerId="LiveId" clId="{4E78C125-A633-4571-A0F4-B1B1B0D8C4E0}" dt="2021-12-05T16:31:11.300" v="3624" actId="1076"/>
          <ac:spMkLst>
            <pc:docMk/>
            <pc:sldMk cId="2241409476" sldId="282"/>
            <ac:spMk id="86" creationId="{C3BB5007-DF12-4383-BC15-6F3983A97ACB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87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88" creationId="{00000000-0000-0000-0000-000000000000}"/>
          </ac:spMkLst>
        </pc:spChg>
        <pc:spChg chg="add mod">
          <ac:chgData name="Антон Нарчуганов" userId="a2f09d9cd352bb9d" providerId="LiveId" clId="{4E78C125-A633-4571-A0F4-B1B1B0D8C4E0}" dt="2021-12-05T08:30:25.697" v="352" actId="1037"/>
          <ac:spMkLst>
            <pc:docMk/>
            <pc:sldMk cId="2241409476" sldId="282"/>
            <ac:spMk id="89" creationId="{F8618A92-98C5-4B94-BA66-B20AA127FE80}"/>
          </ac:spMkLst>
        </pc:spChg>
        <pc:spChg chg="add mod">
          <ac:chgData name="Антон Нарчуганов" userId="a2f09d9cd352bb9d" providerId="LiveId" clId="{4E78C125-A633-4571-A0F4-B1B1B0D8C4E0}" dt="2021-12-05T16:31:33.246" v="3644" actId="1076"/>
          <ac:spMkLst>
            <pc:docMk/>
            <pc:sldMk cId="2241409476" sldId="282"/>
            <ac:spMk id="90" creationId="{05143EE4-38AD-49DA-8A15-CD6E2B0FDA84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97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105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110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08:36:47.793" v="594" actId="1038"/>
          <ac:spMkLst>
            <pc:docMk/>
            <pc:sldMk cId="2241409476" sldId="282"/>
            <ac:spMk id="112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120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121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123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124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125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126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127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128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129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130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131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08:12:55.529" v="5" actId="478"/>
          <ac:spMkLst>
            <pc:docMk/>
            <pc:sldMk cId="2241409476" sldId="282"/>
            <ac:spMk id="133" creationId="{00000000-0000-0000-0000-000000000000}"/>
          </ac:spMkLst>
        </pc:spChg>
        <pc:grpChg chg="add mod">
          <ac:chgData name="Антон Нарчуганов" userId="a2f09d9cd352bb9d" providerId="LiveId" clId="{4E78C125-A633-4571-A0F4-B1B1B0D8C4E0}" dt="2021-12-05T08:36:47.793" v="594" actId="1038"/>
          <ac:grpSpMkLst>
            <pc:docMk/>
            <pc:sldMk cId="2241409476" sldId="282"/>
            <ac:grpSpMk id="2" creationId="{63F31297-9E03-453F-8BA3-0F0B5760F120}"/>
          </ac:grpSpMkLst>
        </pc:grpChg>
        <pc:grpChg chg="del mod">
          <ac:chgData name="Антон Нарчуганов" userId="a2f09d9cd352bb9d" providerId="LiveId" clId="{4E78C125-A633-4571-A0F4-B1B1B0D8C4E0}" dt="2021-12-05T10:30:21.627" v="874" actId="478"/>
          <ac:grpSpMkLst>
            <pc:docMk/>
            <pc:sldMk cId="2241409476" sldId="282"/>
            <ac:grpSpMk id="4" creationId="{00000000-0000-0000-0000-000000000000}"/>
          </ac:grpSpMkLst>
        </pc:grpChg>
        <pc:grpChg chg="del">
          <ac:chgData name="Антон Нарчуганов" userId="a2f09d9cd352bb9d" providerId="LiveId" clId="{4E78C125-A633-4571-A0F4-B1B1B0D8C4E0}" dt="2021-12-05T08:12:55.529" v="5" actId="478"/>
          <ac:grpSpMkLst>
            <pc:docMk/>
            <pc:sldMk cId="2241409476" sldId="282"/>
            <ac:grpSpMk id="21" creationId="{00000000-0000-0000-0000-000000000000}"/>
          </ac:grpSpMkLst>
        </pc:grpChg>
        <pc:grpChg chg="add mod">
          <ac:chgData name="Антон Нарчуганов" userId="a2f09d9cd352bb9d" providerId="LiveId" clId="{4E78C125-A633-4571-A0F4-B1B1B0D8C4E0}" dt="2021-12-05T10:30:23.006" v="875"/>
          <ac:grpSpMkLst>
            <pc:docMk/>
            <pc:sldMk cId="2241409476" sldId="282"/>
            <ac:grpSpMk id="28" creationId="{D5C23644-A7CB-4F19-B7DA-EC9EE86E63C2}"/>
          </ac:grpSpMkLst>
        </pc:grpChg>
        <pc:grpChg chg="mod">
          <ac:chgData name="Антон Нарчуганов" userId="a2f09d9cd352bb9d" providerId="LiveId" clId="{4E78C125-A633-4571-A0F4-B1B1B0D8C4E0}" dt="2021-12-05T10:30:23.006" v="875"/>
          <ac:grpSpMkLst>
            <pc:docMk/>
            <pc:sldMk cId="2241409476" sldId="282"/>
            <ac:grpSpMk id="30" creationId="{5D316CE7-ABDC-4FF1-914D-F2DB3A8CBC10}"/>
          </ac:grpSpMkLst>
        </pc:grpChg>
        <pc:grpChg chg="del">
          <ac:chgData name="Антон Нарчуганов" userId="a2f09d9cd352bb9d" providerId="LiveId" clId="{4E78C125-A633-4571-A0F4-B1B1B0D8C4E0}" dt="2021-12-05T08:12:55.529" v="5" actId="478"/>
          <ac:grpSpMkLst>
            <pc:docMk/>
            <pc:sldMk cId="2241409476" sldId="282"/>
            <ac:grpSpMk id="31" creationId="{00000000-0000-0000-0000-000000000000}"/>
          </ac:grpSpMkLst>
        </pc:grpChg>
        <pc:grpChg chg="mod">
          <ac:chgData name="Антон Нарчуганов" userId="a2f09d9cd352bb9d" providerId="LiveId" clId="{4E78C125-A633-4571-A0F4-B1B1B0D8C4E0}" dt="2021-12-05T10:30:23.006" v="875"/>
          <ac:grpSpMkLst>
            <pc:docMk/>
            <pc:sldMk cId="2241409476" sldId="282"/>
            <ac:grpSpMk id="31" creationId="{1D7796C5-5C2A-4FAA-A8D2-36176F31DED5}"/>
          </ac:grpSpMkLst>
        </pc:grpChg>
        <pc:grpChg chg="mod">
          <ac:chgData name="Антон Нарчуганов" userId="a2f09d9cd352bb9d" providerId="LiveId" clId="{4E78C125-A633-4571-A0F4-B1B1B0D8C4E0}" dt="2021-12-05T10:30:23.006" v="875"/>
          <ac:grpSpMkLst>
            <pc:docMk/>
            <pc:sldMk cId="2241409476" sldId="282"/>
            <ac:grpSpMk id="33" creationId="{C0143B7D-5B0C-4B30-AE27-4B188EF90E4C}"/>
          </ac:grpSpMkLst>
        </pc:grpChg>
        <pc:grpChg chg="mod">
          <ac:chgData name="Антон Нарчуганов" userId="a2f09d9cd352bb9d" providerId="LiveId" clId="{4E78C125-A633-4571-A0F4-B1B1B0D8C4E0}" dt="2021-12-05T10:30:23.006" v="875"/>
          <ac:grpSpMkLst>
            <pc:docMk/>
            <pc:sldMk cId="2241409476" sldId="282"/>
            <ac:grpSpMk id="35" creationId="{C23AE710-9773-450D-8BC9-68AC35439CB3}"/>
          </ac:grpSpMkLst>
        </pc:grpChg>
        <pc:grpChg chg="del">
          <ac:chgData name="Антон Нарчуганов" userId="a2f09d9cd352bb9d" providerId="LiveId" clId="{4E78C125-A633-4571-A0F4-B1B1B0D8C4E0}" dt="2021-12-05T08:12:55.529" v="5" actId="478"/>
          <ac:grpSpMkLst>
            <pc:docMk/>
            <pc:sldMk cId="2241409476" sldId="282"/>
            <ac:grpSpMk id="38" creationId="{00000000-0000-0000-0000-000000000000}"/>
          </ac:grpSpMkLst>
        </pc:grpChg>
        <pc:graphicFrameChg chg="add mod modGraphic">
          <ac:chgData name="Антон Нарчуганов" userId="a2f09d9cd352bb9d" providerId="LiveId" clId="{4E78C125-A633-4571-A0F4-B1B1B0D8C4E0}" dt="2021-12-05T16:32:07.666" v="3700" actId="20577"/>
          <ac:graphicFrameMkLst>
            <pc:docMk/>
            <pc:sldMk cId="2241409476" sldId="282"/>
            <ac:graphicFrameMk id="19" creationId="{516F6D3C-09E0-4A99-A002-D2E9FD923C8D}"/>
          </ac:graphicFrameMkLst>
        </pc:graphicFrameChg>
        <pc:picChg chg="mod">
          <ac:chgData name="Антон Нарчуганов" userId="a2f09d9cd352bb9d" providerId="LiveId" clId="{4E78C125-A633-4571-A0F4-B1B1B0D8C4E0}" dt="2021-12-05T08:36:47.793" v="594" actId="1038"/>
          <ac:picMkLst>
            <pc:docMk/>
            <pc:sldMk cId="2241409476" sldId="282"/>
            <ac:picMk id="26" creationId="{00000000-0000-0000-0000-000000000000}"/>
          </ac:picMkLst>
        </pc:picChg>
        <pc:picChg chg="mod">
          <ac:chgData name="Антон Нарчуганов" userId="a2f09d9cd352bb9d" providerId="LiveId" clId="{4E78C125-A633-4571-A0F4-B1B1B0D8C4E0}" dt="2021-12-05T08:36:47.793" v="594" actId="1038"/>
          <ac:picMkLst>
            <pc:docMk/>
            <pc:sldMk cId="2241409476" sldId="282"/>
            <ac:picMk id="1026" creationId="{00000000-0000-0000-0000-000000000000}"/>
          </ac:picMkLst>
        </pc:picChg>
        <pc:picChg chg="mod">
          <ac:chgData name="Антон Нарчуганов" userId="a2f09d9cd352bb9d" providerId="LiveId" clId="{4E78C125-A633-4571-A0F4-B1B1B0D8C4E0}" dt="2021-12-05T08:36:47.793" v="594" actId="1038"/>
          <ac:picMkLst>
            <pc:docMk/>
            <pc:sldMk cId="2241409476" sldId="282"/>
            <ac:picMk id="1028" creationId="{00000000-0000-0000-0000-000000000000}"/>
          </ac:picMkLst>
        </pc:picChg>
        <pc:picChg chg="mod">
          <ac:chgData name="Антон Нарчуганов" userId="a2f09d9cd352bb9d" providerId="LiveId" clId="{4E78C125-A633-4571-A0F4-B1B1B0D8C4E0}" dt="2021-12-05T08:36:47.793" v="594" actId="1038"/>
          <ac:picMkLst>
            <pc:docMk/>
            <pc:sldMk cId="2241409476" sldId="282"/>
            <ac:picMk id="4110" creationId="{00000000-0000-0000-0000-000000000000}"/>
          </ac:picMkLst>
        </pc:picChg>
        <pc:cxnChg chg="mod">
          <ac:chgData name="Антон Нарчуганов" userId="a2f09d9cd352bb9d" providerId="LiveId" clId="{4E78C125-A633-4571-A0F4-B1B1B0D8C4E0}" dt="2021-12-05T10:30:23.006" v="875"/>
          <ac:cxnSpMkLst>
            <pc:docMk/>
            <pc:sldMk cId="2241409476" sldId="282"/>
            <ac:cxnSpMk id="32" creationId="{F8609D06-7A43-4CDE-92BC-9CB31F2D15DA}"/>
          </ac:cxnSpMkLst>
        </pc:cxnChg>
        <pc:cxnChg chg="mod">
          <ac:chgData name="Антон Нарчуганов" userId="a2f09d9cd352bb9d" providerId="LiveId" clId="{4E78C125-A633-4571-A0F4-B1B1B0D8C4E0}" dt="2021-12-05T10:30:23.006" v="875"/>
          <ac:cxnSpMkLst>
            <pc:docMk/>
            <pc:sldMk cId="2241409476" sldId="282"/>
            <ac:cxnSpMk id="34" creationId="{1BEBBC3D-73F7-4830-84B8-DAF45F86A0DB}"/>
          </ac:cxnSpMkLst>
        </pc:cxnChg>
        <pc:cxnChg chg="del">
          <ac:chgData name="Антон Нарчуганов" userId="a2f09d9cd352bb9d" providerId="LiveId" clId="{4E78C125-A633-4571-A0F4-B1B1B0D8C4E0}" dt="2021-12-05T08:12:55.529" v="5" actId="478"/>
          <ac:cxnSpMkLst>
            <pc:docMk/>
            <pc:sldMk cId="2241409476" sldId="282"/>
            <ac:cxnSpMk id="37" creationId="{00000000-0000-0000-0000-000000000000}"/>
          </ac:cxnSpMkLst>
        </pc:cxnChg>
        <pc:cxnChg chg="mod">
          <ac:chgData name="Антон Нарчуганов" userId="a2f09d9cd352bb9d" providerId="LiveId" clId="{4E78C125-A633-4571-A0F4-B1B1B0D8C4E0}" dt="2021-12-05T10:30:23.006" v="875"/>
          <ac:cxnSpMkLst>
            <pc:docMk/>
            <pc:sldMk cId="2241409476" sldId="282"/>
            <ac:cxnSpMk id="37" creationId="{9B9DCF09-0FB9-47D6-9B28-B3C11F104DFC}"/>
          </ac:cxnSpMkLst>
        </pc:cxnChg>
        <pc:cxnChg chg="del">
          <ac:chgData name="Антон Нарчуганов" userId="a2f09d9cd352bb9d" providerId="LiveId" clId="{4E78C125-A633-4571-A0F4-B1B1B0D8C4E0}" dt="2021-12-05T08:12:55.529" v="5" actId="478"/>
          <ac:cxnSpMkLst>
            <pc:docMk/>
            <pc:sldMk cId="2241409476" sldId="282"/>
            <ac:cxnSpMk id="41" creationId="{00000000-0000-0000-0000-000000000000}"/>
          </ac:cxnSpMkLst>
        </pc:cxnChg>
        <pc:cxnChg chg="del">
          <ac:chgData name="Антон Нарчуганов" userId="a2f09d9cd352bb9d" providerId="LiveId" clId="{4E78C125-A633-4571-A0F4-B1B1B0D8C4E0}" dt="2021-12-05T08:12:55.529" v="5" actId="478"/>
          <ac:cxnSpMkLst>
            <pc:docMk/>
            <pc:sldMk cId="2241409476" sldId="282"/>
            <ac:cxnSpMk id="42" creationId="{00000000-0000-0000-0000-000000000000}"/>
          </ac:cxnSpMkLst>
        </pc:cxnChg>
        <pc:cxnChg chg="del">
          <ac:chgData name="Антон Нарчуганов" userId="a2f09d9cd352bb9d" providerId="LiveId" clId="{4E78C125-A633-4571-A0F4-B1B1B0D8C4E0}" dt="2021-12-05T08:12:55.529" v="5" actId="478"/>
          <ac:cxnSpMkLst>
            <pc:docMk/>
            <pc:sldMk cId="2241409476" sldId="282"/>
            <ac:cxnSpMk id="56" creationId="{00000000-0000-0000-0000-000000000000}"/>
          </ac:cxnSpMkLst>
        </pc:cxnChg>
        <pc:cxnChg chg="del">
          <ac:chgData name="Антон Нарчуганов" userId="a2f09d9cd352bb9d" providerId="LiveId" clId="{4E78C125-A633-4571-A0F4-B1B1B0D8C4E0}" dt="2021-12-05T08:12:55.529" v="5" actId="478"/>
          <ac:cxnSpMkLst>
            <pc:docMk/>
            <pc:sldMk cId="2241409476" sldId="282"/>
            <ac:cxnSpMk id="59" creationId="{00000000-0000-0000-0000-000000000000}"/>
          </ac:cxnSpMkLst>
        </pc:cxnChg>
        <pc:cxnChg chg="del">
          <ac:chgData name="Антон Нарчуганов" userId="a2f09d9cd352bb9d" providerId="LiveId" clId="{4E78C125-A633-4571-A0F4-B1B1B0D8C4E0}" dt="2021-12-05T08:12:55.529" v="5" actId="478"/>
          <ac:cxnSpMkLst>
            <pc:docMk/>
            <pc:sldMk cId="2241409476" sldId="282"/>
            <ac:cxnSpMk id="62" creationId="{00000000-0000-0000-0000-000000000000}"/>
          </ac:cxnSpMkLst>
        </pc:cxnChg>
        <pc:cxnChg chg="del">
          <ac:chgData name="Антон Нарчуганов" userId="a2f09d9cd352bb9d" providerId="LiveId" clId="{4E78C125-A633-4571-A0F4-B1B1B0D8C4E0}" dt="2021-12-05T08:12:55.529" v="5" actId="478"/>
          <ac:cxnSpMkLst>
            <pc:docMk/>
            <pc:sldMk cId="2241409476" sldId="282"/>
            <ac:cxnSpMk id="91" creationId="{00000000-0000-0000-0000-000000000000}"/>
          </ac:cxnSpMkLst>
        </pc:cxnChg>
      </pc:sldChg>
      <pc:sldChg chg="addSp delSp modSp add mod">
        <pc:chgData name="Антон Нарчуганов" userId="a2f09d9cd352bb9d" providerId="LiveId" clId="{4E78C125-A633-4571-A0F4-B1B1B0D8C4E0}" dt="2021-12-05T12:23:34.790" v="2846" actId="6549"/>
        <pc:sldMkLst>
          <pc:docMk/>
          <pc:sldMk cId="1111087484" sldId="283"/>
        </pc:sldMkLst>
        <pc:spChg chg="del">
          <ac:chgData name="Антон Нарчуганов" userId="a2f09d9cd352bb9d" providerId="LiveId" clId="{4E78C125-A633-4571-A0F4-B1B1B0D8C4E0}" dt="2021-12-05T11:00:25.987" v="1134" actId="478"/>
          <ac:spMkLst>
            <pc:docMk/>
            <pc:sldMk cId="1111087484" sldId="283"/>
            <ac:spMk id="8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11:00:25.987" v="1134" actId="478"/>
          <ac:spMkLst>
            <pc:docMk/>
            <pc:sldMk cId="1111087484" sldId="283"/>
            <ac:spMk id="21" creationId="{00000000-0000-0000-0000-000000000000}"/>
          </ac:spMkLst>
        </pc:spChg>
        <pc:spChg chg="add mod">
          <ac:chgData name="Антон Нарчуганов" userId="a2f09d9cd352bb9d" providerId="LiveId" clId="{4E78C125-A633-4571-A0F4-B1B1B0D8C4E0}" dt="2021-12-05T11:21:49.208" v="1428" actId="1076"/>
          <ac:spMkLst>
            <pc:docMk/>
            <pc:sldMk cId="1111087484" sldId="283"/>
            <ac:spMk id="40" creationId="{6AF384DA-8A66-4E9B-BA65-8270760C37B2}"/>
          </ac:spMkLst>
        </pc:spChg>
        <pc:spChg chg="mod">
          <ac:chgData name="Антон Нарчуганов" userId="a2f09d9cd352bb9d" providerId="LiveId" clId="{4E78C125-A633-4571-A0F4-B1B1B0D8C4E0}" dt="2021-12-05T11:12:05.692" v="1301" actId="1035"/>
          <ac:spMkLst>
            <pc:docMk/>
            <pc:sldMk cId="1111087484" sldId="283"/>
            <ac:spMk id="41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11:00:25.987" v="1134" actId="478"/>
          <ac:spMkLst>
            <pc:docMk/>
            <pc:sldMk cId="1111087484" sldId="283"/>
            <ac:spMk id="42" creationId="{00000000-0000-0000-0000-000000000000}"/>
          </ac:spMkLst>
        </pc:spChg>
        <pc:spChg chg="add mod">
          <ac:chgData name="Антон Нарчуганов" userId="a2f09d9cd352bb9d" providerId="LiveId" clId="{4E78C125-A633-4571-A0F4-B1B1B0D8C4E0}" dt="2021-12-05T12:22:51.689" v="2781" actId="2716"/>
          <ac:spMkLst>
            <pc:docMk/>
            <pc:sldMk cId="1111087484" sldId="283"/>
            <ac:spMk id="55" creationId="{C2AA264F-7FCD-434E-BB3B-F84537B5AC3C}"/>
          </ac:spMkLst>
        </pc:spChg>
        <pc:spChg chg="add mod">
          <ac:chgData name="Антон Нарчуганов" userId="a2f09d9cd352bb9d" providerId="LiveId" clId="{4E78C125-A633-4571-A0F4-B1B1B0D8C4E0}" dt="2021-12-05T12:22:51.689" v="2781" actId="2716"/>
          <ac:spMkLst>
            <pc:docMk/>
            <pc:sldMk cId="1111087484" sldId="283"/>
            <ac:spMk id="61" creationId="{1E23CC62-2A5F-4895-92BB-2B6E444879CD}"/>
          </ac:spMkLst>
        </pc:spChg>
        <pc:spChg chg="add mod">
          <ac:chgData name="Антон Нарчуганов" userId="a2f09d9cd352bb9d" providerId="LiveId" clId="{4E78C125-A633-4571-A0F4-B1B1B0D8C4E0}" dt="2021-12-05T12:23:22.811" v="2840" actId="20577"/>
          <ac:spMkLst>
            <pc:docMk/>
            <pc:sldMk cId="1111087484" sldId="283"/>
            <ac:spMk id="64" creationId="{AC645883-B4B3-4DC4-A5A4-D5F5715BFFB0}"/>
          </ac:spMkLst>
        </pc:spChg>
        <pc:spChg chg="add mod">
          <ac:chgData name="Антон Нарчуганов" userId="a2f09d9cd352bb9d" providerId="LiveId" clId="{4E78C125-A633-4571-A0F4-B1B1B0D8C4E0}" dt="2021-12-05T12:23:34.790" v="2846" actId="6549"/>
          <ac:spMkLst>
            <pc:docMk/>
            <pc:sldMk cId="1111087484" sldId="283"/>
            <ac:spMk id="65" creationId="{56E6416A-C4E5-4AD5-A259-DF610FFA6BFD}"/>
          </ac:spMkLst>
        </pc:spChg>
        <pc:spChg chg="add mod">
          <ac:chgData name="Антон Нарчуганов" userId="a2f09d9cd352bb9d" providerId="LiveId" clId="{4E78C125-A633-4571-A0F4-B1B1B0D8C4E0}" dt="2021-12-05T11:21:27.187" v="1426" actId="1076"/>
          <ac:spMkLst>
            <pc:docMk/>
            <pc:sldMk cId="1111087484" sldId="283"/>
            <ac:spMk id="66" creationId="{6CB8E89F-8F63-4217-B289-F24F2F72D941}"/>
          </ac:spMkLst>
        </pc:spChg>
        <pc:spChg chg="del">
          <ac:chgData name="Антон Нарчуганов" userId="a2f09d9cd352bb9d" providerId="LiveId" clId="{4E78C125-A633-4571-A0F4-B1B1B0D8C4E0}" dt="2021-12-05T11:02:47.514" v="1136" actId="478"/>
          <ac:spMkLst>
            <pc:docMk/>
            <pc:sldMk cId="1111087484" sldId="283"/>
            <ac:spMk id="102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11:03:09.747" v="1138" actId="478"/>
          <ac:spMkLst>
            <pc:docMk/>
            <pc:sldMk cId="1111087484" sldId="283"/>
            <ac:spMk id="103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1:11:59.886" v="1294" actId="20577"/>
          <ac:spMkLst>
            <pc:docMk/>
            <pc:sldMk cId="1111087484" sldId="283"/>
            <ac:spMk id="105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1:06:10.035" v="1292" actId="554"/>
          <ac:spMkLst>
            <pc:docMk/>
            <pc:sldMk cId="1111087484" sldId="283"/>
            <ac:spMk id="112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1:15:20.529" v="1315" actId="20577"/>
          <ac:spMkLst>
            <pc:docMk/>
            <pc:sldMk cId="1111087484" sldId="283"/>
            <ac:spMk id="113" creationId="{00000000-0000-0000-0000-000000000000}"/>
          </ac:spMkLst>
        </pc:spChg>
        <pc:spChg chg="mod">
          <ac:chgData name="Антон Нарчуганов" userId="a2f09d9cd352bb9d" providerId="LiveId" clId="{4E78C125-A633-4571-A0F4-B1B1B0D8C4E0}" dt="2021-12-05T11:06:10.035" v="1292" actId="554"/>
          <ac:spMkLst>
            <pc:docMk/>
            <pc:sldMk cId="1111087484" sldId="283"/>
            <ac:spMk id="114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11:02:47.514" v="1136" actId="478"/>
          <ac:spMkLst>
            <pc:docMk/>
            <pc:sldMk cId="1111087484" sldId="283"/>
            <ac:spMk id="119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11:03:09.747" v="1138" actId="478"/>
          <ac:spMkLst>
            <pc:docMk/>
            <pc:sldMk cId="1111087484" sldId="283"/>
            <ac:spMk id="120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11:02:42.332" v="1135" actId="478"/>
          <ac:spMkLst>
            <pc:docMk/>
            <pc:sldMk cId="1111087484" sldId="283"/>
            <ac:spMk id="121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11:03:09.747" v="1138" actId="478"/>
          <ac:spMkLst>
            <pc:docMk/>
            <pc:sldMk cId="1111087484" sldId="283"/>
            <ac:spMk id="124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11:03:09.747" v="1138" actId="478"/>
          <ac:spMkLst>
            <pc:docMk/>
            <pc:sldMk cId="1111087484" sldId="283"/>
            <ac:spMk id="125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11:02:47.514" v="1136" actId="478"/>
          <ac:spMkLst>
            <pc:docMk/>
            <pc:sldMk cId="1111087484" sldId="283"/>
            <ac:spMk id="126" creationId="{00000000-0000-0000-0000-000000000000}"/>
          </ac:spMkLst>
        </pc:spChg>
        <pc:spChg chg="del">
          <ac:chgData name="Антон Нарчуганов" userId="a2f09d9cd352bb9d" providerId="LiveId" clId="{4E78C125-A633-4571-A0F4-B1B1B0D8C4E0}" dt="2021-12-05T11:02:51.006" v="1137" actId="478"/>
          <ac:spMkLst>
            <pc:docMk/>
            <pc:sldMk cId="1111087484" sldId="283"/>
            <ac:spMk id="127" creationId="{00000000-0000-0000-0000-000000000000}"/>
          </ac:spMkLst>
        </pc:spChg>
        <pc:grpChg chg="mod">
          <ac:chgData name="Антон Нарчуганов" userId="a2f09d9cd352bb9d" providerId="LiveId" clId="{4E78C125-A633-4571-A0F4-B1B1B0D8C4E0}" dt="2021-12-05T11:12:55.777" v="1306" actId="552"/>
          <ac:grpSpMkLst>
            <pc:docMk/>
            <pc:sldMk cId="1111087484" sldId="283"/>
            <ac:grpSpMk id="13" creationId="{00000000-0000-0000-0000-000000000000}"/>
          </ac:grpSpMkLst>
        </pc:grpChg>
        <pc:grpChg chg="add del mod">
          <ac:chgData name="Антон Нарчуганов" userId="a2f09d9cd352bb9d" providerId="LiveId" clId="{4E78C125-A633-4571-A0F4-B1B1B0D8C4E0}" dt="2021-12-05T11:12:55.777" v="1306" actId="552"/>
          <ac:grpSpMkLst>
            <pc:docMk/>
            <pc:sldMk cId="1111087484" sldId="283"/>
            <ac:grpSpMk id="18" creationId="{00000000-0000-0000-0000-000000000000}"/>
          </ac:grpSpMkLst>
        </pc:grpChg>
        <pc:grpChg chg="add del mod">
          <ac:chgData name="Антон Нарчуганов" userId="a2f09d9cd352bb9d" providerId="LiveId" clId="{4E78C125-A633-4571-A0F4-B1B1B0D8C4E0}" dt="2021-12-05T11:12:55.777" v="1306" actId="552"/>
          <ac:grpSpMkLst>
            <pc:docMk/>
            <pc:sldMk cId="1111087484" sldId="283"/>
            <ac:grpSpMk id="25" creationId="{00000000-0000-0000-0000-000000000000}"/>
          </ac:grpSpMkLst>
        </pc:grpChg>
        <pc:cxnChg chg="del">
          <ac:chgData name="Антон Нарчуганов" userId="a2f09d9cd352bb9d" providerId="LiveId" clId="{4E78C125-A633-4571-A0F4-B1B1B0D8C4E0}" dt="2021-12-05T11:00:25.987" v="1134" actId="478"/>
          <ac:cxnSpMkLst>
            <pc:docMk/>
            <pc:sldMk cId="1111087484" sldId="283"/>
            <ac:cxnSpMk id="44" creationId="{00000000-0000-0000-0000-000000000000}"/>
          </ac:cxnSpMkLst>
        </pc:cxnChg>
        <pc:cxnChg chg="add del mod">
          <ac:chgData name="Антон Нарчуганов" userId="a2f09d9cd352bb9d" providerId="LiveId" clId="{4E78C125-A633-4571-A0F4-B1B1B0D8C4E0}" dt="2021-12-05T11:21:07.259" v="1422" actId="478"/>
          <ac:cxnSpMkLst>
            <pc:docMk/>
            <pc:sldMk cId="1111087484" sldId="283"/>
            <ac:cxnSpMk id="54" creationId="{50D529E6-B0B9-491E-91A5-284DD8BAB479}"/>
          </ac:cxnSpMkLst>
        </pc:cxnChg>
        <pc:cxnChg chg="del mod">
          <ac:chgData name="Антон Нарчуганов" userId="a2f09d9cd352bb9d" providerId="LiveId" clId="{4E78C125-A633-4571-A0F4-B1B1B0D8C4E0}" dt="2021-12-05T11:21:04.955" v="1421" actId="478"/>
          <ac:cxnSpMkLst>
            <pc:docMk/>
            <pc:sldMk cId="1111087484" sldId="283"/>
            <ac:cxnSpMk id="96" creationId="{00000000-0000-0000-0000-000000000000}"/>
          </ac:cxnSpMkLst>
        </pc:cxnChg>
        <pc:cxnChg chg="del">
          <ac:chgData name="Антон Нарчуганов" userId="a2f09d9cd352bb9d" providerId="LiveId" clId="{4E78C125-A633-4571-A0F4-B1B1B0D8C4E0}" dt="2021-12-05T11:03:14.913" v="1140" actId="478"/>
          <ac:cxnSpMkLst>
            <pc:docMk/>
            <pc:sldMk cId="1111087484" sldId="283"/>
            <ac:cxnSpMk id="99" creationId="{00000000-0000-0000-0000-000000000000}"/>
          </ac:cxnSpMkLst>
        </pc:cxnChg>
      </pc:sldChg>
      <pc:sldChg chg="add del">
        <pc:chgData name="Антон Нарчуганов" userId="a2f09d9cd352bb9d" providerId="LiveId" clId="{4E78C125-A633-4571-A0F4-B1B1B0D8C4E0}" dt="2021-12-05T11:46:26.782" v="1938" actId="47"/>
        <pc:sldMkLst>
          <pc:docMk/>
          <pc:sldMk cId="1712811848" sldId="284"/>
        </pc:sldMkLst>
      </pc:sldChg>
      <pc:sldChg chg="modSp add del mod">
        <pc:chgData name="Антон Нарчуганов" userId="a2f09d9cd352bb9d" providerId="LiveId" clId="{4E78C125-A633-4571-A0F4-B1B1B0D8C4E0}" dt="2021-12-05T12:20:18.517" v="2765" actId="47"/>
        <pc:sldMkLst>
          <pc:docMk/>
          <pc:sldMk cId="1028046116" sldId="311"/>
        </pc:sldMkLst>
        <pc:spChg chg="mod">
          <ac:chgData name="Антон Нарчуганов" userId="a2f09d9cd352bb9d" providerId="LiveId" clId="{4E78C125-A633-4571-A0F4-B1B1B0D8C4E0}" dt="2021-12-05T12:08:03.634" v="2570" actId="20577"/>
          <ac:spMkLst>
            <pc:docMk/>
            <pc:sldMk cId="1028046116" sldId="311"/>
            <ac:spMk id="9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80925393157457E-2"/>
          <c:y val="0.28434339212156134"/>
          <c:w val="0.73562931273229193"/>
          <c:h val="0.352217571181327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субъектов МСП (Красноярский край), тыс. ед.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1A0-433A-8BEB-814FB5AD8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997120"/>
        <c:axId val="156998656"/>
      </c:barChar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субъектов МСП (Россия), млн ед.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12500</c:v>
                </c:pt>
                <c:pt idx="1">
                  <c:v>12500</c:v>
                </c:pt>
                <c:pt idx="2">
                  <c:v>14800</c:v>
                </c:pt>
                <c:pt idx="3">
                  <c:v>14000</c:v>
                </c:pt>
                <c:pt idx="4">
                  <c:v>13000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A0-433A-8BEB-814FB5AD8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006080"/>
        <c:axId val="15700454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Численность занятых (Россия), млн чел.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3">
                  <c:v>18300</c:v>
                </c:pt>
                <c:pt idx="4">
                  <c:v>18550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A0-433A-8BEB-814FB5AD8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997120"/>
        <c:axId val="156998656"/>
      </c:lineChart>
      <c:catAx>
        <c:axId val="15699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56998656"/>
        <c:crosses val="autoZero"/>
        <c:auto val="1"/>
        <c:lblAlgn val="ctr"/>
        <c:lblOffset val="100"/>
        <c:noMultiLvlLbl val="0"/>
      </c:catAx>
      <c:valAx>
        <c:axId val="156998656"/>
        <c:scaling>
          <c:orientation val="minMax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56997120"/>
        <c:crosses val="autoZero"/>
        <c:crossBetween val="between"/>
      </c:valAx>
      <c:valAx>
        <c:axId val="1570045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solidFill>
            <a:schemeClr val="bg2">
              <a:lumMod val="90000"/>
            </a:scheme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57006080"/>
        <c:crosses val="max"/>
        <c:crossBetween val="between"/>
      </c:valAx>
      <c:catAx>
        <c:axId val="157006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7004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6.4874334674099671E-2"/>
          <c:y val="8.7838987731801474E-2"/>
          <c:w val="0.40543830584682405"/>
          <c:h val="9.29161528792497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093554759935438E-2"/>
          <c:y val="3.1973556345271284E-2"/>
          <c:w val="0.97890636524964858"/>
          <c:h val="0.96802638382313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субъектов МСП (Россия), млн, ед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2F91-463C-8209-80D2C696C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111232"/>
        <c:axId val="158112768"/>
      </c:bar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субъектов МСП (Красноярский край), млн. ед.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1518457972593444E-2"/>
                  <c:y val="-1.04406862167838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91-463C-8209-80D2C696C473}"/>
                </c:ext>
              </c:extLst>
            </c:dLbl>
            <c:dLbl>
              <c:idx val="2"/>
              <c:layout>
                <c:manualLayout>
                  <c:x val="0"/>
                  <c:y val="-1.8223953736986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91-463C-8209-80D2C696C4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0</c:formatCode>
                <c:ptCount val="6"/>
                <c:pt idx="0">
                  <c:v>107.74400000000001</c:v>
                </c:pt>
                <c:pt idx="1">
                  <c:v>110.26100000000001</c:v>
                </c:pt>
                <c:pt idx="2">
                  <c:v>110.518</c:v>
                </c:pt>
                <c:pt idx="3">
                  <c:v>106.96899999999999</c:v>
                </c:pt>
                <c:pt idx="4">
                  <c:v>101.35499999999999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91-463C-8209-80D2C696C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132480"/>
        <c:axId val="15813094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Численность занятых, Россия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F91-463C-8209-80D2C696C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132480"/>
        <c:axId val="158130944"/>
      </c:lineChart>
      <c:catAx>
        <c:axId val="15811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58112768"/>
        <c:crosses val="autoZero"/>
        <c:auto val="1"/>
        <c:lblAlgn val="ctr"/>
        <c:lblOffset val="100"/>
        <c:noMultiLvlLbl val="0"/>
      </c:catAx>
      <c:valAx>
        <c:axId val="158112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58111232"/>
        <c:crosses val="autoZero"/>
        <c:crossBetween val="between"/>
      </c:valAx>
      <c:valAx>
        <c:axId val="158130944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one"/>
        <c:crossAx val="158132480"/>
        <c:crosses val="max"/>
        <c:crossBetween val="between"/>
      </c:valAx>
      <c:catAx>
        <c:axId val="158132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813094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85841080308143E-2"/>
          <c:y val="6.4909454505055017E-4"/>
          <c:w val="0.88164739306843543"/>
          <c:h val="0.99448352922477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8E1010"/>
            </a:solidFill>
          </c:spPr>
          <c:invertIfNegative val="0"/>
          <c:dLbls>
            <c:dLbl>
              <c:idx val="9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5B5A-453D-A32C-318D1227D3D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растущая задолженность перед банками и лизинговыми компаниями</c:v>
                </c:pt>
                <c:pt idx="1">
                  <c:v>растущая задолженность по коммунальным платежам</c:v>
                </c:pt>
                <c:pt idx="2">
                  <c:v>перебои со снабжением материалами/товарами</c:v>
                </c:pt>
                <c:pt idx="3">
                  <c:v>неплатежи со стороны контрагентов</c:v>
                </c:pt>
                <c:pt idx="4">
                  <c:v>недостаток средств на выплату заработной платы </c:v>
                </c:pt>
                <c:pt idx="5">
                  <c:v>трудности с оплатой налоговых плтежей</c:v>
                </c:pt>
                <c:pt idx="6">
                  <c:v>невозможность вносить платежи по договору аренды</c:v>
                </c:pt>
                <c:pt idx="7">
                  <c:v>снижение потребительского спроса</c:v>
                </c:pt>
                <c:pt idx="8">
                  <c:v>нестабильность в период режима ограничений</c:v>
                </c:pt>
                <c:pt idx="9">
                  <c:v>рост издержек в связи с ростом закупочных цен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0.14800000000000002</c:v>
                </c:pt>
                <c:pt idx="1">
                  <c:v>0.15300000000000002</c:v>
                </c:pt>
                <c:pt idx="2">
                  <c:v>0.17300000000000001</c:v>
                </c:pt>
                <c:pt idx="3">
                  <c:v>0.18000000000000002</c:v>
                </c:pt>
                <c:pt idx="4">
                  <c:v>0.22600000000000001</c:v>
                </c:pt>
                <c:pt idx="5">
                  <c:v>0.252</c:v>
                </c:pt>
                <c:pt idx="6">
                  <c:v>0.26900000000000002</c:v>
                </c:pt>
                <c:pt idx="7">
                  <c:v>0.55500000000000005</c:v>
                </c:pt>
                <c:pt idx="8">
                  <c:v>0.58299999999999996</c:v>
                </c:pt>
                <c:pt idx="9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B5A-453D-A32C-318D1227D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158315264"/>
        <c:axId val="158292992"/>
      </c:barChart>
      <c:valAx>
        <c:axId val="158292992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one"/>
        <c:crossAx val="158315264"/>
        <c:crosses val="autoZero"/>
        <c:crossBetween val="between"/>
      </c:valAx>
      <c:catAx>
        <c:axId val="15831526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5829299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  <a:sp3d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>
              <a:lumMod val="85000"/>
              <a:lumOff val="15000"/>
            </a:schemeClr>
          </a:solidFill>
          <a:latin typeface="Mullerregular" pitchFamily="50" charset="-52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0.67768</cdr:x>
      <cdr:y>0.14444</cdr:y>
    </cdr:from>
    <cdr:to>
      <cdr:x>0.79863</cdr:x>
      <cdr:y>0.21847</cdr:y>
    </cdr:to>
    <cdr:cxnSp macro="">
      <cdr:nvCxnSpPr>
        <cdr:cNvPr id="2" name="Прямая со стрелкой 1">
          <a:extLst xmlns:a="http://schemas.openxmlformats.org/drawingml/2006/main">
            <a:ext uri="{FF2B5EF4-FFF2-40B4-BE49-F238E27FC236}">
              <a16:creationId xmlns:a16="http://schemas.microsoft.com/office/drawing/2014/main" id="{95B6DAB8-59B2-44DD-8C2C-AC661B18AA78}"/>
            </a:ext>
          </a:extLst>
        </cdr:cNvPr>
        <cdr:cNvCxnSpPr/>
      </cdr:nvCxnSpPr>
      <cdr:spPr>
        <a:xfrm xmlns:a="http://schemas.openxmlformats.org/drawingml/2006/main" flipH="1">
          <a:off x="6638674" y="580533"/>
          <a:ext cx="1184797" cy="297518"/>
        </a:xfrm>
        <a:prstGeom xmlns:a="http://schemas.openxmlformats.org/drawingml/2006/main" prst="straightConnector1">
          <a:avLst/>
        </a:prstGeom>
        <a:ln xmlns:a="http://schemas.openxmlformats.org/drawingml/2006/main" w="22225" cap="rnd">
          <a:solidFill>
            <a:schemeClr val="accent6">
              <a:lumMod val="60000"/>
              <a:lumOff val="40000"/>
            </a:schemeClr>
          </a:solidFill>
          <a:prstDash val="sysDash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0" cy="495029"/>
          </a:xfrm>
          <a:prstGeom prst="rect">
            <a:avLst/>
          </a:prstGeom>
        </p:spPr>
        <p:txBody>
          <a:bodyPr vert="horz" lIns="90692" tIns="45346" rIns="90692" bIns="453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29"/>
          </a:xfrm>
          <a:prstGeom prst="rect">
            <a:avLst/>
          </a:prstGeom>
        </p:spPr>
        <p:txBody>
          <a:bodyPr vert="horz" lIns="90692" tIns="45346" rIns="90692" bIns="45346" rtlCol="0"/>
          <a:lstStyle>
            <a:lvl1pPr algn="r">
              <a:defRPr sz="1200"/>
            </a:lvl1pPr>
          </a:lstStyle>
          <a:p>
            <a:fld id="{1561C925-4088-43E7-A63E-30723F0D8AEC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2" tIns="45346" rIns="90692" bIns="453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6"/>
            <a:ext cx="5388610" cy="3884861"/>
          </a:xfrm>
          <a:prstGeom prst="rect">
            <a:avLst/>
          </a:prstGeom>
        </p:spPr>
        <p:txBody>
          <a:bodyPr vert="horz" lIns="90692" tIns="45346" rIns="90692" bIns="4534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1288"/>
            <a:ext cx="2918830" cy="495028"/>
          </a:xfrm>
          <a:prstGeom prst="rect">
            <a:avLst/>
          </a:prstGeom>
        </p:spPr>
        <p:txBody>
          <a:bodyPr vert="horz" lIns="90692" tIns="45346" rIns="90692" bIns="453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6" y="9371288"/>
            <a:ext cx="2918830" cy="495028"/>
          </a:xfrm>
          <a:prstGeom prst="rect">
            <a:avLst/>
          </a:prstGeom>
        </p:spPr>
        <p:txBody>
          <a:bodyPr vert="horz" lIns="90692" tIns="45346" rIns="90692" bIns="45346" rtlCol="0" anchor="b"/>
          <a:lstStyle>
            <a:lvl1pPr algn="r">
              <a:defRPr sz="1200"/>
            </a:lvl1pPr>
          </a:lstStyle>
          <a:p>
            <a:fld id="{47C79389-8B58-4E13-9A34-5766DA226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1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229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0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94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2021 году открыты центры</a:t>
            </a:r>
            <a:r>
              <a:rPr lang="ru-RU" baseline="0" dirty="0"/>
              <a:t> в Минусинске, Железногорске , Зеленогорск будет открыт 27 мая.</a:t>
            </a:r>
          </a:p>
          <a:p>
            <a:r>
              <a:rPr lang="ru-RU" baseline="0" dirty="0"/>
              <a:t>В июне откроются в </a:t>
            </a:r>
            <a:r>
              <a:rPr lang="ru-RU" baseline="0" dirty="0" err="1"/>
              <a:t>Курагинском</a:t>
            </a:r>
            <a:r>
              <a:rPr lang="ru-RU" baseline="0" dirty="0"/>
              <a:t>, Каратузском, </a:t>
            </a:r>
            <a:r>
              <a:rPr lang="ru-RU" baseline="0" dirty="0" err="1"/>
              <a:t>Манском</a:t>
            </a:r>
            <a:r>
              <a:rPr lang="ru-RU" baseline="0" dirty="0"/>
              <a:t>, </a:t>
            </a:r>
            <a:r>
              <a:rPr lang="ru-RU" baseline="0" dirty="0" err="1"/>
              <a:t>Шарыповском</a:t>
            </a:r>
            <a:r>
              <a:rPr lang="ru-RU" baseline="0" dirty="0"/>
              <a:t> районах.</a:t>
            </a:r>
          </a:p>
          <a:p>
            <a:r>
              <a:rPr lang="ru-RU" dirty="0"/>
              <a:t>До конца года откроются</a:t>
            </a:r>
            <a:r>
              <a:rPr lang="ru-RU" baseline="0" dirty="0"/>
              <a:t> в Ачинске, Канске, Назарово, </a:t>
            </a:r>
            <a:r>
              <a:rPr lang="ru-RU" baseline="0" dirty="0" err="1"/>
              <a:t>Лесосибирске</a:t>
            </a:r>
            <a:r>
              <a:rPr lang="ru-RU" baseline="0" dirty="0"/>
              <a:t>, Норильске</a:t>
            </a:r>
          </a:p>
          <a:p>
            <a:endParaRPr lang="ru-RU" baseline="0" dirty="0"/>
          </a:p>
          <a:p>
            <a:r>
              <a:rPr lang="ru-RU" baseline="0" dirty="0"/>
              <a:t>В 2022 году – открытие центров в 49 МО края.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96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76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D442-CD90-4904-90FA-20D3A5E601C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2985-2417-4DA5-83E8-666907A63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3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D442-CD90-4904-90FA-20D3A5E601C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2985-2417-4DA5-83E8-666907A63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65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D442-CD90-4904-90FA-20D3A5E601C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2985-2417-4DA5-83E8-666907A63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6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D442-CD90-4904-90FA-20D3A5E601C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2985-2417-4DA5-83E8-666907A63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9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D442-CD90-4904-90FA-20D3A5E601C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2985-2417-4DA5-83E8-666907A63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4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D442-CD90-4904-90FA-20D3A5E601C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2985-2417-4DA5-83E8-666907A63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08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D442-CD90-4904-90FA-20D3A5E601C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2985-2417-4DA5-83E8-666907A63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5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D442-CD90-4904-90FA-20D3A5E601C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2985-2417-4DA5-83E8-666907A63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9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D442-CD90-4904-90FA-20D3A5E601C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2985-2417-4DA5-83E8-666907A63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35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D442-CD90-4904-90FA-20D3A5E601C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2985-2417-4DA5-83E8-666907A63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2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D442-CD90-4904-90FA-20D3A5E601C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2985-2417-4DA5-83E8-666907A63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28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FD442-CD90-4904-90FA-20D3A5E601C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E2985-2417-4DA5-83E8-666907A63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4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4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227026" y="1940733"/>
            <a:ext cx="587190" cy="2871825"/>
            <a:chOff x="3048001" y="1716042"/>
            <a:chExt cx="587190" cy="2118131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3048001" y="1744133"/>
              <a:ext cx="3" cy="209004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16200000">
              <a:off x="2714472" y="2132994"/>
              <a:ext cx="1337671" cy="5037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ДЕКАБРЬ 2021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814216" y="1900959"/>
            <a:ext cx="7952835" cy="1674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00"/>
              </a:lnSpc>
            </a:pPr>
            <a:r>
              <a:rPr lang="ru-RU" sz="3200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ОБ ИТОГАХ РАЗВИТИЯ СФЕРЫ МАЛОГО И СРЕДНЕГО БИЗНЕСА И </a:t>
            </a:r>
            <a:r>
              <a:rPr lang="ru-RU" sz="3200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СИСТЕМЕ </a:t>
            </a:r>
            <a:r>
              <a:rPr lang="ru-RU" sz="3200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МЕР ГОСУДАРСТВЕННОЙ </a:t>
            </a:r>
            <a:r>
              <a:rPr lang="ru-RU" sz="3200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ПОДДЕРЖКИ СУБЪЕКТОВ МСП</a:t>
            </a:r>
            <a:endParaRPr lang="ru-RU" sz="3200" b="1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116632"/>
            <a:ext cx="730457" cy="6741368"/>
            <a:chOff x="0" y="116632"/>
            <a:chExt cx="730457" cy="677713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116632"/>
              <a:ext cx="447944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Black" panose="020B0A040201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381328"/>
              <a:ext cx="447944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52400" y="6525344"/>
              <a:ext cx="578057" cy="36842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23972" y="273624"/>
            <a:ext cx="11968028" cy="317548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51" descr="https://im0-tub-ru.yandex.net/i?id=e6805e1f8e9a6ae80d1b5e65f7b29566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2" y="0"/>
            <a:ext cx="1709936" cy="8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910867" y="6404434"/>
            <a:ext cx="7844067" cy="45719"/>
          </a:xfrm>
          <a:prstGeom prst="rect">
            <a:avLst/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730039" y="6469507"/>
            <a:ext cx="1161956" cy="236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bg1">
                    <a:lumMod val="65000"/>
                  </a:schemeClr>
                </a:solidFill>
              </a:rPr>
              <a:t>ДЕКАБРЬ 2021 г.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2" descr="Информация по региону Красноярский край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8455" r="9799" b="6918"/>
          <a:stretch/>
        </p:blipFill>
        <p:spPr bwMode="auto">
          <a:xfrm>
            <a:off x="1005633" y="1891574"/>
            <a:ext cx="2150088" cy="2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005633" y="6118558"/>
            <a:ext cx="10300654" cy="267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АГЕНТСТВО РАЗВИТИЯ МАЛОГО И СРЕДНЕГО ПРЕДПРИНИМАТЕЛЬСТВА КРАСНОЯРСКОГО КРАЯ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67" y="3901009"/>
            <a:ext cx="1229272" cy="9115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20209" y="3575352"/>
            <a:ext cx="6128685" cy="145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n w="0"/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НАЦИОНАЛЬНЫЙ ПРОЕКТ </a:t>
            </a:r>
          </a:p>
          <a:p>
            <a:r>
              <a:rPr lang="ru-RU" sz="1400" dirty="0">
                <a:ln w="0"/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«МАЛОЕ И СРЕДНЕЕ ПРЕДПРИНИМАТЕЛЬСТВО </a:t>
            </a:r>
          </a:p>
          <a:p>
            <a:r>
              <a:rPr lang="ru-RU" sz="1400" dirty="0">
                <a:ln w="0"/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 ПОДДЕРЖКА ИНДИВИДУАЛЬНОЙ ПРЕДПРИНИМАТЕЛЬСКОЙ ИНИЦИАТИВЫ»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3910867" y="3683100"/>
            <a:ext cx="7642846" cy="54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805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Группа 67"/>
          <p:cNvGrpSpPr/>
          <p:nvPr/>
        </p:nvGrpSpPr>
        <p:grpSpPr>
          <a:xfrm>
            <a:off x="1486730" y="1478987"/>
            <a:ext cx="4129122" cy="593862"/>
            <a:chOff x="1186069" y="1220453"/>
            <a:chExt cx="4129122" cy="5938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929165" y="1296471"/>
              <a:ext cx="338602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ЕДИНЫЙ РЕГИОНАЛЬНЫЙ </a:t>
              </a:r>
            </a:p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ПОРТАЛ ЗАКУПОК </a:t>
              </a:r>
            </a:p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У СУБЪЕКТОВ МСП</a:t>
              </a: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186069" y="1220453"/>
              <a:ext cx="557221" cy="561663"/>
              <a:chOff x="1508760" y="1383029"/>
              <a:chExt cx="557221" cy="56166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1508760" y="1383029"/>
                <a:ext cx="557221" cy="561663"/>
              </a:xfrm>
              <a:prstGeom prst="ellipse">
                <a:avLst/>
              </a:prstGeom>
              <a:noFill/>
              <a:ln w="88900">
                <a:solidFill>
                  <a:schemeClr val="bg1">
                    <a:lumMod val="75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1638320" y="1511574"/>
                <a:ext cx="298099" cy="298175"/>
              </a:xfrm>
              <a:prstGeom prst="ellipse">
                <a:avLst/>
              </a:prstGeom>
              <a:noFill/>
              <a:ln w="88900">
                <a:solidFill>
                  <a:schemeClr val="tx2">
                    <a:lumMod val="60000"/>
                    <a:lumOff val="40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1763189" y="1631588"/>
                <a:ext cx="48359" cy="58145"/>
              </a:xfrm>
              <a:prstGeom prst="ellipse">
                <a:avLst/>
              </a:prstGeom>
              <a:noFill/>
              <a:ln w="88900">
                <a:solidFill>
                  <a:srgbClr val="820000">
                    <a:alpha val="2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436123" y="1145585"/>
            <a:ext cx="5014003" cy="2344375"/>
            <a:chOff x="838557" y="41678"/>
            <a:chExt cx="5014003" cy="2344375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838557" y="41678"/>
              <a:ext cx="4901140" cy="2344375"/>
              <a:chOff x="1872475" y="194637"/>
              <a:chExt cx="4901140" cy="2344375"/>
            </a:xfrm>
          </p:grpSpPr>
          <p:sp>
            <p:nvSpPr>
              <p:cNvPr id="37" name="Прямоугольник 36"/>
              <p:cNvSpPr/>
              <p:nvPr/>
            </p:nvSpPr>
            <p:spPr>
              <a:xfrm rot="16200000">
                <a:off x="2556038" y="1603499"/>
                <a:ext cx="1353182" cy="5178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ts val="1200"/>
                  </a:lnSpc>
                </a:pPr>
                <a:r>
                  <a:rPr lang="ru-RU" sz="1200" b="1" dirty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АГРЕГАЦИЯ ЗАКУПОК</a:t>
                </a:r>
              </a:p>
              <a:p>
                <a:pPr algn="r">
                  <a:lnSpc>
                    <a:spcPts val="1200"/>
                  </a:lnSpc>
                </a:pPr>
                <a:r>
                  <a:rPr lang="ru-RU" sz="12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44-ФЗ     </a:t>
                </a:r>
              </a:p>
              <a:p>
                <a:pPr algn="r">
                  <a:lnSpc>
                    <a:spcPts val="1200"/>
                  </a:lnSpc>
                </a:pPr>
                <a:r>
                  <a:rPr lang="ru-RU" sz="12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223-ФЗ</a:t>
                </a: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1872475" y="194637"/>
                <a:ext cx="4901140" cy="1859732"/>
                <a:chOff x="4057107" y="371285"/>
                <a:chExt cx="4861296" cy="1859732"/>
              </a:xfrm>
            </p:grpSpPr>
            <p:grpSp>
              <p:nvGrpSpPr>
                <p:cNvPr id="39" name="Группа 38"/>
                <p:cNvGrpSpPr/>
                <p:nvPr/>
              </p:nvGrpSpPr>
              <p:grpSpPr>
                <a:xfrm>
                  <a:off x="4057107" y="371285"/>
                  <a:ext cx="1751715" cy="1859732"/>
                  <a:chOff x="1041905" y="1232773"/>
                  <a:chExt cx="1751715" cy="1859732"/>
                </a:xfrm>
              </p:grpSpPr>
              <p:cxnSp>
                <p:nvCxnSpPr>
                  <p:cNvPr id="53" name="Прямая соединительная линия 52"/>
                  <p:cNvCxnSpPr/>
                  <p:nvPr/>
                </p:nvCxnSpPr>
                <p:spPr>
                  <a:xfrm flipH="1">
                    <a:off x="2788606" y="1748460"/>
                    <a:ext cx="5014" cy="13440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54" name="Picture 6" descr="В Коми введен федеральный фирменный стиль &quot;Мой бизнес&quot; | Комиинформ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300" t="15319" r="13421" b="18503"/>
                  <a:stretch/>
                </p:blipFill>
                <p:spPr bwMode="auto">
                  <a:xfrm>
                    <a:off x="1041905" y="1232773"/>
                    <a:ext cx="951955" cy="48424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 flipH="1" flipV="1">
                  <a:off x="4972387" y="1344577"/>
                  <a:ext cx="3946016" cy="2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" name="Группа 22"/>
            <p:cNvGrpSpPr/>
            <p:nvPr/>
          </p:nvGrpSpPr>
          <p:grpSpPr>
            <a:xfrm>
              <a:off x="2698503" y="1041423"/>
              <a:ext cx="3154057" cy="1000325"/>
              <a:chOff x="3814338" y="1042657"/>
              <a:chExt cx="4163928" cy="1000325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3814338" y="1042657"/>
                <a:ext cx="4163928" cy="5753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400"/>
                  </a:lnSpc>
                </a:pPr>
                <a:r>
                  <a:rPr lang="ru-RU" sz="1200" b="1" dirty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УЧАСТИЕ В ТЕНДЕРЕ </a:t>
                </a:r>
              </a:p>
              <a:p>
                <a:pPr>
                  <a:lnSpc>
                    <a:spcPts val="1400"/>
                  </a:lnSpc>
                </a:pPr>
                <a:r>
                  <a:rPr lang="ru-RU" sz="1200" b="1" dirty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В РЕЖИМЕ ОНЛАЙН</a:t>
                </a: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3814338" y="1681293"/>
                <a:ext cx="4133338" cy="3616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400"/>
                  </a:lnSpc>
                </a:pPr>
                <a:r>
                  <a:rPr lang="ru-RU" sz="1200" b="1" dirty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ПОЛУЧЕНИЕ ГАРАНТИЙНОЙ ПОДДЕРЖКИ В ЦЕЛЯХ ОБЕСПЕЧЕНИЯ ЗАКАЗА</a:t>
                </a:r>
              </a:p>
            </p:txBody>
          </p:sp>
        </p:grpSp>
      </p:grpSp>
      <p:grpSp>
        <p:nvGrpSpPr>
          <p:cNvPr id="71" name="Группа 70"/>
          <p:cNvGrpSpPr/>
          <p:nvPr/>
        </p:nvGrpSpPr>
        <p:grpSpPr>
          <a:xfrm>
            <a:off x="5707604" y="1407853"/>
            <a:ext cx="5195178" cy="815812"/>
            <a:chOff x="6645941" y="1120606"/>
            <a:chExt cx="5195178" cy="81581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7328033" y="1120606"/>
              <a:ext cx="451308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ЕДИНЫЙ </a:t>
              </a:r>
              <a:r>
                <a:rPr lang="ru-RU" sz="16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КАТАЛОГ</a:t>
              </a:r>
            </a:p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ПРОДУКЦИИ МСП</a:t>
              </a:r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6645941" y="1176893"/>
              <a:ext cx="557221" cy="561663"/>
              <a:chOff x="1506413" y="1383383"/>
              <a:chExt cx="557221" cy="561663"/>
            </a:xfrm>
          </p:grpSpPr>
          <p:sp>
            <p:nvSpPr>
              <p:cNvPr id="60" name="Овал 59"/>
              <p:cNvSpPr/>
              <p:nvPr/>
            </p:nvSpPr>
            <p:spPr>
              <a:xfrm>
                <a:off x="1506413" y="1383383"/>
                <a:ext cx="557221" cy="561663"/>
              </a:xfrm>
              <a:prstGeom prst="ellipse">
                <a:avLst/>
              </a:prstGeom>
              <a:noFill/>
              <a:ln w="88900">
                <a:solidFill>
                  <a:schemeClr val="bg1">
                    <a:lumMod val="75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1638318" y="1511572"/>
                <a:ext cx="298099" cy="298175"/>
              </a:xfrm>
              <a:prstGeom prst="ellipse">
                <a:avLst/>
              </a:prstGeom>
              <a:noFill/>
              <a:ln w="88900">
                <a:solidFill>
                  <a:schemeClr val="tx2">
                    <a:lumMod val="60000"/>
                    <a:lumOff val="40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1763189" y="1631588"/>
                <a:ext cx="48359" cy="58145"/>
              </a:xfrm>
              <a:prstGeom prst="ellipse">
                <a:avLst/>
              </a:prstGeom>
              <a:noFill/>
              <a:ln w="88900">
                <a:solidFill>
                  <a:srgbClr val="820000">
                    <a:alpha val="2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3" name="Прямоугольник 62"/>
            <p:cNvSpPr/>
            <p:nvPr/>
          </p:nvSpPr>
          <p:spPr>
            <a:xfrm>
              <a:off x="7407538" y="1543468"/>
              <a:ext cx="3675255" cy="3929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6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«СДЕЛАНО В КРАЕ»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937522" y="1607453"/>
            <a:ext cx="3198542" cy="1390446"/>
            <a:chOff x="7002869" y="477251"/>
            <a:chExt cx="3198542" cy="139044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604196" y="1252418"/>
              <a:ext cx="2597215" cy="4497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ИНФОРМАЦИЯ ДЛЯ КРУПНОГО БИЗНЕСА - ПОТЕНЦИАЛЬНЫХ ЗАКАЗЧИКОВ</a:t>
              </a: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7002869" y="477251"/>
              <a:ext cx="3071881" cy="1390446"/>
              <a:chOff x="7002869" y="477251"/>
              <a:chExt cx="3071881" cy="1390446"/>
            </a:xfrm>
          </p:grpSpPr>
          <p:cxnSp>
            <p:nvCxnSpPr>
              <p:cNvPr id="66" name="Прямая соединительная линия 65"/>
              <p:cNvCxnSpPr/>
              <p:nvPr/>
            </p:nvCxnSpPr>
            <p:spPr>
              <a:xfrm flipH="1" flipV="1">
                <a:off x="7002869" y="993410"/>
                <a:ext cx="3071881" cy="154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7445458" y="477251"/>
                <a:ext cx="12101" cy="13904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Прямоугольник 71"/>
          <p:cNvSpPr/>
          <p:nvPr/>
        </p:nvSpPr>
        <p:spPr>
          <a:xfrm>
            <a:off x="4583471" y="5766210"/>
            <a:ext cx="5805501" cy="309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СПРОС НЕ ВОССТАНОВИЛСЯ ПОСЛЕ ПАНДЕМИИ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2950025" y="5390386"/>
            <a:ext cx="6526060" cy="670493"/>
            <a:chOff x="3056351" y="1099648"/>
            <a:chExt cx="6526060" cy="641991"/>
          </a:xfrm>
        </p:grpSpPr>
        <p:cxnSp>
          <p:nvCxnSpPr>
            <p:cNvPr id="74" name="Прямая соединительная линия 73"/>
            <p:cNvCxnSpPr/>
            <p:nvPr/>
          </p:nvCxnSpPr>
          <p:spPr>
            <a:xfrm>
              <a:off x="3056351" y="1099648"/>
              <a:ext cx="0" cy="64199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>
              <a:off x="3056351" y="1721434"/>
              <a:ext cx="6526060" cy="2020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Прямоугольник 63"/>
          <p:cNvSpPr/>
          <p:nvPr/>
        </p:nvSpPr>
        <p:spPr>
          <a:xfrm>
            <a:off x="1126313" y="5630089"/>
            <a:ext cx="1774898" cy="361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ДАННЫЕ ОПРОСА / НАЧАЛО 2021 г.: </a:t>
            </a:r>
          </a:p>
          <a:p>
            <a:pPr>
              <a:lnSpc>
                <a:spcPts val="2200"/>
              </a:lnSpc>
            </a:pPr>
            <a:endParaRPr lang="ru-RU" sz="1200" b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016332" y="5370295"/>
            <a:ext cx="2485583" cy="803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800" b="1" dirty="0">
                <a:solidFill>
                  <a:srgbClr val="820000"/>
                </a:solidFill>
                <a:latin typeface="Arial Black" panose="020B0A04020102020204" pitchFamily="34" charset="0"/>
              </a:rPr>
              <a:t>60%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H="1">
            <a:off x="1171452" y="5289362"/>
            <a:ext cx="10557656" cy="73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 rot="16200000">
            <a:off x="-188373" y="2397723"/>
            <a:ext cx="2018448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22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ЕДИНАЯ ПЛАТФОРМА</a:t>
            </a: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H="1">
            <a:off x="1516977" y="1186791"/>
            <a:ext cx="10309855" cy="29047"/>
          </a:xfrm>
          <a:prstGeom prst="line">
            <a:avLst/>
          </a:prstGeom>
          <a:ln w="41275">
            <a:solidFill>
              <a:srgbClr val="82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Группа 81"/>
          <p:cNvGrpSpPr/>
          <p:nvPr/>
        </p:nvGrpSpPr>
        <p:grpSpPr>
          <a:xfrm>
            <a:off x="828993" y="3980220"/>
            <a:ext cx="5024430" cy="961815"/>
            <a:chOff x="243577" y="1516713"/>
            <a:chExt cx="5024430" cy="961815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1591996" y="1516713"/>
              <a:ext cx="3676011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ПРОИЗВОДИТЕЛЬНОСТЬ ТРУДА</a:t>
              </a:r>
            </a:p>
          </p:txBody>
        </p:sp>
        <p:pic>
          <p:nvPicPr>
            <p:cNvPr id="84" name="Picture 2" descr="Национальные проекты | Город-наукоград Мичуринск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9" t="9337" r="7734" b="10782"/>
            <a:stretch/>
          </p:blipFill>
          <p:spPr bwMode="auto">
            <a:xfrm>
              <a:off x="243577" y="1549689"/>
              <a:ext cx="1321485" cy="928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Прямоугольник 85"/>
          <p:cNvSpPr/>
          <p:nvPr/>
        </p:nvSpPr>
        <p:spPr>
          <a:xfrm>
            <a:off x="6502132" y="3959771"/>
            <a:ext cx="4670200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МЕЖДУНАРОДНАЯ КООПЕРАЦИЯ </a:t>
            </a: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И ЭКСПОРТ</a:t>
            </a: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 flipV="1">
            <a:off x="1231992" y="1708597"/>
            <a:ext cx="0" cy="1489122"/>
          </a:xfrm>
          <a:prstGeom prst="line">
            <a:avLst/>
          </a:prstGeom>
          <a:ln w="41275">
            <a:solidFill>
              <a:srgbClr val="82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2198512" y="4477615"/>
            <a:ext cx="3828143" cy="444626"/>
            <a:chOff x="2198513" y="3954783"/>
            <a:chExt cx="3828143" cy="444626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2198513" y="4037720"/>
              <a:ext cx="3828143" cy="361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ВНЕДРЕНИЕ </a:t>
              </a:r>
            </a:p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БЕРЕЖЛИВОГО ПРОИЗВОДСТВА</a:t>
              </a:r>
            </a:p>
          </p:txBody>
        </p:sp>
        <p:cxnSp>
          <p:nvCxnSpPr>
            <p:cNvPr id="97" name="Прямая соединительная линия 96"/>
            <p:cNvCxnSpPr/>
            <p:nvPr/>
          </p:nvCxnSpPr>
          <p:spPr>
            <a:xfrm flipH="1">
              <a:off x="2248353" y="3954783"/>
              <a:ext cx="310284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6512862" y="4501008"/>
            <a:ext cx="3473464" cy="443255"/>
            <a:chOff x="7717318" y="4339236"/>
            <a:chExt cx="3473464" cy="443255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7717318" y="4420802"/>
              <a:ext cx="3473464" cy="361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200"/>
                </a:lnSpc>
              </a:pPr>
              <a:r>
                <a:rPr lang="ru-RU" sz="12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ВНЕДРЕНИЕ РЕГИОНАЛЬНОГО ЭКСПОРТНОГО СТАНДАРТА 2.0</a:t>
              </a:r>
            </a:p>
          </p:txBody>
        </p:sp>
        <p:cxnSp>
          <p:nvCxnSpPr>
            <p:cNvPr id="98" name="Прямая соединительная линия 97"/>
            <p:cNvCxnSpPr/>
            <p:nvPr/>
          </p:nvCxnSpPr>
          <p:spPr>
            <a:xfrm flipH="1">
              <a:off x="7816839" y="4339236"/>
              <a:ext cx="310284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Прямоугольник 117"/>
          <p:cNvSpPr/>
          <p:nvPr/>
        </p:nvSpPr>
        <p:spPr>
          <a:xfrm>
            <a:off x="1257685" y="3607931"/>
            <a:ext cx="10227919" cy="372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НАЦИОНАЛЬНЫЕ ПРОЕКТЫ</a:t>
            </a:r>
            <a:endParaRPr lang="ru-RU" sz="2400" b="1" dirty="0">
              <a:ln w="1016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580380" y="5350127"/>
            <a:ext cx="5805501" cy="309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580380" y="5338818"/>
            <a:ext cx="7148728" cy="633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ПРЕДПРИНИМАТЕЛЕЙ </a:t>
            </a:r>
          </a:p>
          <a:p>
            <a:pPr>
              <a:lnSpc>
                <a:spcPts val="1600"/>
              </a:lnSpc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ОТМЕТИЛИ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ФАКТ: </a:t>
            </a:r>
            <a:r>
              <a:rPr lang="ru-RU" sz="1600" b="1" dirty="0">
                <a:solidFill>
                  <a:srgbClr val="8E0000"/>
                </a:solidFill>
                <a:latin typeface="Arial Black" panose="020B0A04020102020204" pitchFamily="34" charset="0"/>
              </a:rPr>
              <a:t>СЛАБЫЙ СПРОС</a:t>
            </a:r>
            <a:endParaRPr lang="ru-RU" b="1" dirty="0">
              <a:solidFill>
                <a:srgbClr val="8E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flipH="1">
            <a:off x="9445786" y="2139043"/>
            <a:ext cx="2487817" cy="62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9715228" y="1598382"/>
            <a:ext cx="12101" cy="139044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9734315" y="1569143"/>
            <a:ext cx="2721910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ДНИ </a:t>
            </a:r>
            <a:r>
              <a:rPr lang="ru-RU" sz="1600" b="1" dirty="0">
                <a:solidFill>
                  <a:srgbClr val="820000"/>
                </a:solidFill>
                <a:latin typeface="Arial Black" panose="020B0A04020102020204" pitchFamily="34" charset="0"/>
              </a:rPr>
              <a:t>КРУПНЫХ КОМПАНИЙ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9812850" y="2276814"/>
            <a:ext cx="2304702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РАЗМЕЩЕНИЕ ПРОДУКЦИИ НА  </a:t>
            </a:r>
            <a:r>
              <a:rPr lang="ru-RU" sz="1200" b="1" dirty="0">
                <a:solidFill>
                  <a:srgbClr val="820000"/>
                </a:solidFill>
                <a:latin typeface="Arial Black" panose="020B0A04020102020204" pitchFamily="34" charset="0"/>
              </a:rPr>
              <a:t>МАРКЕТПЛЕЙСАХ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20" name="Группа 119"/>
          <p:cNvGrpSpPr/>
          <p:nvPr/>
        </p:nvGrpSpPr>
        <p:grpSpPr>
          <a:xfrm>
            <a:off x="9034869" y="1441866"/>
            <a:ext cx="557221" cy="561663"/>
            <a:chOff x="1506413" y="1383383"/>
            <a:chExt cx="557221" cy="561663"/>
          </a:xfrm>
        </p:grpSpPr>
        <p:sp>
          <p:nvSpPr>
            <p:cNvPr id="122" name="Овал 121"/>
            <p:cNvSpPr/>
            <p:nvPr/>
          </p:nvSpPr>
          <p:spPr>
            <a:xfrm>
              <a:off x="1506413" y="1383383"/>
              <a:ext cx="557221" cy="561663"/>
            </a:xfrm>
            <a:prstGeom prst="ellipse">
              <a:avLst/>
            </a:prstGeom>
            <a:noFill/>
            <a:ln w="88900">
              <a:solidFill>
                <a:schemeClr val="bg1">
                  <a:lumMod val="75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1638318" y="1511572"/>
              <a:ext cx="298099" cy="298175"/>
            </a:xfrm>
            <a:prstGeom prst="ellipse">
              <a:avLst/>
            </a:prstGeom>
            <a:noFill/>
            <a:ln w="88900">
              <a:solidFill>
                <a:schemeClr val="tx2">
                  <a:lumMod val="60000"/>
                  <a:lumOff val="4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1763189" y="1631588"/>
              <a:ext cx="48359" cy="58145"/>
            </a:xfrm>
            <a:prstGeom prst="ellipse">
              <a:avLst/>
            </a:prstGeom>
            <a:noFill/>
            <a:ln w="88900">
              <a:solidFill>
                <a:srgbClr val="820000">
                  <a:alpha val="2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311539" y="521375"/>
            <a:ext cx="11708391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СТИМУЛИРОВАНИЕ</a:t>
            </a:r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СПРОС</a:t>
            </a:r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А НА ПРОДУКЦИЮ СУБЪЕКТОВ МСП</a:t>
            </a:r>
          </a:p>
          <a:p>
            <a:endParaRPr lang="ru-RU" sz="3200" b="1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A56CEFD4-7941-42DF-AA6E-6D68BD0CB146}"/>
              </a:ext>
            </a:extLst>
          </p:cNvPr>
          <p:cNvGrpSpPr/>
          <p:nvPr/>
        </p:nvGrpSpPr>
        <p:grpSpPr>
          <a:xfrm>
            <a:off x="112930" y="5899751"/>
            <a:ext cx="1434812" cy="966996"/>
            <a:chOff x="175516" y="5891006"/>
            <a:chExt cx="947338" cy="966996"/>
          </a:xfrm>
        </p:grpSpPr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id="{2C1337DF-BC02-4F9D-9AB1-C414CFE37489}"/>
                </a:ext>
              </a:extLst>
            </p:cNvPr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5" name="Группа 124">
              <a:extLst>
                <a:ext uri="{FF2B5EF4-FFF2-40B4-BE49-F238E27FC236}">
                  <a16:creationId xmlns:a16="http://schemas.microsoft.com/office/drawing/2014/main" id="{AB576DBD-D158-41A2-84AB-B754ED150296}"/>
                </a:ext>
              </a:extLst>
            </p:cNvPr>
            <p:cNvGrpSpPr/>
            <p:nvPr/>
          </p:nvGrpSpPr>
          <p:grpSpPr>
            <a:xfrm>
              <a:off x="175516" y="5891006"/>
              <a:ext cx="947338" cy="966996"/>
              <a:chOff x="175516" y="5891006"/>
              <a:chExt cx="947338" cy="966996"/>
            </a:xfrm>
          </p:grpSpPr>
          <p:grpSp>
            <p:nvGrpSpPr>
              <p:cNvPr id="126" name="Группа 125">
                <a:extLst>
                  <a:ext uri="{FF2B5EF4-FFF2-40B4-BE49-F238E27FC236}">
                    <a16:creationId xmlns:a16="http://schemas.microsoft.com/office/drawing/2014/main" id="{699730BB-A7C8-4E5D-90D9-9432E2503094}"/>
                  </a:ext>
                </a:extLst>
              </p:cNvPr>
              <p:cNvGrpSpPr/>
              <p:nvPr/>
            </p:nvGrpSpPr>
            <p:grpSpPr>
              <a:xfrm>
                <a:off x="175516" y="5891006"/>
                <a:ext cx="947338" cy="966996"/>
                <a:chOff x="224191" y="5891006"/>
                <a:chExt cx="947338" cy="966996"/>
              </a:xfrm>
            </p:grpSpPr>
            <p:grpSp>
              <p:nvGrpSpPr>
                <p:cNvPr id="128" name="Группа 127">
                  <a:extLst>
                    <a:ext uri="{FF2B5EF4-FFF2-40B4-BE49-F238E27FC236}">
                      <a16:creationId xmlns:a16="http://schemas.microsoft.com/office/drawing/2014/main" id="{CC5920CF-76BF-4254-B373-ECB430052D65}"/>
                    </a:ext>
                  </a:extLst>
                </p:cNvPr>
                <p:cNvGrpSpPr/>
                <p:nvPr/>
              </p:nvGrpSpPr>
              <p:grpSpPr>
                <a:xfrm>
                  <a:off x="224191" y="5891006"/>
                  <a:ext cx="947338" cy="966996"/>
                  <a:chOff x="376591" y="4875006"/>
                  <a:chExt cx="947338" cy="966996"/>
                </a:xfrm>
              </p:grpSpPr>
              <p:grpSp>
                <p:nvGrpSpPr>
                  <p:cNvPr id="130" name="Группа 129">
                    <a:extLst>
                      <a:ext uri="{FF2B5EF4-FFF2-40B4-BE49-F238E27FC236}">
                        <a16:creationId xmlns:a16="http://schemas.microsoft.com/office/drawing/2014/main" id="{580776F4-385D-48A3-80B2-5CF72F65C6E6}"/>
                      </a:ext>
                    </a:extLst>
                  </p:cNvPr>
                  <p:cNvGrpSpPr/>
                  <p:nvPr/>
                </p:nvGrpSpPr>
                <p:grpSpPr>
                  <a:xfrm>
                    <a:off x="399591" y="4875006"/>
                    <a:ext cx="924338" cy="966996"/>
                    <a:chOff x="3024258" y="2029446"/>
                    <a:chExt cx="924338" cy="773316"/>
                  </a:xfrm>
                </p:grpSpPr>
                <p:cxnSp>
                  <p:nvCxnSpPr>
                    <p:cNvPr id="132" name="Прямая соединительная линия 131">
                      <a:extLst>
                        <a:ext uri="{FF2B5EF4-FFF2-40B4-BE49-F238E27FC236}">
                          <a16:creationId xmlns:a16="http://schemas.microsoft.com/office/drawing/2014/main" id="{7B607775-E122-4411-9B3A-65DFE91712C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3" name="Прямоугольник 132">
                      <a:extLst>
                        <a:ext uri="{FF2B5EF4-FFF2-40B4-BE49-F238E27FC236}">
                          <a16:creationId xmlns:a16="http://schemas.microsoft.com/office/drawing/2014/main" id="{A0937511-080A-4A37-B509-453B1DD3D3E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368739" y="2105536"/>
                      <a:ext cx="655948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ДЕКАБРЬ 2021</a:t>
                      </a:r>
                    </a:p>
                  </p:txBody>
                </p:sp>
              </p:grpSp>
              <p:sp>
                <p:nvSpPr>
                  <p:cNvPr id="131" name="Прямоугольник 130">
                    <a:extLst>
                      <a:ext uri="{FF2B5EF4-FFF2-40B4-BE49-F238E27FC236}">
                        <a16:creationId xmlns:a16="http://schemas.microsoft.com/office/drawing/2014/main" id="{76A22076-7CCA-4F80-9032-A90EE733F66E}"/>
                      </a:ext>
                    </a:extLst>
                  </p:cNvPr>
                  <p:cNvSpPr/>
                  <p:nvPr/>
                </p:nvSpPr>
                <p:spPr>
                  <a:xfrm>
                    <a:off x="376591" y="5144174"/>
                    <a:ext cx="677385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10</a:t>
                    </a:r>
                    <a:endParaRPr lang="ru-RU" sz="4400" b="1" dirty="0">
                      <a:solidFill>
                        <a:schemeClr val="tx2">
                          <a:lumMod val="75000"/>
                        </a:schemeClr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  <p:cxnSp>
              <p:nvCxnSpPr>
                <p:cNvPr id="129" name="Прямая соединительная линия 128">
                  <a:extLst>
                    <a:ext uri="{FF2B5EF4-FFF2-40B4-BE49-F238E27FC236}">
                      <a16:creationId xmlns:a16="http://schemas.microsoft.com/office/drawing/2014/main" id="{35A92690-0D25-44C2-9197-6854EF8E1E63}"/>
                    </a:ext>
                  </a:extLst>
                </p:cNvPr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Прямая соединительная линия 126">
                <a:extLst>
                  <a:ext uri="{FF2B5EF4-FFF2-40B4-BE49-F238E27FC236}">
                    <a16:creationId xmlns:a16="http://schemas.microsoft.com/office/drawing/2014/main" id="{3DA1B82B-520F-4358-AB44-94032AA23304}"/>
                  </a:ext>
                </a:extLst>
              </p:cNvPr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Группа 133"/>
          <p:cNvGrpSpPr/>
          <p:nvPr/>
        </p:nvGrpSpPr>
        <p:grpSpPr>
          <a:xfrm>
            <a:off x="1547744" y="6231943"/>
            <a:ext cx="10425156" cy="532690"/>
            <a:chOff x="1115038" y="6179091"/>
            <a:chExt cx="10521906" cy="532690"/>
          </a:xfrm>
        </p:grpSpPr>
        <p:grpSp>
          <p:nvGrpSpPr>
            <p:cNvPr id="135" name="Группа 134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137" name="Группа 136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147" name="Группа 146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151" name="Прямая соединительная линия 150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2" name="Овал 151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5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1">
                          <a:lumMod val="85000"/>
                        </a:scheme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8" name="Овал 147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Овал 148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Овал 149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8" name="Прямоугольник 137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39" name="Прямоугольник 138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40" name="Прямоугольник 139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41" name="Прямоугольник 140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42" name="Прямоугольник 141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143" name="Прямоугольник 142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144" name="Прямоугольник 143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145" name="Прямоугольник 144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146" name="Прямоугольник 145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136" name="Прямоугольник 135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53" name="Овал 152"/>
          <p:cNvSpPr/>
          <p:nvPr/>
        </p:nvSpPr>
        <p:spPr>
          <a:xfrm>
            <a:off x="3728130" y="6383249"/>
            <a:ext cx="194709" cy="18849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1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50630" y="421222"/>
            <a:ext cx="11326835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ПЕРСПЕКТИВНЫЕ НАПРАВЛЕНИЯ - 2022</a:t>
            </a:r>
            <a:endParaRPr lang="ru-RU" sz="2800" b="1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3569" y="1937613"/>
            <a:ext cx="37942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4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СОЗДАНИЕ КРЕАТИВНЫХ ПРОСТРАНСТВ 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02326" y="2186303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ОБУЧЕНИЕ, МЕРОПРИЯТИЯ, КОНКУРСЫ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302251" y="2137847"/>
            <a:ext cx="4141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ДОСТУП К РЫНКУ СОЦИАЛЬНЫХ УСЛУГ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99675" y="1238821"/>
            <a:ext cx="338959" cy="1388304"/>
            <a:chOff x="791852" y="271075"/>
            <a:chExt cx="338959" cy="1388304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907394" y="271075"/>
              <a:ext cx="0" cy="1388304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Группа 29"/>
            <p:cNvGrpSpPr/>
            <p:nvPr/>
          </p:nvGrpSpPr>
          <p:grpSpPr>
            <a:xfrm>
              <a:off x="791852" y="909552"/>
              <a:ext cx="338959" cy="268596"/>
              <a:chOff x="3851655" y="2162565"/>
              <a:chExt cx="338959" cy="221039"/>
            </a:xfrm>
          </p:grpSpPr>
          <p:sp>
            <p:nvSpPr>
              <p:cNvPr id="31" name="Равнобедренный треугольник 30"/>
              <p:cNvSpPr/>
              <p:nvPr/>
            </p:nvSpPr>
            <p:spPr>
              <a:xfrm>
                <a:off x="3851655" y="2191477"/>
                <a:ext cx="261707" cy="192127"/>
              </a:xfrm>
              <a:prstGeom prst="triangle">
                <a:avLst/>
              </a:prstGeom>
              <a:solidFill>
                <a:srgbClr val="9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Равнобедренный треугольник 31"/>
              <p:cNvSpPr/>
              <p:nvPr/>
            </p:nvSpPr>
            <p:spPr>
              <a:xfrm>
                <a:off x="3928907" y="2162565"/>
                <a:ext cx="261707" cy="19212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052" name="Прямоугольник 2051"/>
          <p:cNvSpPr/>
          <p:nvPr/>
        </p:nvSpPr>
        <p:spPr>
          <a:xfrm>
            <a:off x="607780" y="1262552"/>
            <a:ext cx="3048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92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КРЕАТИВНЫЕ </a:t>
            </a:r>
          </a:p>
          <a:p>
            <a:pPr lvl="0"/>
            <a:r>
              <a:rPr lang="ru-RU" dirty="0">
                <a:solidFill>
                  <a:srgbClr val="92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ИНДУСТРИИ: </a:t>
            </a:r>
          </a:p>
        </p:txBody>
      </p:sp>
      <p:sp>
        <p:nvSpPr>
          <p:cNvPr id="2053" name="Прямоугольник 2052"/>
          <p:cNvSpPr/>
          <p:nvPr/>
        </p:nvSpPr>
        <p:spPr>
          <a:xfrm>
            <a:off x="4103892" y="1268251"/>
            <a:ext cx="3695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92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МОЛОДЕЖНОЕ ПРЕДПРИНИМАТЕЛЬСТВО: </a:t>
            </a:r>
          </a:p>
        </p:txBody>
      </p:sp>
      <p:sp>
        <p:nvSpPr>
          <p:cNvPr id="2055" name="Прямоугольник 2054"/>
          <p:cNvSpPr/>
          <p:nvPr/>
        </p:nvSpPr>
        <p:spPr>
          <a:xfrm>
            <a:off x="8224999" y="1285375"/>
            <a:ext cx="3909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92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СОЦИАЛЬНОЕ ПРЕДПРИНИМАТЕЛЬСТВО: 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3863367" y="1238395"/>
            <a:ext cx="338959" cy="1388304"/>
            <a:chOff x="791852" y="271075"/>
            <a:chExt cx="338959" cy="1388304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>
              <a:off x="907394" y="271075"/>
              <a:ext cx="0" cy="1388304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Группа 57"/>
            <p:cNvGrpSpPr/>
            <p:nvPr/>
          </p:nvGrpSpPr>
          <p:grpSpPr>
            <a:xfrm>
              <a:off x="791852" y="909552"/>
              <a:ext cx="338959" cy="268596"/>
              <a:chOff x="3851655" y="2162565"/>
              <a:chExt cx="338959" cy="221039"/>
            </a:xfrm>
          </p:grpSpPr>
          <p:sp>
            <p:nvSpPr>
              <p:cNvPr id="59" name="Равнобедренный треугольник 58"/>
              <p:cNvSpPr/>
              <p:nvPr/>
            </p:nvSpPr>
            <p:spPr>
              <a:xfrm>
                <a:off x="3851655" y="2191477"/>
                <a:ext cx="261707" cy="192127"/>
              </a:xfrm>
              <a:prstGeom prst="triangle">
                <a:avLst/>
              </a:prstGeom>
              <a:solidFill>
                <a:srgbClr val="9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Равнобедренный треугольник 59"/>
              <p:cNvSpPr/>
              <p:nvPr/>
            </p:nvSpPr>
            <p:spPr>
              <a:xfrm>
                <a:off x="3928907" y="2162565"/>
                <a:ext cx="261707" cy="19212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60"/>
          <p:cNvGrpSpPr/>
          <p:nvPr/>
        </p:nvGrpSpPr>
        <p:grpSpPr>
          <a:xfrm>
            <a:off x="7963292" y="1207448"/>
            <a:ext cx="338959" cy="1388304"/>
            <a:chOff x="791852" y="271075"/>
            <a:chExt cx="338959" cy="1388304"/>
          </a:xfrm>
        </p:grpSpPr>
        <p:cxnSp>
          <p:nvCxnSpPr>
            <p:cNvPr id="62" name="Прямая соединительная линия 61"/>
            <p:cNvCxnSpPr/>
            <p:nvPr/>
          </p:nvCxnSpPr>
          <p:spPr>
            <a:xfrm>
              <a:off x="907394" y="271075"/>
              <a:ext cx="0" cy="1388304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Группа 62"/>
            <p:cNvGrpSpPr/>
            <p:nvPr/>
          </p:nvGrpSpPr>
          <p:grpSpPr>
            <a:xfrm>
              <a:off x="791852" y="909552"/>
              <a:ext cx="338959" cy="268596"/>
              <a:chOff x="3851655" y="2162565"/>
              <a:chExt cx="338959" cy="221039"/>
            </a:xfrm>
          </p:grpSpPr>
          <p:sp>
            <p:nvSpPr>
              <p:cNvPr id="64" name="Равнобедренный треугольник 63"/>
              <p:cNvSpPr/>
              <p:nvPr/>
            </p:nvSpPr>
            <p:spPr>
              <a:xfrm>
                <a:off x="3851655" y="2191477"/>
                <a:ext cx="261707" cy="192127"/>
              </a:xfrm>
              <a:prstGeom prst="triangle">
                <a:avLst/>
              </a:prstGeom>
              <a:solidFill>
                <a:srgbClr val="9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Равнобедренный треугольник 64"/>
              <p:cNvSpPr/>
              <p:nvPr/>
            </p:nvSpPr>
            <p:spPr>
              <a:xfrm>
                <a:off x="3928907" y="2162565"/>
                <a:ext cx="261707" cy="19212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BCD0866-9E33-4A81-BD6F-573FFBE5507C}"/>
              </a:ext>
            </a:extLst>
          </p:cNvPr>
          <p:cNvGrpSpPr/>
          <p:nvPr/>
        </p:nvGrpSpPr>
        <p:grpSpPr>
          <a:xfrm>
            <a:off x="136334" y="5891006"/>
            <a:ext cx="1349566" cy="966996"/>
            <a:chOff x="153869" y="5891006"/>
            <a:chExt cx="968985" cy="966996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F4524449-E900-46ED-B298-AEBFB1CA9BB2}"/>
                </a:ext>
              </a:extLst>
            </p:cNvPr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718927BB-832D-4060-AE44-63E69A9B4B0C}"/>
                </a:ext>
              </a:extLst>
            </p:cNvPr>
            <p:cNvGrpSpPr/>
            <p:nvPr/>
          </p:nvGrpSpPr>
          <p:grpSpPr>
            <a:xfrm>
              <a:off x="153869" y="5891006"/>
              <a:ext cx="968985" cy="966996"/>
              <a:chOff x="153869" y="5891006"/>
              <a:chExt cx="968985" cy="966996"/>
            </a:xfrm>
          </p:grpSpPr>
          <p:grpSp>
            <p:nvGrpSpPr>
              <p:cNvPr id="44" name="Группа 43">
                <a:extLst>
                  <a:ext uri="{FF2B5EF4-FFF2-40B4-BE49-F238E27FC236}">
                    <a16:creationId xmlns:a16="http://schemas.microsoft.com/office/drawing/2014/main" id="{7923616F-BC91-4E14-8010-09F6F24A662A}"/>
                  </a:ext>
                </a:extLst>
              </p:cNvPr>
              <p:cNvGrpSpPr/>
              <p:nvPr/>
            </p:nvGrpSpPr>
            <p:grpSpPr>
              <a:xfrm>
                <a:off x="153869" y="5891006"/>
                <a:ext cx="968985" cy="966996"/>
                <a:chOff x="202544" y="5891006"/>
                <a:chExt cx="968985" cy="966996"/>
              </a:xfrm>
            </p:grpSpPr>
            <p:grpSp>
              <p:nvGrpSpPr>
                <p:cNvPr id="46" name="Группа 45">
                  <a:extLst>
                    <a:ext uri="{FF2B5EF4-FFF2-40B4-BE49-F238E27FC236}">
                      <a16:creationId xmlns:a16="http://schemas.microsoft.com/office/drawing/2014/main" id="{90CE1511-A369-413E-8C36-422A05425F8A}"/>
                    </a:ext>
                  </a:extLst>
                </p:cNvPr>
                <p:cNvGrpSpPr/>
                <p:nvPr/>
              </p:nvGrpSpPr>
              <p:grpSpPr>
                <a:xfrm>
                  <a:off x="202544" y="5891006"/>
                  <a:ext cx="968985" cy="966996"/>
                  <a:chOff x="354944" y="4875006"/>
                  <a:chExt cx="968985" cy="966996"/>
                </a:xfrm>
              </p:grpSpPr>
              <p:grpSp>
                <p:nvGrpSpPr>
                  <p:cNvPr id="48" name="Группа 47">
                    <a:extLst>
                      <a:ext uri="{FF2B5EF4-FFF2-40B4-BE49-F238E27FC236}">
                        <a16:creationId xmlns:a16="http://schemas.microsoft.com/office/drawing/2014/main" id="{F3A773E8-0EEE-4BC7-AF12-037CDBC0E51A}"/>
                      </a:ext>
                    </a:extLst>
                  </p:cNvPr>
                  <p:cNvGrpSpPr/>
                  <p:nvPr/>
                </p:nvGrpSpPr>
                <p:grpSpPr>
                  <a:xfrm>
                    <a:off x="399591" y="4875006"/>
                    <a:ext cx="924338" cy="966996"/>
                    <a:chOff x="3024258" y="2029446"/>
                    <a:chExt cx="924338" cy="773316"/>
                  </a:xfrm>
                </p:grpSpPr>
                <p:cxnSp>
                  <p:nvCxnSpPr>
                    <p:cNvPr id="50" name="Прямая соединительная линия 49">
                      <a:extLst>
                        <a:ext uri="{FF2B5EF4-FFF2-40B4-BE49-F238E27FC236}">
                          <a16:creationId xmlns:a16="http://schemas.microsoft.com/office/drawing/2014/main" id="{6CD039F7-A8DE-447D-8B31-DA81F1FBDEB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1" name="Прямоугольник 50">
                      <a:extLst>
                        <a:ext uri="{FF2B5EF4-FFF2-40B4-BE49-F238E27FC236}">
                          <a16:creationId xmlns:a16="http://schemas.microsoft.com/office/drawing/2014/main" id="{98C70634-01F9-4798-A36F-5EF0BDBC5E7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368739" y="2105536"/>
                      <a:ext cx="655948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ДЕКАБРЬ 2021</a:t>
                      </a:r>
                    </a:p>
                  </p:txBody>
                </p:sp>
              </p:grpSp>
              <p:sp>
                <p:nvSpPr>
                  <p:cNvPr id="49" name="Прямоугольник 48">
                    <a:extLst>
                      <a:ext uri="{FF2B5EF4-FFF2-40B4-BE49-F238E27FC236}">
                        <a16:creationId xmlns:a16="http://schemas.microsoft.com/office/drawing/2014/main" id="{CE942672-BB94-4BD5-8540-AF6D8E9745D9}"/>
                      </a:ext>
                    </a:extLst>
                  </p:cNvPr>
                  <p:cNvSpPr/>
                  <p:nvPr/>
                </p:nvSpPr>
                <p:spPr>
                  <a:xfrm>
                    <a:off x="354944" y="5144174"/>
                    <a:ext cx="752209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11</a:t>
                    </a:r>
                    <a:endParaRPr lang="ru-RU" sz="4400" b="1" dirty="0">
                      <a:solidFill>
                        <a:schemeClr val="tx2">
                          <a:lumMod val="75000"/>
                        </a:schemeClr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  <p:cxnSp>
              <p:nvCxnSpPr>
                <p:cNvPr id="47" name="Прямая соединительная линия 46">
                  <a:extLst>
                    <a:ext uri="{FF2B5EF4-FFF2-40B4-BE49-F238E27FC236}">
                      <a16:creationId xmlns:a16="http://schemas.microsoft.com/office/drawing/2014/main" id="{70BD8D53-423F-4720-824D-C40197D20434}"/>
                    </a:ext>
                  </a:extLst>
                </p:cNvPr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:a16="http://schemas.microsoft.com/office/drawing/2014/main" id="{51772229-FDA0-4272-A685-81CD396F9CE9}"/>
                  </a:ext>
                </a:extLst>
              </p:cNvPr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5" name="Picture 4" descr="Что такое ИППОТЕРАПИЯ или лечебная верховая езда?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" b="3651"/>
          <a:stretch/>
        </p:blipFill>
        <p:spPr bwMode="auto">
          <a:xfrm>
            <a:off x="8156892" y="2709523"/>
            <a:ext cx="3550003" cy="321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" cstate="print"/>
          <a:srcRect l="14052" t="20785" r="36402" b="15681"/>
          <a:stretch/>
        </p:blipFill>
        <p:spPr>
          <a:xfrm>
            <a:off x="4200636" y="2785490"/>
            <a:ext cx="3710698" cy="3145212"/>
          </a:xfrm>
          <a:prstGeom prst="rect">
            <a:avLst/>
          </a:prstGeom>
        </p:spPr>
      </p:pic>
      <p:pic>
        <p:nvPicPr>
          <p:cNvPr id="1029" name="Рисунок 3" descr="https://avatars.mds.yandex.net/get-altay/4454943/2a0000017b528d03110f5e9494d9eae7061f/XXX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t="-375" r="22846"/>
          <a:stretch/>
        </p:blipFill>
        <p:spPr bwMode="auto">
          <a:xfrm>
            <a:off x="493028" y="2717119"/>
            <a:ext cx="3417903" cy="316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53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1233542" y="633009"/>
            <a:ext cx="9418902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СПАСИБО ЗА ВНИМАНИЕ!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199349" y="6214640"/>
            <a:ext cx="730457" cy="509735"/>
            <a:chOff x="0" y="6381328"/>
            <a:chExt cx="730457" cy="51244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6381328"/>
              <a:ext cx="447944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52400" y="6525344"/>
              <a:ext cx="578057" cy="36842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929807" y="6393838"/>
            <a:ext cx="10825128" cy="56315"/>
          </a:xfrm>
          <a:prstGeom prst="rect">
            <a:avLst/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696146" y="6450153"/>
            <a:ext cx="1195849" cy="27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bg1">
                    <a:lumMod val="65000"/>
                  </a:schemeClr>
                </a:solidFill>
              </a:rPr>
              <a:t>ДЕКАБРЬ 2021 г.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92418" y="4736117"/>
            <a:ext cx="444616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ОФИЦИАЛЬНАЯ ГРУППА 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1400" b="1" dirty="0" err="1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ВКонтакте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»</a:t>
            </a:r>
          </a:p>
          <a:p>
            <a:pPr>
              <a:lnSpc>
                <a:spcPts val="1600"/>
              </a:lnSpc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vk.com/krasmsp24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71567" y="3908739"/>
            <a:ext cx="500251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ОФИЦИАЛЬНАЯ СТРАНИЦА на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Facebook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facebook.com/krasmsp24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70410" y="5508141"/>
            <a:ext cx="492711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НЕОФИЦИАЛЬНЫЙ КАНАЛ в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Telegram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PRO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бизнес. Регион24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t.me/PRObusiness_region24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3" name="Picture 10" descr="ВКонтакт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37" y="4670800"/>
            <a:ext cx="612247" cy="58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Facebook — Выполните вход или зарегистрируйтес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37" y="3810768"/>
            <a:ext cx="549378" cy="5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Чат в Телеграмм — Сообщество «Off Road Челябинск» на DRIVE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1" t="11076" r="23054" b="35153"/>
          <a:stretch/>
        </p:blipFill>
        <p:spPr bwMode="auto">
          <a:xfrm>
            <a:off x="5420531" y="5507318"/>
            <a:ext cx="833569" cy="63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5891" y="2692778"/>
            <a:ext cx="11906293" cy="1196691"/>
            <a:chOff x="0" y="2794044"/>
            <a:chExt cx="11906293" cy="1196691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0696146" y="2794044"/>
              <a:ext cx="1210147" cy="1196691"/>
              <a:chOff x="1508760" y="1383029"/>
              <a:chExt cx="557221" cy="561663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1508760" y="1383029"/>
                <a:ext cx="557221" cy="561663"/>
              </a:xfrm>
              <a:prstGeom prst="ellipse">
                <a:avLst/>
              </a:prstGeom>
              <a:noFill/>
              <a:ln w="238125">
                <a:solidFill>
                  <a:schemeClr val="bg1">
                    <a:lumMod val="75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1638320" y="1511574"/>
                <a:ext cx="298099" cy="298175"/>
              </a:xfrm>
              <a:prstGeom prst="ellipse">
                <a:avLst/>
              </a:prstGeom>
              <a:noFill/>
              <a:ln w="238125">
                <a:solidFill>
                  <a:schemeClr val="tx2">
                    <a:lumMod val="60000"/>
                    <a:lumOff val="40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1763189" y="1631588"/>
                <a:ext cx="48359" cy="58145"/>
              </a:xfrm>
              <a:prstGeom prst="ellipse">
                <a:avLst/>
              </a:prstGeom>
              <a:noFill/>
              <a:ln w="238125">
                <a:solidFill>
                  <a:srgbClr val="820000">
                    <a:alpha val="2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Шеврон 15"/>
            <p:cNvSpPr/>
            <p:nvPr/>
          </p:nvSpPr>
          <p:spPr>
            <a:xfrm>
              <a:off x="0" y="3180344"/>
              <a:ext cx="11325211" cy="378745"/>
            </a:xfrm>
            <a:prstGeom prst="chevron">
              <a:avLst>
                <a:gd name="adj" fmla="val 7124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</a:endParaRPr>
            </a:p>
          </p:txBody>
        </p:sp>
      </p:grpSp>
      <p:pic>
        <p:nvPicPr>
          <p:cNvPr id="25" name="Picture 37" descr="https://fpi.gov.ru/upload/iblock/1c2/1c2e047e414fa591ba00949c97b28dc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279" y="1500970"/>
            <a:ext cx="771314" cy="94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257260" y="1650648"/>
            <a:ext cx="5489906" cy="182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820000"/>
                </a:solidFill>
                <a:latin typeface="Arial Black" panose="020B0A04020102020204" pitchFamily="34" charset="0"/>
              </a:rPr>
              <a:t>АГЕНТСТВО РАЗВИТИЯ МАЛОГО </a:t>
            </a:r>
          </a:p>
          <a:p>
            <a:r>
              <a:rPr lang="ru-RU" b="1" dirty="0">
                <a:solidFill>
                  <a:srgbClr val="820000"/>
                </a:solidFill>
                <a:latin typeface="Arial Black" panose="020B0A04020102020204" pitchFamily="34" charset="0"/>
              </a:rPr>
              <a:t>И СРЕДНЕГО ПРЕДПРИНИМАТЕЛЬСТВА</a:t>
            </a:r>
          </a:p>
          <a:p>
            <a:r>
              <a:rPr lang="ru-RU" b="1" dirty="0">
                <a:solidFill>
                  <a:srgbClr val="820000"/>
                </a:solidFill>
                <a:latin typeface="Arial Black" panose="020B0A04020102020204" pitchFamily="34" charset="0"/>
              </a:rPr>
              <a:t>КРАСНОЯРСКОГО КРАЯ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56364" y="2143551"/>
            <a:ext cx="2073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20000"/>
                </a:solidFill>
                <a:latin typeface="Arial Black" panose="020B0A04020102020204" pitchFamily="34" charset="0"/>
              </a:rPr>
              <a:t>krasmsp.ru</a:t>
            </a:r>
            <a:endParaRPr lang="ru-RU" sz="2400" b="1" dirty="0">
              <a:solidFill>
                <a:srgbClr val="82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6328425" y="3791327"/>
            <a:ext cx="10552" cy="235489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2F9BAC-81BD-4459-B0C9-0ABAAE33D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201" y="1260984"/>
            <a:ext cx="1581163" cy="15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7293" y="529565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777777"/>
                </a:solidFill>
                <a:latin typeface="Verdana" panose="020B0604030504040204" pitchFamily="34" charset="0"/>
              </a:rPr>
              <a:t>Путеводитель по мерам поддержки предпринимательства </a:t>
            </a:r>
            <a:r>
              <a:rPr lang="ru-RU" sz="1400" b="1" dirty="0" smtClean="0">
                <a:solidFill>
                  <a:srgbClr val="777777"/>
                </a:solidFill>
                <a:latin typeface="Verdana" panose="020B0604030504040204" pitchFamily="34" charset="0"/>
              </a:rPr>
              <a:t>Красноярского </a:t>
            </a:r>
            <a:r>
              <a:rPr lang="ru-RU" sz="1400" b="1" dirty="0">
                <a:solidFill>
                  <a:srgbClr val="777777"/>
                </a:solidFill>
                <a:latin typeface="Verdana" panose="020B0604030504040204" pitchFamily="34" charset="0"/>
              </a:rPr>
              <a:t>края</a:t>
            </a:r>
            <a:endParaRPr lang="ru-RU" sz="1400" b="1" i="0" dirty="0">
              <a:solidFill>
                <a:srgbClr val="777777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9848" y="2865196"/>
            <a:ext cx="4292617" cy="236491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47293" y="5758718"/>
            <a:ext cx="433880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920000"/>
                </a:solidFill>
                <a:latin typeface="Arial Black" panose="020B0A04020102020204" pitchFamily="34" charset="0"/>
              </a:rPr>
              <a:t>http://</a:t>
            </a:r>
            <a:r>
              <a:rPr lang="en-US" sz="1400" dirty="0" smtClean="0">
                <a:solidFill>
                  <a:srgbClr val="920000"/>
                </a:solidFill>
                <a:latin typeface="Arial Black" panose="020B0A04020102020204" pitchFamily="34" charset="0"/>
              </a:rPr>
              <a:t>krasmsp.ru/support</a:t>
            </a:r>
            <a:endParaRPr lang="ru-RU" sz="1400" dirty="0">
              <a:solidFill>
                <a:srgbClr val="92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восклицательный знак - Сток картинки - iStock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4" t="8433" r="38978" b="8951"/>
          <a:stretch/>
        </p:blipFill>
        <p:spPr bwMode="auto">
          <a:xfrm>
            <a:off x="116274" y="3694754"/>
            <a:ext cx="480984" cy="160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42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1154" y="238034"/>
            <a:ext cx="120270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ИНФРАСТРУКТУРА ПОДДЕРЖКИ МСП В КРАЕ</a:t>
            </a:r>
          </a:p>
        </p:txBody>
      </p:sp>
      <p:pic>
        <p:nvPicPr>
          <p:cNvPr id="72" name="Picture 37" descr="https://fpi.gov.ru/upload/iblock/1c2/1c2e047e414fa591ba00949c97b28dc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146381"/>
            <a:ext cx="554782" cy="67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2"/>
          <p:cNvSpPr/>
          <p:nvPr/>
        </p:nvSpPr>
        <p:spPr>
          <a:xfrm>
            <a:off x="1476238" y="1247424"/>
            <a:ext cx="9426208" cy="6352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8E0000"/>
                </a:solidFill>
                <a:latin typeface="Arial Black" panose="020B0A04020102020204" pitchFamily="34" charset="0"/>
              </a:rPr>
              <a:t>АГЕНТСТВО РАЗВИТИЯ МАЛОГО И СРЕДНЕГО ПРЕДПРИНИМАТЕЛЬСТВА КРАСНОЯРСКОГО КРАЯ</a:t>
            </a:r>
          </a:p>
          <a:p>
            <a:pPr algn="ct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ОРГАН ИСПОЛНИТЕЛЬНОЙ ВЛАСТИ КРАЯ</a:t>
            </a:r>
          </a:p>
        </p:txBody>
      </p:sp>
      <p:pic>
        <p:nvPicPr>
          <p:cNvPr id="1026" name="Picture 2" descr="http://www.sf-kras.ru/wp-content/uploads/2015/01/logo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16" y="2754903"/>
            <a:ext cx="2682327" cy="94523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" b="12131"/>
          <a:stretch/>
        </p:blipFill>
        <p:spPr>
          <a:xfrm>
            <a:off x="5662161" y="2649144"/>
            <a:ext cx="2351709" cy="10792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0" name="Прямоугольник 79"/>
          <p:cNvSpPr/>
          <p:nvPr/>
        </p:nvSpPr>
        <p:spPr>
          <a:xfrm>
            <a:off x="4991669" y="3919465"/>
            <a:ext cx="3692693" cy="2652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ЦЕНТР ПОДДЕРЖКИ ПРЕДПРИНИМАТЕЛЬСТВА (РЦПП) 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ПОДДЕРЖКИ ЭКСПОРТА (ЦПЭ)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КЛАСТЕРНОГО РАЗВИТИЯ (ЦКР)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РЦК В СФЕРЕ ПРОИЗВОДИТЕЛЬНОСТИ ТРУДА 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МИКРОФИНАНСОВАЯ И ГАРАНТИЙНАЯ ОРГАНИЗАЦИЯ  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181380" y="3889639"/>
            <a:ext cx="3055372" cy="245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РЕГИОНАЛЬНОЕ ПРЕДСТАВИТЕЛЬСТВО ФОНДА СОДЕЙСТВИЯ ИННОВАЦИЯМ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ОПЕРАТОР ФОНДА «СКОЛКОВО»</a:t>
            </a: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ТЕРРИТОРИАЛЬНОЕ ПРЕДСТАВИТЕЛЬСТВО ЦЕНТРА СТАНДАРТИЗАЦИИ 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ИННОВАЦИОННОЙ СФЕРЕ ГРУППЫ РОСНАНО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113270" y="3919465"/>
            <a:ext cx="24972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СОДЕЙСТВИЕ РАЗВИТИЮ НАУЧНОЙ, НАУЧНО-ТЕХНИЧЕСКОЙ И ИННОВАЦИОННОЙ ДЕЯТЕЛЬНОСТИ 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 ТЕРРИТОРИИ КРАСНОЯРСКОГО КРАЯ</a:t>
            </a:r>
          </a:p>
        </p:txBody>
      </p:sp>
      <p:sp>
        <p:nvSpPr>
          <p:cNvPr id="83" name="Стрелка вправо 82"/>
          <p:cNvSpPr/>
          <p:nvPr/>
        </p:nvSpPr>
        <p:spPr>
          <a:xfrm rot="5400000">
            <a:off x="5998995" y="2107258"/>
            <a:ext cx="322245" cy="4924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трелка вправо 83"/>
          <p:cNvSpPr/>
          <p:nvPr/>
        </p:nvSpPr>
        <p:spPr>
          <a:xfrm rot="5400000">
            <a:off x="2308059" y="2130554"/>
            <a:ext cx="322245" cy="4924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трелка вправо 84"/>
          <p:cNvSpPr/>
          <p:nvPr/>
        </p:nvSpPr>
        <p:spPr>
          <a:xfrm rot="5400000">
            <a:off x="9936170" y="2130555"/>
            <a:ext cx="322245" cy="4924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Красноярский краевой фонд науки продолжает принимать заявки на конкурсы ::  КГПУ им. В.П. Астафьев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853" y="2639148"/>
            <a:ext cx="1919582" cy="11022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 flipV="1">
            <a:off x="4764162" y="2605527"/>
            <a:ext cx="1048" cy="373070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8910821" y="2593233"/>
            <a:ext cx="222" cy="377079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198516" y="5891006"/>
            <a:ext cx="924338" cy="966996"/>
            <a:chOff x="198516" y="5891006"/>
            <a:chExt cx="924338" cy="96699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98516" y="5891006"/>
              <a:ext cx="924338" cy="966996"/>
              <a:chOff x="198516" y="5891006"/>
              <a:chExt cx="924338" cy="966996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198516" y="5891006"/>
                <a:ext cx="924338" cy="966996"/>
                <a:chOff x="247191" y="5891006"/>
                <a:chExt cx="924338" cy="966996"/>
              </a:xfrm>
            </p:grpSpPr>
            <p:grpSp>
              <p:nvGrpSpPr>
                <p:cNvPr id="33" name="Группа 32"/>
                <p:cNvGrpSpPr/>
                <p:nvPr/>
              </p:nvGrpSpPr>
              <p:grpSpPr>
                <a:xfrm>
                  <a:off x="247191" y="5891006"/>
                  <a:ext cx="924338" cy="966996"/>
                  <a:chOff x="399591" y="4875006"/>
                  <a:chExt cx="924338" cy="966996"/>
                </a:xfrm>
              </p:grpSpPr>
              <p:grpSp>
                <p:nvGrpSpPr>
                  <p:cNvPr id="42" name="Группа 41"/>
                  <p:cNvGrpSpPr/>
                  <p:nvPr/>
                </p:nvGrpSpPr>
                <p:grpSpPr>
                  <a:xfrm>
                    <a:off x="399591" y="4875006"/>
                    <a:ext cx="924338" cy="966996"/>
                    <a:chOff x="3024258" y="2029446"/>
                    <a:chExt cx="924338" cy="773316"/>
                  </a:xfrm>
                </p:grpSpPr>
                <p:cxnSp>
                  <p:nvCxnSpPr>
                    <p:cNvPr id="46" name="Прямая соединительная линия 45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7" name="Прямоугольник 46"/>
                    <p:cNvSpPr/>
                    <p:nvPr/>
                  </p:nvSpPr>
                  <p:spPr>
                    <a:xfrm rot="16200000">
                      <a:off x="3368739" y="2105536"/>
                      <a:ext cx="655948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ДЕКАБРЬ 2021</a:t>
                      </a:r>
                    </a:p>
                  </p:txBody>
                </p:sp>
              </p:grpSp>
              <p:sp>
                <p:nvSpPr>
                  <p:cNvPr id="45" name="Прямоугольник 44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2</a:t>
                    </a:r>
                  </a:p>
                </p:txBody>
              </p:sp>
            </p:grp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Прямая соединительная линия 31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042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Диаграмма 112">
            <a:extLst>
              <a:ext uri="{FF2B5EF4-FFF2-40B4-BE49-F238E27FC236}">
                <a16:creationId xmlns:a16="http://schemas.microsoft.com/office/drawing/2014/main" id="{6ECFB407-6F47-477F-9B4C-F6D30BF1B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13574"/>
              </p:ext>
            </p:extLst>
          </p:nvPr>
        </p:nvGraphicFramePr>
        <p:xfrm>
          <a:off x="331851" y="1044431"/>
          <a:ext cx="9796139" cy="4019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54958" y="188470"/>
            <a:ext cx="110874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СТАТИСТИЧЕСКИЙ ПРОФИЛЬ СЕКТОРА МСП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98516" y="5891006"/>
            <a:ext cx="924338" cy="966996"/>
            <a:chOff x="198516" y="5891006"/>
            <a:chExt cx="924338" cy="96699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98516" y="5891006"/>
              <a:ext cx="924338" cy="966996"/>
              <a:chOff x="198516" y="5891006"/>
              <a:chExt cx="924338" cy="966996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198516" y="5891006"/>
                <a:ext cx="924338" cy="966996"/>
                <a:chOff x="247191" y="5891006"/>
                <a:chExt cx="924338" cy="966996"/>
              </a:xfrm>
            </p:grpSpPr>
            <p:grpSp>
              <p:nvGrpSpPr>
                <p:cNvPr id="10" name="Группа 9"/>
                <p:cNvGrpSpPr/>
                <p:nvPr/>
              </p:nvGrpSpPr>
              <p:grpSpPr>
                <a:xfrm>
                  <a:off x="247191" y="5891006"/>
                  <a:ext cx="924338" cy="966996"/>
                  <a:chOff x="399591" y="4875006"/>
                  <a:chExt cx="924338" cy="966996"/>
                </a:xfrm>
              </p:grpSpPr>
              <p:grpSp>
                <p:nvGrpSpPr>
                  <p:cNvPr id="12" name="Группа 11"/>
                  <p:cNvGrpSpPr/>
                  <p:nvPr/>
                </p:nvGrpSpPr>
                <p:grpSpPr>
                  <a:xfrm>
                    <a:off x="399591" y="4875006"/>
                    <a:ext cx="924338" cy="966996"/>
                    <a:chOff x="3024258" y="2029446"/>
                    <a:chExt cx="924338" cy="773316"/>
                  </a:xfrm>
                </p:grpSpPr>
                <p:cxnSp>
                  <p:nvCxnSpPr>
                    <p:cNvPr id="14" name="Прямая соединительная линия 13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" name="Прямоугольник 14"/>
                    <p:cNvSpPr/>
                    <p:nvPr/>
                  </p:nvSpPr>
                  <p:spPr>
                    <a:xfrm rot="16200000">
                      <a:off x="3368739" y="2105536"/>
                      <a:ext cx="655948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ДЕКАБРЬ 2021</a:t>
                      </a:r>
                    </a:p>
                  </p:txBody>
                </p:sp>
              </p:grpSp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3</a:t>
                    </a:r>
                  </a:p>
                </p:txBody>
              </p:sp>
            </p:grp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Прямоугольник 19"/>
          <p:cNvSpPr/>
          <p:nvPr/>
        </p:nvSpPr>
        <p:spPr>
          <a:xfrm>
            <a:off x="9841341" y="1181562"/>
            <a:ext cx="1980766" cy="286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КРАСНОЯРСКИЙ КРАЙ</a:t>
            </a:r>
          </a:p>
        </p:txBody>
      </p:sp>
      <p:sp>
        <p:nvSpPr>
          <p:cNvPr id="81" name="Прямоугольник 80"/>
          <p:cNvSpPr/>
          <p:nvPr/>
        </p:nvSpPr>
        <p:spPr>
          <a:xfrm rot="16200000">
            <a:off x="8697239" y="1877796"/>
            <a:ext cx="2134195" cy="30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0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ОТРАСЛЕВАЯ СТРУКТУРА</a:t>
            </a:r>
          </a:p>
        </p:txBody>
      </p:sp>
      <p:grpSp>
        <p:nvGrpSpPr>
          <p:cNvPr id="117" name="Группа 116"/>
          <p:cNvGrpSpPr/>
          <p:nvPr/>
        </p:nvGrpSpPr>
        <p:grpSpPr>
          <a:xfrm>
            <a:off x="9651078" y="1401828"/>
            <a:ext cx="2283015" cy="868123"/>
            <a:chOff x="7537232" y="1906563"/>
            <a:chExt cx="2883662" cy="985729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8023436" y="2404860"/>
              <a:ext cx="2397458" cy="4874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lnSpc>
                  <a:spcPts val="10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ТОРГОВЛЯ</a:t>
              </a:r>
            </a:p>
            <a:p>
              <a:pPr marL="171450" indent="-171450">
                <a:lnSpc>
                  <a:spcPts val="10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ПРЕДОСТАВЛЕНИЕ УСЛУГ НАСЕЛЕНИЮ</a:t>
              </a:r>
            </a:p>
            <a:p>
              <a:pPr marL="171450" indent="-171450">
                <a:lnSpc>
                  <a:spcPts val="10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ТУРИЗМ</a:t>
              </a:r>
            </a:p>
            <a:p>
              <a:pPr marL="171450" indent="-171450">
                <a:lnSpc>
                  <a:spcPts val="1000"/>
                </a:lnSpc>
                <a:buFont typeface="Arial" panose="020B0604020202020204" pitchFamily="34" charset="0"/>
                <a:buChar char="•"/>
              </a:pPr>
              <a:endParaRPr lang="ru-RU" sz="9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97" name="Группа 96"/>
            <p:cNvGrpSpPr/>
            <p:nvPr/>
          </p:nvGrpSpPr>
          <p:grpSpPr>
            <a:xfrm>
              <a:off x="7537232" y="1906563"/>
              <a:ext cx="1898697" cy="985729"/>
              <a:chOff x="7537232" y="1906563"/>
              <a:chExt cx="1898697" cy="985729"/>
            </a:xfrm>
          </p:grpSpPr>
          <p:sp>
            <p:nvSpPr>
              <p:cNvPr id="84" name="Прямоугольник 83"/>
              <p:cNvSpPr/>
              <p:nvPr/>
            </p:nvSpPr>
            <p:spPr>
              <a:xfrm>
                <a:off x="7537232" y="1906563"/>
                <a:ext cx="1898697" cy="4874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ts val="1400"/>
                  </a:lnSpc>
                </a:pPr>
                <a:r>
                  <a:rPr lang="ru-RU" sz="900" b="1" dirty="0">
                    <a:solidFill>
                      <a:srgbClr val="8E0000"/>
                    </a:solidFill>
                    <a:latin typeface="Arial Black" panose="020B0A04020102020204" pitchFamily="34" charset="0"/>
                  </a:rPr>
                  <a:t>МАЛЫЙ БИЗНЕС</a:t>
                </a:r>
              </a:p>
            </p:txBody>
          </p:sp>
          <p:cxnSp>
            <p:nvCxnSpPr>
              <p:cNvPr id="87" name="Прямая со стрелкой 86"/>
              <p:cNvCxnSpPr/>
              <p:nvPr/>
            </p:nvCxnSpPr>
            <p:spPr>
              <a:xfrm flipV="1">
                <a:off x="7971013" y="2240008"/>
                <a:ext cx="0" cy="652284"/>
              </a:xfrm>
              <a:prstGeom prst="straightConnector1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8" name="Группа 117"/>
          <p:cNvGrpSpPr/>
          <p:nvPr/>
        </p:nvGrpSpPr>
        <p:grpSpPr>
          <a:xfrm>
            <a:off x="9339390" y="2138009"/>
            <a:ext cx="2785072" cy="903310"/>
            <a:chOff x="6996293" y="3223797"/>
            <a:chExt cx="3901488" cy="998565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7915883" y="3734930"/>
              <a:ext cx="2981898" cy="4874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lnSpc>
                  <a:spcPts val="10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ОБРАБАТЫВАЮЩАЯ ПРОМЫШЛЕННОСТЬ</a:t>
              </a:r>
            </a:p>
            <a:p>
              <a:pPr marL="171450" indent="-171450">
                <a:lnSpc>
                  <a:spcPts val="10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СТРОИТЕЛЬСТВО </a:t>
              </a:r>
            </a:p>
            <a:p>
              <a:pPr marL="171450" indent="-171450">
                <a:lnSpc>
                  <a:spcPts val="10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СЕЛЬСКОЕ ХОЗЯЙСТВО</a:t>
              </a:r>
            </a:p>
            <a:p>
              <a:pPr marL="171450" indent="-171450">
                <a:lnSpc>
                  <a:spcPts val="1000"/>
                </a:lnSpc>
                <a:buFont typeface="Arial" panose="020B0604020202020204" pitchFamily="34" charset="0"/>
                <a:buChar char="•"/>
              </a:pPr>
              <a:endParaRPr lang="ru-RU" sz="9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96" name="Группа 95"/>
            <p:cNvGrpSpPr/>
            <p:nvPr/>
          </p:nvGrpSpPr>
          <p:grpSpPr>
            <a:xfrm>
              <a:off x="6996293" y="3223797"/>
              <a:ext cx="2672842" cy="935449"/>
              <a:chOff x="6996293" y="3223797"/>
              <a:chExt cx="2672842" cy="935449"/>
            </a:xfrm>
          </p:grpSpPr>
          <p:sp>
            <p:nvSpPr>
              <p:cNvPr id="86" name="Прямоугольник 85"/>
              <p:cNvSpPr/>
              <p:nvPr/>
            </p:nvSpPr>
            <p:spPr>
              <a:xfrm>
                <a:off x="6996293" y="3223797"/>
                <a:ext cx="2672842" cy="4874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ts val="1400"/>
                  </a:lnSpc>
                </a:pPr>
                <a:r>
                  <a:rPr lang="ru-RU" sz="900" b="1" dirty="0">
                    <a:solidFill>
                      <a:srgbClr val="8E0000"/>
                    </a:solidFill>
                    <a:latin typeface="Arial Black" panose="020B0A04020102020204" pitchFamily="34" charset="0"/>
                  </a:rPr>
                  <a:t>СРЕДНИЙ БИЗНЕС</a:t>
                </a:r>
              </a:p>
            </p:txBody>
          </p:sp>
          <p:cxnSp>
            <p:nvCxnSpPr>
              <p:cNvPr id="92" name="Прямая со стрелкой 91"/>
              <p:cNvCxnSpPr/>
              <p:nvPr/>
            </p:nvCxnSpPr>
            <p:spPr>
              <a:xfrm flipV="1">
                <a:off x="7915881" y="3613451"/>
                <a:ext cx="0" cy="545795"/>
              </a:xfrm>
              <a:prstGeom prst="straightConnector1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Прямоугольник 50"/>
          <p:cNvSpPr/>
          <p:nvPr/>
        </p:nvSpPr>
        <p:spPr>
          <a:xfrm>
            <a:off x="8294014" y="5529815"/>
            <a:ext cx="3734482" cy="297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ТЕМП ПРИРОСТА КОЛИЧЕСТВА СУБЪЕКТОВ МСП ЗА 2021 ГОД, %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8353028" y="5822579"/>
            <a:ext cx="3719283" cy="930929"/>
            <a:chOff x="508264" y="4550670"/>
            <a:chExt cx="3719283" cy="930929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508264" y="4550670"/>
              <a:ext cx="1529516" cy="9309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+ 1,73 </a:t>
              </a:r>
            </a:p>
            <a:p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+ 0,30</a:t>
              </a:r>
            </a:p>
            <a:p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+ 1,69</a:t>
              </a:r>
              <a:endParaRPr lang="ru-RU" sz="16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38" name="Прямоугольник 237"/>
            <p:cNvSpPr/>
            <p:nvPr/>
          </p:nvSpPr>
          <p:spPr>
            <a:xfrm>
              <a:off x="1321250" y="4612856"/>
              <a:ext cx="290629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КРАСНОЯРСКИЙ КРАЙ </a:t>
              </a:r>
            </a:p>
            <a:p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СФО</a:t>
              </a:r>
            </a:p>
            <a:p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РОССИЯ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14" name="Диаграмма 113">
            <a:extLst>
              <a:ext uri="{FF2B5EF4-FFF2-40B4-BE49-F238E27FC236}">
                <a16:creationId xmlns:a16="http://schemas.microsoft.com/office/drawing/2014/main" id="{DF5625BF-657B-4F26-B750-443EC0239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625451"/>
              </p:ext>
            </p:extLst>
          </p:nvPr>
        </p:nvGraphicFramePr>
        <p:xfrm>
          <a:off x="1498153" y="2905134"/>
          <a:ext cx="7365556" cy="704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B45AB518-25F9-4E21-AC3C-18B926F5D911}"/>
              </a:ext>
            </a:extLst>
          </p:cNvPr>
          <p:cNvGrpSpPr/>
          <p:nvPr/>
        </p:nvGrpSpPr>
        <p:grpSpPr>
          <a:xfrm>
            <a:off x="1608714" y="1654355"/>
            <a:ext cx="4312810" cy="440935"/>
            <a:chOff x="5087011" y="966543"/>
            <a:chExt cx="4296456" cy="440935"/>
          </a:xfrm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96165818-B7B1-4CBD-8260-B613A358C001}"/>
                </a:ext>
              </a:extLst>
            </p:cNvPr>
            <p:cNvSpPr/>
            <p:nvPr/>
          </p:nvSpPr>
          <p:spPr>
            <a:xfrm>
              <a:off x="5219989" y="966543"/>
              <a:ext cx="4163478" cy="4409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Число субъектов МСП (Красноярский край), тыс. ед.</a:t>
              </a:r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id="{376F45C9-0D31-4803-9C2E-580458345BB3}"/>
                </a:ext>
              </a:extLst>
            </p:cNvPr>
            <p:cNvSpPr/>
            <p:nvPr/>
          </p:nvSpPr>
          <p:spPr>
            <a:xfrm flipV="1">
              <a:off x="5087011" y="1137935"/>
              <a:ext cx="344501" cy="9935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</p:grp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FA26A096-C7D2-4088-93C0-2EBC9537F79D}"/>
              </a:ext>
            </a:extLst>
          </p:cNvPr>
          <p:cNvSpPr/>
          <p:nvPr/>
        </p:nvSpPr>
        <p:spPr>
          <a:xfrm flipV="1">
            <a:off x="7830708" y="3160023"/>
            <a:ext cx="324614" cy="444431"/>
          </a:xfrm>
          <a:prstGeom prst="rect">
            <a:avLst/>
          </a:prstGeom>
          <a:pattFill prst="wdDn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85E20F1D-D269-481A-8FDB-C5DE8CC16430}"/>
              </a:ext>
            </a:extLst>
          </p:cNvPr>
          <p:cNvGrpSpPr/>
          <p:nvPr/>
        </p:nvGrpSpPr>
        <p:grpSpPr>
          <a:xfrm>
            <a:off x="5908722" y="1624964"/>
            <a:ext cx="2102385" cy="367317"/>
            <a:chOff x="6576168" y="1817045"/>
            <a:chExt cx="2102385" cy="311966"/>
          </a:xfrm>
        </p:grpSpPr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id="{5E20CED0-1325-48DD-A2CD-6FE1892A0A65}"/>
                </a:ext>
              </a:extLst>
            </p:cNvPr>
            <p:cNvSpPr/>
            <p:nvPr/>
          </p:nvSpPr>
          <p:spPr>
            <a:xfrm>
              <a:off x="7172962" y="1817045"/>
              <a:ext cx="1505591" cy="2668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+ </a:t>
              </a:r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2,3%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35" name="Прямая со стрелкой 134">
              <a:extLst>
                <a:ext uri="{FF2B5EF4-FFF2-40B4-BE49-F238E27FC236}">
                  <a16:creationId xmlns:a16="http://schemas.microsoft.com/office/drawing/2014/main" id="{95B6DAB8-59B2-44DD-8C2C-AC661B18AA78}"/>
                </a:ext>
              </a:extLst>
            </p:cNvPr>
            <p:cNvCxnSpPr/>
            <p:nvPr/>
          </p:nvCxnSpPr>
          <p:spPr>
            <a:xfrm flipH="1">
              <a:off x="6576168" y="2079802"/>
              <a:ext cx="1030730" cy="49209"/>
            </a:xfrm>
            <a:prstGeom prst="straightConnector1">
              <a:avLst/>
            </a:prstGeom>
            <a:ln w="22225" cap="rnd">
              <a:solidFill>
                <a:schemeClr val="accent6">
                  <a:lumMod val="60000"/>
                  <a:lumOff val="4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id="{1DCAF6B6-17B3-4309-8890-8A32D7612F93}"/>
              </a:ext>
            </a:extLst>
          </p:cNvPr>
          <p:cNvSpPr/>
          <p:nvPr/>
        </p:nvSpPr>
        <p:spPr>
          <a:xfrm>
            <a:off x="7409390" y="1978304"/>
            <a:ext cx="792557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900"/>
              </a:lnSpc>
            </a:pP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- 5,4%</a:t>
            </a:r>
          </a:p>
        </p:txBody>
      </p: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E64EFE88-CF0B-46CF-BB9A-0F930500F2AB}"/>
              </a:ext>
            </a:extLst>
          </p:cNvPr>
          <p:cNvSpPr/>
          <p:nvPr/>
        </p:nvSpPr>
        <p:spPr>
          <a:xfrm>
            <a:off x="8331059" y="4263694"/>
            <a:ext cx="3583900" cy="413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000"/>
              </a:lnSpc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ДИНАМИКА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ИЗМЕНЕНИЙ К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2020 ГОДУ</a:t>
            </a:r>
          </a:p>
        </p:txBody>
      </p:sp>
      <p:grpSp>
        <p:nvGrpSpPr>
          <p:cNvPr id="225" name="Группа 224"/>
          <p:cNvGrpSpPr/>
          <p:nvPr/>
        </p:nvGrpSpPr>
        <p:grpSpPr>
          <a:xfrm>
            <a:off x="8367534" y="4386491"/>
            <a:ext cx="3714639" cy="767302"/>
            <a:chOff x="8838176" y="5541855"/>
            <a:chExt cx="3714639" cy="767302"/>
          </a:xfrm>
        </p:grpSpPr>
        <p:sp>
          <p:nvSpPr>
            <p:cNvPr id="159" name="Прямоугольник 158">
              <a:extLst>
                <a:ext uri="{FF2B5EF4-FFF2-40B4-BE49-F238E27FC236}">
                  <a16:creationId xmlns:a16="http://schemas.microsoft.com/office/drawing/2014/main" id="{C5737A7B-2A7A-4C83-AC4B-5C71467BCB87}"/>
                </a:ext>
              </a:extLst>
            </p:cNvPr>
            <p:cNvSpPr/>
            <p:nvPr/>
          </p:nvSpPr>
          <p:spPr>
            <a:xfrm>
              <a:off x="8849862" y="5541855"/>
              <a:ext cx="1505591" cy="6760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+ 8%</a:t>
              </a:r>
            </a:p>
          </p:txBody>
        </p:sp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501E4F78-882E-40E3-98FF-8ADAA526126A}"/>
                </a:ext>
              </a:extLst>
            </p:cNvPr>
            <p:cNvSpPr/>
            <p:nvPr/>
          </p:nvSpPr>
          <p:spPr>
            <a:xfrm>
              <a:off x="9674150" y="5802847"/>
              <a:ext cx="2878665" cy="196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800"/>
                </a:lnSpc>
              </a:pPr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КОЛИЧЕСТВО РАБОЧИХ </a:t>
              </a:r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МЕСТ </a:t>
              </a:r>
            </a:p>
          </p:txBody>
        </p:sp>
        <p:sp>
          <p:nvSpPr>
            <p:cNvPr id="166" name="Прямоугольник 165">
              <a:extLst>
                <a:ext uri="{FF2B5EF4-FFF2-40B4-BE49-F238E27FC236}">
                  <a16:creationId xmlns:a16="http://schemas.microsoft.com/office/drawing/2014/main" id="{4A1B5273-A8DB-4377-9157-EE9F20150462}"/>
                </a:ext>
              </a:extLst>
            </p:cNvPr>
            <p:cNvSpPr/>
            <p:nvPr/>
          </p:nvSpPr>
          <p:spPr>
            <a:xfrm>
              <a:off x="8838176" y="5947816"/>
              <a:ext cx="1301707" cy="3277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400"/>
                </a:lnSpc>
              </a:pPr>
              <a:r>
                <a:rPr lang="ru-RU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+ </a:t>
              </a:r>
              <a:r>
                <a:rPr lang="ru-RU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60,5</a:t>
              </a:r>
              <a:endPara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3F243961-B539-4281-AE3C-F696AA9CCF8C}"/>
                </a:ext>
              </a:extLst>
            </p:cNvPr>
            <p:cNvSpPr/>
            <p:nvPr/>
          </p:nvSpPr>
          <p:spPr>
            <a:xfrm>
              <a:off x="9664288" y="5970767"/>
              <a:ext cx="2155808" cy="3383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800"/>
                </a:lnSpc>
              </a:pPr>
              <a:r>
                <a:rPr lang="ru-RU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ТЫС</a:t>
              </a:r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. САМОЗАНЯТЫХ </a:t>
              </a:r>
              <a:endPara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74" name="Прямоугольник 173">
            <a:extLst>
              <a:ext uri="{FF2B5EF4-FFF2-40B4-BE49-F238E27FC236}">
                <a16:creationId xmlns:a16="http://schemas.microsoft.com/office/drawing/2014/main" id="{38AC0F36-2FAE-4AFF-B420-F1A25DA82BFB}"/>
              </a:ext>
            </a:extLst>
          </p:cNvPr>
          <p:cNvSpPr/>
          <p:nvPr/>
        </p:nvSpPr>
        <p:spPr>
          <a:xfrm>
            <a:off x="8172234" y="4123770"/>
            <a:ext cx="3099534" cy="294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ЧИСЛЕННОСТЬ ЗАНЯТЫХ</a:t>
            </a:r>
          </a:p>
        </p:txBody>
      </p:sp>
      <p:pic>
        <p:nvPicPr>
          <p:cNvPr id="175" name="Рисунок 174">
            <a:extLst>
              <a:ext uri="{FF2B5EF4-FFF2-40B4-BE49-F238E27FC236}">
                <a16:creationId xmlns:a16="http://schemas.microsoft.com/office/drawing/2014/main" id="{4972E47C-FA6C-4B22-B815-AA31C52C14F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53399" y="3321603"/>
            <a:ext cx="1202062" cy="728523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EDA2550B-07C6-48A6-A5CF-9AF5859488C9}"/>
              </a:ext>
            </a:extLst>
          </p:cNvPr>
          <p:cNvSpPr/>
          <p:nvPr/>
        </p:nvSpPr>
        <p:spPr>
          <a:xfrm>
            <a:off x="1240423" y="965978"/>
            <a:ext cx="7228987" cy="297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ДИНАМИКА ЧИСЛА СУБЪЕКТОВ МСП, ТЫС. ЕДИНИЦ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A26A096-C7D2-4088-93C0-2EBC9537F79D}"/>
              </a:ext>
            </a:extLst>
          </p:cNvPr>
          <p:cNvSpPr/>
          <p:nvPr/>
        </p:nvSpPr>
        <p:spPr>
          <a:xfrm flipV="1">
            <a:off x="7427188" y="2776608"/>
            <a:ext cx="368216" cy="8292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537643" y="3968998"/>
            <a:ext cx="9498366" cy="22873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AF7DAFEB-DD50-4BB0-84E2-7F602827813B}"/>
              </a:ext>
            </a:extLst>
          </p:cNvPr>
          <p:cNvSpPr/>
          <p:nvPr/>
        </p:nvSpPr>
        <p:spPr>
          <a:xfrm>
            <a:off x="7591965" y="2819391"/>
            <a:ext cx="1415659" cy="254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104 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тыс.</a:t>
            </a:r>
          </a:p>
          <a:p>
            <a:pPr>
              <a:lnSpc>
                <a:spcPts val="800"/>
              </a:lnSpc>
            </a:pPr>
            <a:r>
              <a:rPr lang="ru-RU" sz="8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ДЕКАБРЬ 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2021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AF7DAFEB-DD50-4BB0-84E2-7F602827813B}"/>
              </a:ext>
            </a:extLst>
          </p:cNvPr>
          <p:cNvSpPr/>
          <p:nvPr/>
        </p:nvSpPr>
        <p:spPr>
          <a:xfrm>
            <a:off x="7136491" y="2456875"/>
            <a:ext cx="1506302" cy="287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5 840 </a:t>
            </a:r>
            <a:r>
              <a:rPr lang="ru-RU" sz="1100" b="1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тыс.</a:t>
            </a:r>
            <a:endParaRPr lang="ru-RU" sz="1100" b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28" name="Группа 227"/>
          <p:cNvGrpSpPr/>
          <p:nvPr/>
        </p:nvGrpSpPr>
        <p:grpSpPr>
          <a:xfrm>
            <a:off x="6216957" y="1746701"/>
            <a:ext cx="2766303" cy="540612"/>
            <a:chOff x="6216957" y="1746701"/>
            <a:chExt cx="2766303" cy="540612"/>
          </a:xfrm>
        </p:grpSpPr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68224AE3-A25E-41A4-8043-5EEC43D8AAC8}"/>
                </a:ext>
              </a:extLst>
            </p:cNvPr>
            <p:cNvSpPr/>
            <p:nvPr/>
          </p:nvSpPr>
          <p:spPr>
            <a:xfrm>
              <a:off x="6216957" y="2012293"/>
              <a:ext cx="1505591" cy="2668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rgbClr val="744830"/>
                  </a:solidFill>
                  <a:latin typeface="Arial Black" panose="020B0A04020102020204" pitchFamily="34" charset="0"/>
                </a:rPr>
                <a:t>+ 1,1%</a:t>
              </a:r>
            </a:p>
          </p:txBody>
        </p:sp>
        <p:cxnSp>
          <p:nvCxnSpPr>
            <p:cNvPr id="76" name="Прямая со стрелкой 75">
              <a:extLst>
                <a:ext uri="{FF2B5EF4-FFF2-40B4-BE49-F238E27FC236}">
                  <a16:creationId xmlns:a16="http://schemas.microsoft.com/office/drawing/2014/main" id="{95B6DAB8-59B2-44DD-8C2C-AC661B18AA78}"/>
                </a:ext>
              </a:extLst>
            </p:cNvPr>
            <p:cNvCxnSpPr/>
            <p:nvPr/>
          </p:nvCxnSpPr>
          <p:spPr>
            <a:xfrm flipH="1">
              <a:off x="6610359" y="1979131"/>
              <a:ext cx="1052265" cy="308182"/>
            </a:xfrm>
            <a:prstGeom prst="straightConnector1">
              <a:avLst/>
            </a:prstGeom>
            <a:ln w="28575" cap="rnd">
              <a:solidFill>
                <a:srgbClr val="760000"/>
              </a:solidFill>
              <a:prstDash val="sysDash"/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68224AE3-A25E-41A4-8043-5EEC43D8AAC8}"/>
                </a:ext>
              </a:extLst>
            </p:cNvPr>
            <p:cNvSpPr/>
            <p:nvPr/>
          </p:nvSpPr>
          <p:spPr>
            <a:xfrm>
              <a:off x="7477669" y="1746701"/>
              <a:ext cx="1505591" cy="2668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rgbClr val="744830"/>
                  </a:solidFill>
                  <a:latin typeface="Arial Black" panose="020B0A04020102020204" pitchFamily="34" charset="0"/>
                </a:rPr>
                <a:t>+ </a:t>
              </a:r>
              <a:r>
                <a:rPr lang="ru-RU" sz="1200" b="1" dirty="0" smtClean="0">
                  <a:solidFill>
                    <a:srgbClr val="744830"/>
                  </a:solidFill>
                  <a:latin typeface="Arial Black" panose="020B0A04020102020204" pitchFamily="34" charset="0"/>
                </a:rPr>
                <a:t>5,5%</a:t>
              </a:r>
              <a:endParaRPr lang="ru-RU" sz="1200" b="1" dirty="0">
                <a:solidFill>
                  <a:srgbClr val="74483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E20CED0-1325-48DD-A2CD-6FE1892A0A65}"/>
              </a:ext>
            </a:extLst>
          </p:cNvPr>
          <p:cNvSpPr/>
          <p:nvPr/>
        </p:nvSpPr>
        <p:spPr>
          <a:xfrm>
            <a:off x="7716615" y="1406686"/>
            <a:ext cx="1505591" cy="314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+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5,95%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AF7DAFEB-DD50-4BB0-84E2-7F602827813B}"/>
              </a:ext>
            </a:extLst>
          </p:cNvPr>
          <p:cNvSpPr/>
          <p:nvPr/>
        </p:nvSpPr>
        <p:spPr>
          <a:xfrm>
            <a:off x="7664391" y="1236969"/>
            <a:ext cx="1520271" cy="247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ПРОГНОЗНОЕ ЗНАЧЕНИЕ</a:t>
            </a:r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232" name="Группа 231"/>
          <p:cNvGrpSpPr/>
          <p:nvPr/>
        </p:nvGrpSpPr>
        <p:grpSpPr>
          <a:xfrm>
            <a:off x="1608112" y="1836235"/>
            <a:ext cx="4500335" cy="440935"/>
            <a:chOff x="1608112" y="1836235"/>
            <a:chExt cx="4500335" cy="440935"/>
          </a:xfrm>
        </p:grpSpPr>
        <p:cxnSp>
          <p:nvCxnSpPr>
            <p:cNvPr id="89" name="Прямая со стрелкой 88">
              <a:extLst>
                <a:ext uri="{FF2B5EF4-FFF2-40B4-BE49-F238E27FC236}">
                  <a16:creationId xmlns:a16="http://schemas.microsoft.com/office/drawing/2014/main" id="{95B6DAB8-59B2-44DD-8C2C-AC661B18AA78}"/>
                </a:ext>
              </a:extLst>
            </p:cNvPr>
            <p:cNvCxnSpPr/>
            <p:nvPr/>
          </p:nvCxnSpPr>
          <p:spPr>
            <a:xfrm flipH="1">
              <a:off x="1608112" y="2055312"/>
              <a:ext cx="346414" cy="0"/>
            </a:xfrm>
            <a:prstGeom prst="straightConnector1">
              <a:avLst/>
            </a:prstGeom>
            <a:ln w="22225" cap="rnd">
              <a:solidFill>
                <a:schemeClr val="accent6">
                  <a:lumMod val="75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96165818-B7B1-4CBD-8260-B613A358C001}"/>
                </a:ext>
              </a:extLst>
            </p:cNvPr>
            <p:cNvSpPr/>
            <p:nvPr/>
          </p:nvSpPr>
          <p:spPr>
            <a:xfrm>
              <a:off x="1929121" y="1836235"/>
              <a:ext cx="4179326" cy="4409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Численность занятых (Красноярский </a:t>
              </a:r>
              <a:r>
                <a:rPr lang="ru-RU" sz="1200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край), тыс. ед.</a:t>
              </a:r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>
            <a:off x="8140167" y="3991872"/>
            <a:ext cx="0" cy="270460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5508268" y="4111120"/>
            <a:ext cx="2502839" cy="2331239"/>
            <a:chOff x="5147403" y="4203194"/>
            <a:chExt cx="2502839" cy="2331239"/>
          </a:xfrm>
        </p:grpSpPr>
        <p:sp>
          <p:nvSpPr>
            <p:cNvPr id="93" name="Овал 92"/>
            <p:cNvSpPr/>
            <p:nvPr/>
          </p:nvSpPr>
          <p:spPr>
            <a:xfrm>
              <a:off x="5147403" y="4203194"/>
              <a:ext cx="2426962" cy="233123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5159829" y="5029115"/>
              <a:ext cx="2490413" cy="673633"/>
              <a:chOff x="1959268" y="5521636"/>
              <a:chExt cx="2490413" cy="673633"/>
            </a:xfrm>
          </p:grpSpPr>
          <p:sp>
            <p:nvSpPr>
              <p:cNvPr id="94" name="Прямоугольник 93"/>
              <p:cNvSpPr/>
              <p:nvPr/>
            </p:nvSpPr>
            <p:spPr>
              <a:xfrm>
                <a:off x="2551114" y="5856879"/>
                <a:ext cx="1867948" cy="3383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400"/>
                  </a:lnSpc>
                </a:pPr>
                <a:r>
                  <a:rPr lang="ru-RU" sz="1200" b="1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СУБЪЕКТОВ МСП </a:t>
                </a:r>
                <a:endParaRPr lang="ru-RU" sz="1200" b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1959268" y="5521636"/>
                <a:ext cx="2490413" cy="5178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400"/>
                  </a:lnSpc>
                </a:pPr>
                <a:r>
                  <a:rPr lang="ru-RU" sz="4000" b="1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104 112</a:t>
                </a:r>
                <a:endParaRPr lang="ru-RU" sz="2000" b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98" name="Прямоугольник 97"/>
          <p:cNvSpPr/>
          <p:nvPr/>
        </p:nvSpPr>
        <p:spPr>
          <a:xfrm>
            <a:off x="1718476" y="4860201"/>
            <a:ext cx="3426892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n w="0"/>
                <a:solidFill>
                  <a:srgbClr val="92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КРАСНОЯРСКИЙ КРАЙ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V="1">
            <a:off x="1684106" y="5370342"/>
            <a:ext cx="3430362" cy="2638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Овал 102"/>
          <p:cNvSpPr/>
          <p:nvPr/>
        </p:nvSpPr>
        <p:spPr>
          <a:xfrm>
            <a:off x="5002442" y="5372980"/>
            <a:ext cx="1329633" cy="1272663"/>
          </a:xfrm>
          <a:prstGeom prst="ellipse">
            <a:avLst/>
          </a:prstGeom>
          <a:solidFill>
            <a:srgbClr val="465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4914970" y="5734247"/>
            <a:ext cx="1720000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41 598</a:t>
            </a:r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962302" y="6143898"/>
            <a:ext cx="1409912" cy="376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ЮРИДИЧЕСКИХ ЛИЦ</a:t>
            </a:r>
            <a:endParaRPr lang="ru-RU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9" name="Picture 37" descr="https://fpi.gov.ru/upload/iblock/1c2/1c2e047e414fa591ba00949c97b28dc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39" y="4878181"/>
            <a:ext cx="506362" cy="6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2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214" y="188470"/>
            <a:ext cx="11450168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ПРОБЛЕМАТИКА В СЕКТОРЕ МСП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(октябрь 2021) </a:t>
            </a:r>
            <a:endParaRPr lang="ru-RU" sz="3200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-1864517" y="1013391"/>
            <a:ext cx="13213274" cy="5088191"/>
            <a:chOff x="-1203414" y="808855"/>
            <a:chExt cx="13056996" cy="5088191"/>
          </a:xfrm>
        </p:grpSpPr>
        <p:graphicFrame>
          <p:nvGraphicFramePr>
            <p:cNvPr id="18" name="Диаграмма 17"/>
            <p:cNvGraphicFramePr/>
            <p:nvPr>
              <p:extLst>
                <p:ext uri="{D42A27DB-BD31-4B8C-83A1-F6EECF244321}">
                  <p14:modId xmlns:p14="http://schemas.microsoft.com/office/powerpoint/2010/main" val="448536905"/>
                </p:ext>
              </p:extLst>
            </p:nvPr>
          </p:nvGraphicFramePr>
          <p:xfrm>
            <a:off x="7524949" y="808855"/>
            <a:ext cx="4328633" cy="50339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5" name="Группа 24"/>
            <p:cNvGrpSpPr/>
            <p:nvPr/>
          </p:nvGrpSpPr>
          <p:grpSpPr>
            <a:xfrm>
              <a:off x="-1203414" y="943651"/>
              <a:ext cx="8728363" cy="4953395"/>
              <a:chOff x="-3119520" y="955034"/>
              <a:chExt cx="8728363" cy="4953395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689176" y="2047963"/>
                <a:ext cx="483239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400" cap="all" dirty="0">
                    <a:solidFill>
                      <a:schemeClr val="bg2">
                        <a:lumMod val="25000"/>
                      </a:schemeClr>
                    </a:solidFill>
                    <a:latin typeface="Arial Black" panose="020B0A04020102020204" pitchFamily="34" charset="0"/>
                  </a:rPr>
                  <a:t>снижение потребительского спроса</a:t>
                </a: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-3119520" y="5385209"/>
                <a:ext cx="872836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/>
                <a:r>
                  <a:rPr lang="ru-RU" sz="1400" cap="all" dirty="0">
                    <a:solidFill>
                      <a:srgbClr val="E7E6E6">
                        <a:lumMod val="25000"/>
                      </a:srgbClr>
                    </a:solidFill>
                    <a:latin typeface="Arial Black" panose="020B0A04020102020204" pitchFamily="34" charset="0"/>
                  </a:rPr>
                  <a:t>растущая задолженность перед банками </a:t>
                </a:r>
              </a:p>
              <a:p>
                <a:pPr lvl="0" algn="r"/>
                <a:r>
                  <a:rPr lang="ru-RU" sz="1400" cap="all" dirty="0">
                    <a:solidFill>
                      <a:srgbClr val="E7E6E6">
                        <a:lumMod val="25000"/>
                      </a:srgbClr>
                    </a:solidFill>
                    <a:latin typeface="Arial Black" panose="020B0A04020102020204" pitchFamily="34" charset="0"/>
                  </a:rPr>
                  <a:t>и лизинговыми компаниями</a:t>
                </a: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2014178" y="4940109"/>
                <a:ext cx="760376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/>
                <a:r>
                  <a:rPr lang="ru-RU" sz="1400" cap="all" dirty="0">
                    <a:solidFill>
                      <a:srgbClr val="E7E6E6">
                        <a:lumMod val="25000"/>
                      </a:srgbClr>
                    </a:solidFill>
                    <a:latin typeface="Arial Black" panose="020B0A04020102020204" pitchFamily="34" charset="0"/>
                  </a:rPr>
                  <a:t>растущая задолженность по коммунальным платежам</a:t>
                </a: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-397698" y="955034"/>
                <a:ext cx="59872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/>
                <a:r>
                  <a:rPr lang="ru-RU" sz="1400" cap="all" dirty="0">
                    <a:solidFill>
                      <a:srgbClr val="E7E6E6">
                        <a:lumMod val="25000"/>
                      </a:srgbClr>
                    </a:solidFill>
                    <a:latin typeface="Arial Black" panose="020B0A04020102020204" pitchFamily="34" charset="0"/>
                  </a:rPr>
                  <a:t>рост издержек в связи с ростом закупочных цен</a:t>
                </a: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-1606416" y="4433715"/>
                <a:ext cx="721525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/>
                <a:r>
                  <a:rPr lang="ru-RU" sz="1400" cap="all" dirty="0">
                    <a:solidFill>
                      <a:srgbClr val="E7E6E6">
                        <a:lumMod val="25000"/>
                      </a:srgbClr>
                    </a:solidFill>
                    <a:latin typeface="Arial Black" panose="020B0A04020102020204" pitchFamily="34" charset="0"/>
                  </a:rPr>
                  <a:t>перебои со снабжением материалами / товарами</a:t>
                </a: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517766" y="3953314"/>
                <a:ext cx="507182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/>
                <a:r>
                  <a:rPr lang="ru-RU" sz="1400" cap="all" dirty="0">
                    <a:solidFill>
                      <a:srgbClr val="E7E6E6">
                        <a:lumMod val="25000"/>
                      </a:srgbClr>
                    </a:solidFill>
                    <a:latin typeface="Arial Black" panose="020B0A04020102020204" pitchFamily="34" charset="0"/>
                  </a:rPr>
                  <a:t>неплатежи со стороны контрагентов</a:t>
                </a: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-908775" y="3488022"/>
                <a:ext cx="651761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/>
                <a:r>
                  <a:rPr lang="ru-RU" sz="1400" cap="all" dirty="0">
                    <a:solidFill>
                      <a:srgbClr val="E7E6E6">
                        <a:lumMod val="25000"/>
                      </a:srgbClr>
                    </a:solidFill>
                    <a:latin typeface="Arial Black" panose="020B0A04020102020204" pitchFamily="34" charset="0"/>
                  </a:rPr>
                  <a:t>недостаток средств на выплату заработной платы </a:t>
                </a: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96486" y="2954223"/>
                <a:ext cx="54931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/>
                <a:r>
                  <a:rPr lang="ru-RU" sz="1400" cap="all" dirty="0">
                    <a:solidFill>
                      <a:srgbClr val="E7E6E6">
                        <a:lumMod val="25000"/>
                      </a:srgbClr>
                    </a:solidFill>
                    <a:latin typeface="Arial Black" panose="020B0A04020102020204" pitchFamily="34" charset="0"/>
                  </a:rPr>
                  <a:t>трудности с оплатой налоговых </a:t>
                </a:r>
                <a:r>
                  <a:rPr lang="ru-RU" sz="1400" cap="all" dirty="0" err="1">
                    <a:solidFill>
                      <a:srgbClr val="E7E6E6">
                        <a:lumMod val="25000"/>
                      </a:srgbClr>
                    </a:solidFill>
                    <a:latin typeface="Arial Black" panose="020B0A04020102020204" pitchFamily="34" charset="0"/>
                  </a:rPr>
                  <a:t>плАтежей</a:t>
                </a:r>
                <a:endParaRPr lang="ru-RU" sz="1400" cap="all" dirty="0">
                  <a:solidFill>
                    <a:srgbClr val="E7E6E6">
                      <a:lumMod val="25000"/>
                    </a:srgb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-1102428" y="2515571"/>
                <a:ext cx="669201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/>
                <a:r>
                  <a:rPr lang="ru-RU" sz="1400" cap="all" dirty="0">
                    <a:solidFill>
                      <a:srgbClr val="E7E6E6">
                        <a:lumMod val="25000"/>
                      </a:srgbClr>
                    </a:solidFill>
                    <a:latin typeface="Arial Black" panose="020B0A04020102020204" pitchFamily="34" charset="0"/>
                  </a:rPr>
                  <a:t>невозможность вносить платежи по договору аренды</a:t>
                </a: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-317916" y="1492255"/>
                <a:ext cx="590972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/>
                <a:r>
                  <a:rPr lang="ru-RU" sz="1400" cap="all" dirty="0">
                    <a:solidFill>
                      <a:srgbClr val="E7E6E6">
                        <a:lumMod val="25000"/>
                      </a:srgbClr>
                    </a:solidFill>
                    <a:latin typeface="Arial Black" panose="020B0A04020102020204" pitchFamily="34" charset="0"/>
                  </a:rPr>
                  <a:t>нестабильность в период режима ограничений</a:t>
                </a:r>
              </a:p>
            </p:txBody>
          </p:sp>
        </p:grp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6A83CEC-7014-4D84-8AF1-786C998F8F91}"/>
              </a:ext>
            </a:extLst>
          </p:cNvPr>
          <p:cNvGrpSpPr/>
          <p:nvPr/>
        </p:nvGrpSpPr>
        <p:grpSpPr>
          <a:xfrm>
            <a:off x="198516" y="5891006"/>
            <a:ext cx="924338" cy="966996"/>
            <a:chOff x="198516" y="5891006"/>
            <a:chExt cx="924338" cy="966996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9241FFE4-5E00-468F-A070-4178C5E18941}"/>
                </a:ext>
              </a:extLst>
            </p:cNvPr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FCB7AF8D-9D49-4D16-A656-2442BD4269AB}"/>
                </a:ext>
              </a:extLst>
            </p:cNvPr>
            <p:cNvGrpSpPr/>
            <p:nvPr/>
          </p:nvGrpSpPr>
          <p:grpSpPr>
            <a:xfrm>
              <a:off x="198516" y="5891006"/>
              <a:ext cx="924338" cy="966996"/>
              <a:chOff x="198516" y="5891006"/>
              <a:chExt cx="924338" cy="966996"/>
            </a:xfrm>
          </p:grpSpPr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id="{5BCD47DD-DF44-435E-A2CC-3E777ECC3644}"/>
                  </a:ext>
                </a:extLst>
              </p:cNvPr>
              <p:cNvGrpSpPr/>
              <p:nvPr/>
            </p:nvGrpSpPr>
            <p:grpSpPr>
              <a:xfrm>
                <a:off x="198516" y="5891006"/>
                <a:ext cx="924338" cy="966996"/>
                <a:chOff x="247191" y="5891006"/>
                <a:chExt cx="924338" cy="966996"/>
              </a:xfrm>
            </p:grpSpPr>
            <p:grpSp>
              <p:nvGrpSpPr>
                <p:cNvPr id="32" name="Группа 31">
                  <a:extLst>
                    <a:ext uri="{FF2B5EF4-FFF2-40B4-BE49-F238E27FC236}">
                      <a16:creationId xmlns:a16="http://schemas.microsoft.com/office/drawing/2014/main" id="{480E4EF9-5EDB-4B1D-B2D4-B12BFF25F2F9}"/>
                    </a:ext>
                  </a:extLst>
                </p:cNvPr>
                <p:cNvGrpSpPr/>
                <p:nvPr/>
              </p:nvGrpSpPr>
              <p:grpSpPr>
                <a:xfrm>
                  <a:off x="247191" y="5891006"/>
                  <a:ext cx="924338" cy="966996"/>
                  <a:chOff x="399591" y="4875006"/>
                  <a:chExt cx="924338" cy="966996"/>
                </a:xfrm>
              </p:grpSpPr>
              <p:grpSp>
                <p:nvGrpSpPr>
                  <p:cNvPr id="34" name="Группа 33">
                    <a:extLst>
                      <a:ext uri="{FF2B5EF4-FFF2-40B4-BE49-F238E27FC236}">
                        <a16:creationId xmlns:a16="http://schemas.microsoft.com/office/drawing/2014/main" id="{C8925738-6984-4310-A108-123EF1C06A6D}"/>
                      </a:ext>
                    </a:extLst>
                  </p:cNvPr>
                  <p:cNvGrpSpPr/>
                  <p:nvPr/>
                </p:nvGrpSpPr>
                <p:grpSpPr>
                  <a:xfrm>
                    <a:off x="399591" y="4875006"/>
                    <a:ext cx="924338" cy="966996"/>
                    <a:chOff x="3024258" y="2029446"/>
                    <a:chExt cx="924338" cy="773316"/>
                  </a:xfrm>
                </p:grpSpPr>
                <p:cxnSp>
                  <p:nvCxnSpPr>
                    <p:cNvPr id="36" name="Прямая соединительная линия 35">
                      <a:extLst>
                        <a:ext uri="{FF2B5EF4-FFF2-40B4-BE49-F238E27FC236}">
                          <a16:creationId xmlns:a16="http://schemas.microsoft.com/office/drawing/2014/main" id="{F7052FC0-C1CE-44C8-AC39-0686D679FC2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" name="Прямоугольник 36">
                      <a:extLst>
                        <a:ext uri="{FF2B5EF4-FFF2-40B4-BE49-F238E27FC236}">
                          <a16:creationId xmlns:a16="http://schemas.microsoft.com/office/drawing/2014/main" id="{BA807970-CFE7-477D-B649-0CB69C21404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368739" y="2105536"/>
                      <a:ext cx="655948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ДЕКАБРЬ 2021</a:t>
                      </a:r>
                    </a:p>
                  </p:txBody>
                </p:sp>
              </p:grpSp>
              <p:sp>
                <p:nvSpPr>
                  <p:cNvPr id="35" name="Прямоугольник 34">
                    <a:extLst>
                      <a:ext uri="{FF2B5EF4-FFF2-40B4-BE49-F238E27FC236}">
                        <a16:creationId xmlns:a16="http://schemas.microsoft.com/office/drawing/2014/main" id="{6F37F0E0-BCB4-4FB7-8D99-696ED536565B}"/>
                      </a:ext>
                    </a:extLst>
                  </p:cNvPr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4</a:t>
                    </a:r>
                    <a:endParaRPr lang="ru-RU" sz="4400" b="1" dirty="0">
                      <a:solidFill>
                        <a:schemeClr val="tx2">
                          <a:lumMod val="75000"/>
                        </a:schemeClr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  <p:cxnSp>
              <p:nvCxnSpPr>
                <p:cNvPr id="33" name="Прямая соединительная линия 32">
                  <a:extLst>
                    <a:ext uri="{FF2B5EF4-FFF2-40B4-BE49-F238E27FC236}">
                      <a16:creationId xmlns:a16="http://schemas.microsoft.com/office/drawing/2014/main" id="{B1D14CBA-2085-4214-8917-BAC8F0F4B809}"/>
                    </a:ext>
                  </a:extLst>
                </p:cNvPr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068E7DB4-0381-4D38-B830-3B62537CF9B5}"/>
                  </a:ext>
                </a:extLst>
              </p:cNvPr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 descr="Институт экономики роста им. П.А. Столыпина - YouTube">
            <a:extLst>
              <a:ext uri="{FF2B5EF4-FFF2-40B4-BE49-F238E27FC236}">
                <a16:creationId xmlns:a16="http://schemas.microsoft.com/office/drawing/2014/main" id="{1F6DD7A4-CC6D-4840-8766-EB0AFE224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7" b="24722"/>
          <a:stretch/>
        </p:blipFill>
        <p:spPr bwMode="auto">
          <a:xfrm>
            <a:off x="9101367" y="4626868"/>
            <a:ext cx="2715973" cy="123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673D361-32F2-4A7F-BAA3-E5052B6B7C72}"/>
              </a:ext>
            </a:extLst>
          </p:cNvPr>
          <p:cNvSpPr/>
          <p:nvPr/>
        </p:nvSpPr>
        <p:spPr>
          <a:xfrm>
            <a:off x="9101367" y="5759935"/>
            <a:ext cx="271597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проведено в октябре 2021 года </a:t>
            </a:r>
            <a:endParaRPr lang="ru-RU" sz="1400" cap="all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0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654" y="286942"/>
            <a:ext cx="9319869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НАПРАВЛЕНИЯ РАБОТЫ И КПЭ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503982" y="1332623"/>
            <a:ext cx="3329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anose="020B0A04020102020204" pitchFamily="34" charset="0"/>
              </a:rPr>
              <a:t>2020     2021     2024</a:t>
            </a:r>
          </a:p>
        </p:txBody>
      </p:sp>
      <p:sp>
        <p:nvSpPr>
          <p:cNvPr id="35" name="Овал 34"/>
          <p:cNvSpPr/>
          <p:nvPr/>
        </p:nvSpPr>
        <p:spPr>
          <a:xfrm>
            <a:off x="10262326" y="416869"/>
            <a:ext cx="1432255" cy="1399642"/>
          </a:xfrm>
          <a:prstGeom prst="ellipse">
            <a:avLst/>
          </a:prstGeom>
          <a:noFill/>
          <a:ln w="238125">
            <a:solidFill>
              <a:schemeClr val="bg1">
                <a:lumMod val="75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0600173" y="745495"/>
            <a:ext cx="779016" cy="742390"/>
          </a:xfrm>
          <a:prstGeom prst="ellipse">
            <a:avLst/>
          </a:prstGeom>
          <a:noFill/>
          <a:ln w="238125">
            <a:solidFill>
              <a:schemeClr val="tx2">
                <a:lumMod val="60000"/>
                <a:lumOff val="4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0932152" y="1036545"/>
            <a:ext cx="124481" cy="136595"/>
          </a:xfrm>
          <a:prstGeom prst="ellipse">
            <a:avLst/>
          </a:prstGeom>
          <a:noFill/>
          <a:ln w="238125">
            <a:solidFill>
              <a:srgbClr val="820000">
                <a:alpha val="2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983309" y="5434921"/>
            <a:ext cx="5506658" cy="447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n w="0"/>
                <a:solidFill>
                  <a:srgbClr val="920000"/>
                </a:solidFill>
                <a:latin typeface="Arial Black" panose="020B0A04020102020204" pitchFamily="34" charset="0"/>
              </a:rPr>
              <a:t>РЕГИОНАЛЬНАЯ ПРОГРАММА</a:t>
            </a:r>
          </a:p>
          <a:p>
            <a:pPr algn="ctr"/>
            <a:r>
              <a:rPr lang="ru-RU" dirty="0">
                <a:ln w="0"/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«Развитие малого и среднего предпринимательства </a:t>
            </a:r>
          </a:p>
          <a:p>
            <a:pPr algn="ctr"/>
            <a:r>
              <a:rPr lang="ru-RU" dirty="0">
                <a:ln w="0"/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 Красноярском крае до 2024 года»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42654" y="1605091"/>
            <a:ext cx="4345835" cy="4183976"/>
            <a:chOff x="497270" y="1534098"/>
            <a:chExt cx="4345835" cy="378763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73763" y="2396577"/>
              <a:ext cx="3659648" cy="5035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СОВЕРШЕНСТВОВАНИЕ СИСТЕМЫ ФИНАНСОВОЙ ПОДДЕРЖКИ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81805" y="1588014"/>
              <a:ext cx="3085353" cy="3828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РАЗВИТИЕ ИНФРАСТРУКТУРЫ </a:t>
              </a:r>
            </a:p>
            <a:p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ПОДДЕРЖКИ МСП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131300" y="3287540"/>
              <a:ext cx="3624177" cy="4146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СТИМУЛИРОВАНИЕ СПРОСА НА ПРОДУКЦИЮ СУБЪЕКТОВ МСП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54374" y="4129325"/>
              <a:ext cx="3554340" cy="4384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СНИЖЕНИЕ АДМИНИСТРАТИВНОГО ДАВЛЕНИЯ НА БИЗНЕС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64068" y="4941137"/>
              <a:ext cx="3679037" cy="3265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ПОПУЛЯРИЗАЦИЯ ПРЕДПРИНИМАТЕЛЬСТВА</a:t>
              </a:r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512123" y="1534098"/>
              <a:ext cx="489428" cy="463822"/>
              <a:chOff x="3222033" y="5697638"/>
              <a:chExt cx="489428" cy="463822"/>
            </a:xfrm>
          </p:grpSpPr>
          <p:sp>
            <p:nvSpPr>
              <p:cNvPr id="69" name="Прямоугольник 68"/>
              <p:cNvSpPr/>
              <p:nvPr/>
            </p:nvSpPr>
            <p:spPr>
              <a:xfrm>
                <a:off x="3222033" y="5727323"/>
                <a:ext cx="489428" cy="43413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endParaRPr lang="ru-RU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3290910" y="5697638"/>
                <a:ext cx="338554" cy="369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ts val="3200"/>
                  </a:lnSpc>
                </a:pPr>
                <a:r>
                  <a:rPr lang="ru-RU" b="1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grpSp>
          <p:nvGrpSpPr>
            <p:cNvPr id="50" name="Группа 49"/>
            <p:cNvGrpSpPr/>
            <p:nvPr/>
          </p:nvGrpSpPr>
          <p:grpSpPr>
            <a:xfrm>
              <a:off x="497270" y="2386036"/>
              <a:ext cx="489428" cy="463822"/>
              <a:chOff x="3222033" y="5697638"/>
              <a:chExt cx="489428" cy="463822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3222033" y="5727323"/>
                <a:ext cx="489428" cy="43413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endParaRPr lang="ru-RU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3290910" y="5697638"/>
                <a:ext cx="338554" cy="369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ts val="3200"/>
                  </a:lnSpc>
                </a:pPr>
                <a:r>
                  <a:rPr lang="ru-RU" b="1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526719" y="3213266"/>
              <a:ext cx="489428" cy="463822"/>
              <a:chOff x="3222033" y="5697638"/>
              <a:chExt cx="489428" cy="463822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3222033" y="5727323"/>
                <a:ext cx="489428" cy="43413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endParaRPr lang="ru-RU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3290910" y="5697638"/>
                <a:ext cx="338554" cy="369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ts val="3200"/>
                  </a:lnSpc>
                </a:pPr>
                <a:r>
                  <a:rPr lang="ru-RU" b="1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3</a:t>
                </a:r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526719" y="4071127"/>
              <a:ext cx="489428" cy="463822"/>
              <a:chOff x="3222033" y="5697638"/>
              <a:chExt cx="489428" cy="463822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3222033" y="5727323"/>
                <a:ext cx="489428" cy="43413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endParaRPr lang="ru-RU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3290910" y="5697638"/>
                <a:ext cx="338554" cy="369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ts val="3200"/>
                  </a:lnSpc>
                </a:pPr>
                <a:r>
                  <a:rPr lang="ru-RU" b="1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>
              <a:off x="539522" y="4857910"/>
              <a:ext cx="489428" cy="463822"/>
              <a:chOff x="3222033" y="5697638"/>
              <a:chExt cx="489428" cy="463822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3222033" y="5727323"/>
                <a:ext cx="489428" cy="43413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endParaRPr lang="ru-RU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3290910" y="5697638"/>
                <a:ext cx="338554" cy="369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ts val="3200"/>
                  </a:lnSpc>
                </a:pPr>
                <a:r>
                  <a:rPr lang="ru-RU" b="1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4768070" y="1576484"/>
            <a:ext cx="1112743" cy="4282003"/>
            <a:chOff x="4643373" y="1730530"/>
            <a:chExt cx="1112743" cy="4282003"/>
          </a:xfrm>
        </p:grpSpPr>
        <p:sp>
          <p:nvSpPr>
            <p:cNvPr id="44" name="Шеврон 43"/>
            <p:cNvSpPr/>
            <p:nvPr/>
          </p:nvSpPr>
          <p:spPr>
            <a:xfrm>
              <a:off x="4774119" y="1730530"/>
              <a:ext cx="981997" cy="4249008"/>
            </a:xfrm>
            <a:prstGeom prst="chevron">
              <a:avLst>
                <a:gd name="adj" fmla="val 74555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3" name="Шеврон 43"/>
            <p:cNvSpPr/>
            <p:nvPr/>
          </p:nvSpPr>
          <p:spPr>
            <a:xfrm>
              <a:off x="4643373" y="1763525"/>
              <a:ext cx="981997" cy="4249008"/>
            </a:xfrm>
            <a:prstGeom prst="chevron">
              <a:avLst>
                <a:gd name="adj" fmla="val 7455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983309" y="1885775"/>
            <a:ext cx="5849987" cy="812915"/>
            <a:chOff x="5983309" y="2455488"/>
            <a:chExt cx="5849987" cy="81291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983309" y="2455488"/>
              <a:ext cx="2013912" cy="812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spcAft>
                  <a:spcPts val="0"/>
                </a:spcAft>
              </a:pPr>
              <a:r>
                <a:rPr lang="ru-RU" sz="1400" cap="all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</a:rPr>
                <a:t>Численность занятых </a:t>
              </a:r>
              <a:br>
                <a:rPr lang="ru-RU" sz="1400" cap="all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</a:rPr>
              </a:br>
              <a:r>
                <a:rPr lang="ru-RU" sz="1400" cap="all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</a:rPr>
                <a:t>в </a:t>
              </a:r>
              <a:r>
                <a:rPr lang="ru-RU" sz="1400" cap="all" dirty="0" smtClean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</a:rPr>
                <a:t>секторе </a:t>
              </a:r>
              <a:r>
                <a:rPr lang="ru-RU" sz="1400" cap="all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</a:rPr>
                <a:t>МСП, </a:t>
              </a:r>
              <a:r>
                <a:rPr lang="ru-RU" sz="1400" dirty="0">
                  <a:ln w="0"/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ТЫС. ЧЕЛОВЕК</a:t>
              </a:r>
              <a:endParaRPr lang="ru-RU" sz="1400" cap="all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8503982" y="2616499"/>
              <a:ext cx="332931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401,0    420,0    429,9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983308" y="2822328"/>
            <a:ext cx="5804959" cy="964367"/>
            <a:chOff x="5983308" y="3375951"/>
            <a:chExt cx="5804959" cy="964367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5983308" y="3375951"/>
              <a:ext cx="2540447" cy="964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spcAft>
                  <a:spcPts val="0"/>
                </a:spcAft>
              </a:pPr>
              <a:r>
                <a:rPr lang="ru-RU" sz="1400" cap="all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</a:rPr>
                <a:t>Охват </a:t>
              </a:r>
            </a:p>
            <a:p>
              <a:pPr>
                <a:lnSpc>
                  <a:spcPts val="1400"/>
                </a:lnSpc>
                <a:spcAft>
                  <a:spcPts val="0"/>
                </a:spcAft>
              </a:pPr>
              <a:r>
                <a:rPr lang="ru-RU" sz="1400" cap="all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</a:rPr>
                <a:t>количества </a:t>
              </a:r>
              <a:r>
                <a:rPr lang="ru-RU" sz="1400" cap="all" dirty="0" smtClean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</a:rPr>
                <a:t>МСП</a:t>
              </a:r>
              <a:r>
                <a:rPr lang="ru-RU" sz="1400" cap="all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</a:rPr>
                <a:t>, получивших поддержку </a:t>
              </a:r>
            </a:p>
            <a:p>
              <a:pPr>
                <a:lnSpc>
                  <a:spcPts val="1400"/>
                </a:lnSpc>
                <a:spcAft>
                  <a:spcPts val="0"/>
                </a:spcAft>
              </a:pPr>
              <a:r>
                <a:rPr lang="ru-RU" sz="1400" cap="all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</a:rPr>
                <a:t>инфраструктуры </a:t>
              </a:r>
              <a:r>
                <a:rPr lang="ru-RU" sz="1400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8736384" y="3658080"/>
              <a:ext cx="305188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4%       5%       15%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983308" y="3978586"/>
            <a:ext cx="5804959" cy="810478"/>
            <a:chOff x="5983308" y="4486801"/>
            <a:chExt cx="5804959" cy="810478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983308" y="4486801"/>
              <a:ext cx="2478137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spcAft>
                  <a:spcPts val="0"/>
                </a:spcAft>
              </a:pPr>
              <a:r>
                <a:rPr lang="ru-RU" sz="1400" cap="all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</a:rPr>
                <a:t>объем </a:t>
              </a:r>
            </a:p>
            <a:p>
              <a:pPr>
                <a:lnSpc>
                  <a:spcPts val="1400"/>
                </a:lnSpc>
                <a:spcAft>
                  <a:spcPts val="0"/>
                </a:spcAft>
              </a:pPr>
              <a:r>
                <a:rPr lang="ru-RU" sz="1400" cap="all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</a:rPr>
                <a:t>инвестиций </a:t>
              </a:r>
            </a:p>
            <a:p>
              <a:pPr>
                <a:lnSpc>
                  <a:spcPts val="1400"/>
                </a:lnSpc>
              </a:pPr>
              <a:r>
                <a:rPr lang="ru-RU" sz="1400" cap="all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</a:rPr>
                <a:t>в секторе МСП</a:t>
              </a:r>
              <a:r>
                <a:rPr lang="ru-RU" sz="1400" dirty="0">
                  <a:ln w="0"/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, МЛРД РУБ.</a:t>
              </a:r>
              <a:endParaRPr lang="ru-RU" sz="1000" cap="all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8736384" y="4655300"/>
              <a:ext cx="305188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12         14        24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8291915" y="1934458"/>
            <a:ext cx="14575" cy="2784472"/>
            <a:chOff x="8291915" y="2582158"/>
            <a:chExt cx="14575" cy="2784472"/>
          </a:xfrm>
        </p:grpSpPr>
        <p:cxnSp>
          <p:nvCxnSpPr>
            <p:cNvPr id="80" name="Прямая соединительная линия 79"/>
            <p:cNvCxnSpPr/>
            <p:nvPr/>
          </p:nvCxnSpPr>
          <p:spPr>
            <a:xfrm flipV="1">
              <a:off x="8291915" y="2582158"/>
              <a:ext cx="0" cy="62476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H="1" flipV="1">
              <a:off x="8303491" y="4603458"/>
              <a:ext cx="2999" cy="76317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V="1">
              <a:off x="8303491" y="3526891"/>
              <a:ext cx="0" cy="8506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82"/>
          <p:cNvGrpSpPr/>
          <p:nvPr/>
        </p:nvGrpSpPr>
        <p:grpSpPr>
          <a:xfrm>
            <a:off x="8303491" y="2446896"/>
            <a:ext cx="3529805" cy="2100299"/>
            <a:chOff x="8061497" y="2579105"/>
            <a:chExt cx="3529805" cy="2100299"/>
          </a:xfrm>
        </p:grpSpPr>
        <p:cxnSp>
          <p:nvCxnSpPr>
            <p:cNvPr id="84" name="Прямая соединительная линия 83"/>
            <p:cNvCxnSpPr/>
            <p:nvPr/>
          </p:nvCxnSpPr>
          <p:spPr>
            <a:xfrm flipH="1" flipV="1">
              <a:off x="8064496" y="2579105"/>
              <a:ext cx="3481777" cy="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H="1">
              <a:off x="8064497" y="4679404"/>
              <a:ext cx="348177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flipH="1">
              <a:off x="8061497" y="3636776"/>
              <a:ext cx="352980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00805D80-0368-4D2D-AE2B-D24B0B8C95F6}"/>
              </a:ext>
            </a:extLst>
          </p:cNvPr>
          <p:cNvGrpSpPr/>
          <p:nvPr/>
        </p:nvGrpSpPr>
        <p:grpSpPr>
          <a:xfrm>
            <a:off x="198516" y="5891006"/>
            <a:ext cx="924338" cy="966996"/>
            <a:chOff x="198516" y="5891006"/>
            <a:chExt cx="924338" cy="966996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BA560C20-09E5-4371-A865-01EFBA3D8064}"/>
                </a:ext>
              </a:extLst>
            </p:cNvPr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4D82919D-A8B4-4A44-A363-3A5A8C77B4BC}"/>
                </a:ext>
              </a:extLst>
            </p:cNvPr>
            <p:cNvGrpSpPr/>
            <p:nvPr/>
          </p:nvGrpSpPr>
          <p:grpSpPr>
            <a:xfrm>
              <a:off x="198516" y="5891006"/>
              <a:ext cx="924338" cy="966996"/>
              <a:chOff x="198516" y="5891006"/>
              <a:chExt cx="924338" cy="966996"/>
            </a:xfrm>
          </p:grpSpPr>
          <p:grpSp>
            <p:nvGrpSpPr>
              <p:cNvPr id="73" name="Группа 72">
                <a:extLst>
                  <a:ext uri="{FF2B5EF4-FFF2-40B4-BE49-F238E27FC236}">
                    <a16:creationId xmlns:a16="http://schemas.microsoft.com/office/drawing/2014/main" id="{DBF9477E-47D0-4721-96A7-4A72C5C9D597}"/>
                  </a:ext>
                </a:extLst>
              </p:cNvPr>
              <p:cNvGrpSpPr/>
              <p:nvPr/>
            </p:nvGrpSpPr>
            <p:grpSpPr>
              <a:xfrm>
                <a:off x="198516" y="5891006"/>
                <a:ext cx="924338" cy="966996"/>
                <a:chOff x="247191" y="5891006"/>
                <a:chExt cx="924338" cy="966996"/>
              </a:xfrm>
            </p:grpSpPr>
            <p:grpSp>
              <p:nvGrpSpPr>
                <p:cNvPr id="75" name="Группа 74">
                  <a:extLst>
                    <a:ext uri="{FF2B5EF4-FFF2-40B4-BE49-F238E27FC236}">
                      <a16:creationId xmlns:a16="http://schemas.microsoft.com/office/drawing/2014/main" id="{99CE2593-672C-43E3-9873-B54807E8B068}"/>
                    </a:ext>
                  </a:extLst>
                </p:cNvPr>
                <p:cNvGrpSpPr/>
                <p:nvPr/>
              </p:nvGrpSpPr>
              <p:grpSpPr>
                <a:xfrm>
                  <a:off x="247191" y="5891006"/>
                  <a:ext cx="924338" cy="966996"/>
                  <a:chOff x="399591" y="4875006"/>
                  <a:chExt cx="924338" cy="966996"/>
                </a:xfrm>
              </p:grpSpPr>
              <p:grpSp>
                <p:nvGrpSpPr>
                  <p:cNvPr id="77" name="Группа 76">
                    <a:extLst>
                      <a:ext uri="{FF2B5EF4-FFF2-40B4-BE49-F238E27FC236}">
                        <a16:creationId xmlns:a16="http://schemas.microsoft.com/office/drawing/2014/main" id="{61559CC9-7C80-4D0F-8655-C99E8A3ECF0A}"/>
                      </a:ext>
                    </a:extLst>
                  </p:cNvPr>
                  <p:cNvGrpSpPr/>
                  <p:nvPr/>
                </p:nvGrpSpPr>
                <p:grpSpPr>
                  <a:xfrm>
                    <a:off x="399591" y="4875006"/>
                    <a:ext cx="924338" cy="966996"/>
                    <a:chOff x="3024258" y="2029446"/>
                    <a:chExt cx="924338" cy="773316"/>
                  </a:xfrm>
                </p:grpSpPr>
                <p:cxnSp>
                  <p:nvCxnSpPr>
                    <p:cNvPr id="79" name="Прямая соединительная линия 78">
                      <a:extLst>
                        <a:ext uri="{FF2B5EF4-FFF2-40B4-BE49-F238E27FC236}">
                          <a16:creationId xmlns:a16="http://schemas.microsoft.com/office/drawing/2014/main" id="{F807A28E-670B-478B-88AD-520517810C6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7" name="Прямоугольник 86">
                      <a:extLst>
                        <a:ext uri="{FF2B5EF4-FFF2-40B4-BE49-F238E27FC236}">
                          <a16:creationId xmlns:a16="http://schemas.microsoft.com/office/drawing/2014/main" id="{1D35DB93-A2B4-4903-8AEF-25C97C8EA4B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368739" y="2105536"/>
                      <a:ext cx="655948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ДЕКАБРЬ 2021</a:t>
                      </a:r>
                    </a:p>
                  </p:txBody>
                </p:sp>
              </p:grpSp>
              <p:sp>
                <p:nvSpPr>
                  <p:cNvPr id="78" name="Прямоугольник 77">
                    <a:extLst>
                      <a:ext uri="{FF2B5EF4-FFF2-40B4-BE49-F238E27FC236}">
                        <a16:creationId xmlns:a16="http://schemas.microsoft.com/office/drawing/2014/main" id="{7FF2ED62-F6C8-45A8-9140-B82CEBAD191F}"/>
                      </a:ext>
                    </a:extLst>
                  </p:cNvPr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5</a:t>
                    </a:r>
                  </a:p>
                </p:txBody>
              </p:sp>
            </p:grpSp>
            <p:cxnSp>
              <p:nvCxnSpPr>
                <p:cNvPr id="76" name="Прямая соединительная линия 75">
                  <a:extLst>
                    <a:ext uri="{FF2B5EF4-FFF2-40B4-BE49-F238E27FC236}">
                      <a16:creationId xmlns:a16="http://schemas.microsoft.com/office/drawing/2014/main" id="{0AA4128F-3A2A-4905-95F2-7AB7439CCA47}"/>
                    </a:ext>
                  </a:extLst>
                </p:cNvPr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Прямая соединительная линия 73">
                <a:extLst>
                  <a:ext uri="{FF2B5EF4-FFF2-40B4-BE49-F238E27FC236}">
                    <a16:creationId xmlns:a16="http://schemas.microsoft.com/office/drawing/2014/main" id="{87E8559D-B22D-406A-A214-827E5ED2A733}"/>
                  </a:ext>
                </a:extLst>
              </p:cNvPr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5478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Группа 247"/>
          <p:cNvGrpSpPr/>
          <p:nvPr/>
        </p:nvGrpSpPr>
        <p:grpSpPr>
          <a:xfrm>
            <a:off x="10864767" y="1439132"/>
            <a:ext cx="1221958" cy="2563332"/>
            <a:chOff x="9133093" y="3957194"/>
            <a:chExt cx="1023540" cy="2104230"/>
          </a:xfrm>
        </p:grpSpPr>
        <p:pic>
          <p:nvPicPr>
            <p:cNvPr id="58" name="Picture 2" descr="Охотпользователи Красноярского края - Служба по охране, контролю и  регулированию использования объектов животного мира и среды их обитания Красноярского  края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3093" y="3957194"/>
              <a:ext cx="989731" cy="2104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Группа 51"/>
            <p:cNvGrpSpPr/>
            <p:nvPr/>
          </p:nvGrpSpPr>
          <p:grpSpPr>
            <a:xfrm>
              <a:off x="9156367" y="4756743"/>
              <a:ext cx="1000266" cy="896277"/>
              <a:chOff x="2124060" y="3804823"/>
              <a:chExt cx="1857698" cy="1743324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2124060" y="3804823"/>
                <a:ext cx="1857698" cy="1743324"/>
                <a:chOff x="2539220" y="3905264"/>
                <a:chExt cx="1857698" cy="1743324"/>
              </a:xfrm>
            </p:grpSpPr>
            <p:sp>
              <p:nvSpPr>
                <p:cNvPr id="84" name="Овал 83"/>
                <p:cNvSpPr/>
                <p:nvPr/>
              </p:nvSpPr>
              <p:spPr>
                <a:xfrm>
                  <a:off x="2772014" y="4133692"/>
                  <a:ext cx="1380986" cy="1369373"/>
                </a:xfrm>
                <a:prstGeom prst="ellipse">
                  <a:avLst/>
                </a:prstGeom>
                <a:noFill/>
                <a:ln w="47625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" name="Овал 88"/>
                <p:cNvSpPr/>
                <p:nvPr/>
              </p:nvSpPr>
              <p:spPr>
                <a:xfrm>
                  <a:off x="2539220" y="3905264"/>
                  <a:ext cx="1857698" cy="1743324"/>
                </a:xfrm>
                <a:prstGeom prst="ellipse">
                  <a:avLst/>
                </a:prstGeom>
                <a:noFill/>
                <a:ln w="88900">
                  <a:solidFill>
                    <a:schemeClr val="bg1">
                      <a:lumMod val="75000"/>
                      <a:alpha val="26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0" name="Овал 89"/>
              <p:cNvSpPr/>
              <p:nvPr/>
            </p:nvSpPr>
            <p:spPr>
              <a:xfrm>
                <a:off x="2383449" y="4016986"/>
                <a:ext cx="1354392" cy="1362529"/>
              </a:xfrm>
              <a:prstGeom prst="ellipse">
                <a:avLst/>
              </a:prstGeom>
              <a:noFill/>
              <a:ln w="88900">
                <a:solidFill>
                  <a:schemeClr val="bg1">
                    <a:alpha val="8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2" name="Группа 81"/>
            <p:cNvGrpSpPr/>
            <p:nvPr/>
          </p:nvGrpSpPr>
          <p:grpSpPr>
            <a:xfrm>
              <a:off x="9330782" y="4310335"/>
              <a:ext cx="795924" cy="1417147"/>
              <a:chOff x="10478760" y="3227504"/>
              <a:chExt cx="1105306" cy="2364422"/>
            </a:xfrm>
          </p:grpSpPr>
          <p:pic>
            <p:nvPicPr>
              <p:cNvPr id="61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733397" y="3227504"/>
                <a:ext cx="412141" cy="72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478760" y="3850235"/>
                <a:ext cx="279027" cy="488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1250160" y="3795459"/>
                <a:ext cx="333906" cy="585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871547" y="5111821"/>
                <a:ext cx="273991" cy="4801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882064" y="4156417"/>
                <a:ext cx="345494" cy="605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499428" y="4227927"/>
                <a:ext cx="333906" cy="585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1140524" y="4285525"/>
                <a:ext cx="249989" cy="4380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87" name="Прямая со стрелкой 86"/>
          <p:cNvCxnSpPr>
            <a:cxnSpLocks/>
          </p:cNvCxnSpPr>
          <p:nvPr/>
        </p:nvCxnSpPr>
        <p:spPr>
          <a:xfrm>
            <a:off x="842170" y="2249145"/>
            <a:ext cx="0" cy="239905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8990930" y="1185110"/>
            <a:ext cx="2527850" cy="562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400"/>
              </a:lnSpc>
            </a:pPr>
            <a:r>
              <a:rPr lang="ru-RU" sz="1200" b="1" dirty="0">
                <a:solidFill>
                  <a:srgbClr val="820000"/>
                </a:solidFill>
                <a:latin typeface="Arial Black" panose="020B0A04020102020204" pitchFamily="34" charset="0"/>
              </a:rPr>
              <a:t>ТЕРРИТОРИИ РЕГИОНА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8659894" y="1005026"/>
            <a:ext cx="3131289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3200" b="1" dirty="0">
                <a:solidFill>
                  <a:srgbClr val="820000"/>
                </a:solidFill>
                <a:latin typeface="Arial Black" panose="020B0A04020102020204" pitchFamily="34" charset="0"/>
              </a:rPr>
              <a:t>100% ОХВАТ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9305" y="1709587"/>
            <a:ext cx="2579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открытИЕ</a:t>
            </a:r>
            <a:r>
              <a:rPr lang="ru-RU" sz="1400" cap="all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cap="all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центрОВ</a:t>
            </a:r>
            <a:r>
              <a:rPr lang="ru-RU" sz="1400" cap="all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082219" y="1312656"/>
            <a:ext cx="2502695" cy="790574"/>
            <a:chOff x="9016197" y="1889330"/>
            <a:chExt cx="2502695" cy="790574"/>
          </a:xfrm>
        </p:grpSpPr>
        <p:cxnSp>
          <p:nvCxnSpPr>
            <p:cNvPr id="185" name="Прямая со стрелкой 184"/>
            <p:cNvCxnSpPr/>
            <p:nvPr/>
          </p:nvCxnSpPr>
          <p:spPr>
            <a:xfrm flipH="1">
              <a:off x="9107947" y="1889330"/>
              <a:ext cx="6508" cy="235896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Прямоугольник 70"/>
            <p:cNvSpPr/>
            <p:nvPr/>
          </p:nvSpPr>
          <p:spPr>
            <a:xfrm>
              <a:off x="9181868" y="2162060"/>
              <a:ext cx="1173568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2022</a:t>
              </a:r>
            </a:p>
          </p:txBody>
        </p:sp>
        <p:cxnSp>
          <p:nvCxnSpPr>
            <p:cNvPr id="162" name="Прямая со стрелкой 161"/>
            <p:cNvCxnSpPr>
              <a:stCxn id="170" idx="6"/>
            </p:cNvCxnSpPr>
            <p:nvPr/>
          </p:nvCxnSpPr>
          <p:spPr>
            <a:xfrm flipV="1">
              <a:off x="9212713" y="2196688"/>
              <a:ext cx="2306179" cy="3121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Овал 169"/>
            <p:cNvSpPr/>
            <p:nvPr/>
          </p:nvSpPr>
          <p:spPr>
            <a:xfrm>
              <a:off x="9016197" y="2105561"/>
              <a:ext cx="196516" cy="1884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5" name="Прямоугольник 94"/>
          <p:cNvSpPr/>
          <p:nvPr/>
        </p:nvSpPr>
        <p:spPr>
          <a:xfrm>
            <a:off x="359334" y="113230"/>
            <a:ext cx="11630288" cy="885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РАЗВИТИЕ ИНФРАСТРУКТУРЫ ПОДДЕРЖКИ МСП</a:t>
            </a:r>
          </a:p>
        </p:txBody>
      </p:sp>
      <p:grpSp>
        <p:nvGrpSpPr>
          <p:cNvPr id="142" name="Группа 141"/>
          <p:cNvGrpSpPr/>
          <p:nvPr/>
        </p:nvGrpSpPr>
        <p:grpSpPr>
          <a:xfrm>
            <a:off x="619088" y="853269"/>
            <a:ext cx="1615431" cy="799820"/>
            <a:chOff x="634974" y="3694271"/>
            <a:chExt cx="1726255" cy="821361"/>
          </a:xfrm>
        </p:grpSpPr>
        <p:pic>
          <p:nvPicPr>
            <p:cNvPr id="144" name="Picture 6" descr="В Коми введен федеральный фирменный стиль &quot;Мой бизнес&quot; | Комиинформ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0" t="15319" r="13421" b="18503"/>
            <a:stretch/>
          </p:blipFill>
          <p:spPr bwMode="auto">
            <a:xfrm>
              <a:off x="634974" y="3694271"/>
              <a:ext cx="1614663" cy="82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6" name="Прямая соединительная линия 145"/>
            <p:cNvCxnSpPr/>
            <p:nvPr/>
          </p:nvCxnSpPr>
          <p:spPr>
            <a:xfrm flipV="1">
              <a:off x="2361229" y="3766972"/>
              <a:ext cx="0" cy="729367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714779" y="1942660"/>
            <a:ext cx="10760967" cy="2553163"/>
            <a:chOff x="671700" y="2623965"/>
            <a:chExt cx="10760967" cy="2553163"/>
          </a:xfrm>
        </p:grpSpPr>
        <p:cxnSp>
          <p:nvCxnSpPr>
            <p:cNvPr id="149" name="Прямая со стрелкой 148"/>
            <p:cNvCxnSpPr/>
            <p:nvPr/>
          </p:nvCxnSpPr>
          <p:spPr>
            <a:xfrm flipV="1">
              <a:off x="3341394" y="3070423"/>
              <a:ext cx="7251368" cy="1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 стрелкой 117"/>
            <p:cNvCxnSpPr/>
            <p:nvPr/>
          </p:nvCxnSpPr>
          <p:spPr>
            <a:xfrm>
              <a:off x="3273600" y="3119368"/>
              <a:ext cx="0" cy="678637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Прямая со стрелкой 185"/>
            <p:cNvCxnSpPr>
              <a:stCxn id="39" idx="4"/>
            </p:cNvCxnSpPr>
            <p:nvPr/>
          </p:nvCxnSpPr>
          <p:spPr>
            <a:xfrm>
              <a:off x="1979241" y="3905763"/>
              <a:ext cx="2066" cy="585166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Группа 14"/>
            <p:cNvGrpSpPr/>
            <p:nvPr/>
          </p:nvGrpSpPr>
          <p:grpSpPr>
            <a:xfrm>
              <a:off x="671700" y="3729097"/>
              <a:ext cx="2619567" cy="1151286"/>
              <a:chOff x="630304" y="3657460"/>
              <a:chExt cx="2546480" cy="1228370"/>
            </a:xfrm>
          </p:grpSpPr>
          <p:cxnSp>
            <p:nvCxnSpPr>
              <p:cNvPr id="8" name="Прямая со стрелкой 7"/>
              <p:cNvCxnSpPr/>
              <p:nvPr/>
            </p:nvCxnSpPr>
            <p:spPr>
              <a:xfrm flipV="1">
                <a:off x="750665" y="4463108"/>
                <a:ext cx="1162853" cy="8550"/>
              </a:xfrm>
              <a:prstGeom prst="straightConnector1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Овал 37"/>
              <p:cNvSpPr/>
              <p:nvPr/>
            </p:nvSpPr>
            <p:spPr>
              <a:xfrm>
                <a:off x="630304" y="4378615"/>
                <a:ext cx="196516" cy="18849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1803106" y="3657460"/>
                <a:ext cx="196516" cy="18849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796789" y="4410698"/>
                <a:ext cx="881665" cy="4751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2019</a:t>
                </a: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2003216" y="3668533"/>
                <a:ext cx="1173568" cy="560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2020</a:t>
                </a:r>
              </a:p>
            </p:txBody>
          </p:sp>
        </p:grpSp>
        <p:sp>
          <p:nvSpPr>
            <p:cNvPr id="116" name="Прямоугольник 115"/>
            <p:cNvSpPr/>
            <p:nvPr/>
          </p:nvSpPr>
          <p:spPr>
            <a:xfrm>
              <a:off x="3365728" y="2934474"/>
              <a:ext cx="1173568" cy="560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2021</a:t>
              </a: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3163178" y="2986405"/>
              <a:ext cx="196516" cy="1884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393746" y="3700851"/>
              <a:ext cx="187535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200" b="1" cap="all" dirty="0">
                  <a:solidFill>
                    <a:schemeClr val="tx2">
                      <a:lumMod val="75000"/>
                    </a:schemeClr>
                  </a:solidFill>
                </a:rPr>
                <a:t>Минусинск Железногорск</a:t>
              </a:r>
            </a:p>
            <a:p>
              <a:pPr>
                <a:lnSpc>
                  <a:spcPts val="1200"/>
                </a:lnSpc>
              </a:pPr>
              <a:r>
                <a:rPr lang="ru-RU" sz="1200" b="1" cap="all" dirty="0">
                  <a:solidFill>
                    <a:schemeClr val="tx2">
                      <a:lumMod val="75000"/>
                    </a:schemeClr>
                  </a:solidFill>
                </a:rPr>
                <a:t>Зеленогорск </a:t>
              </a:r>
              <a:endParaRPr lang="ru-RU" sz="800" b="1" cap="all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869573" y="3712809"/>
              <a:ext cx="181160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200" b="1" cap="all" dirty="0">
                  <a:solidFill>
                    <a:schemeClr val="tx2">
                      <a:lumMod val="75000"/>
                    </a:schemeClr>
                  </a:solidFill>
                </a:rPr>
                <a:t>НАЗАРОВО</a:t>
              </a:r>
            </a:p>
            <a:p>
              <a:pPr>
                <a:lnSpc>
                  <a:spcPts val="1200"/>
                </a:lnSpc>
              </a:pPr>
              <a:r>
                <a:rPr lang="ru-RU" sz="1200" b="1" cap="all" dirty="0">
                  <a:solidFill>
                    <a:schemeClr val="tx2">
                      <a:lumMod val="75000"/>
                    </a:schemeClr>
                  </a:solidFill>
                </a:rPr>
                <a:t>Шарыпово       </a:t>
              </a:r>
            </a:p>
            <a:p>
              <a:pPr>
                <a:lnSpc>
                  <a:spcPts val="1200"/>
                </a:lnSpc>
              </a:pPr>
              <a:r>
                <a:rPr lang="ru-RU" sz="1200" b="1" cap="all" dirty="0" err="1">
                  <a:solidFill>
                    <a:schemeClr val="tx2">
                      <a:lumMod val="75000"/>
                    </a:schemeClr>
                  </a:solidFill>
                </a:rPr>
                <a:t>Манский</a:t>
              </a:r>
              <a:r>
                <a:rPr lang="ru-RU" sz="1200" b="1" cap="all" dirty="0">
                  <a:solidFill>
                    <a:schemeClr val="tx2">
                      <a:lumMod val="75000"/>
                    </a:schemeClr>
                  </a:solidFill>
                </a:rPr>
                <a:t> РАЙОН</a:t>
              </a:r>
            </a:p>
            <a:p>
              <a:pPr>
                <a:lnSpc>
                  <a:spcPts val="1200"/>
                </a:lnSpc>
              </a:pPr>
              <a:r>
                <a:rPr lang="ru-RU" sz="1200" b="1" cap="all" dirty="0">
                  <a:solidFill>
                    <a:schemeClr val="tx2">
                      <a:lumMod val="75000"/>
                    </a:schemeClr>
                  </a:solidFill>
                </a:rPr>
                <a:t>КАРАТУЗСКИЙ РАЙОН</a:t>
              </a:r>
            </a:p>
            <a:p>
              <a:pPr>
                <a:lnSpc>
                  <a:spcPts val="1200"/>
                </a:lnSpc>
              </a:pPr>
              <a:r>
                <a:rPr lang="ru-RU" sz="1200" b="1" cap="all" dirty="0" err="1">
                  <a:solidFill>
                    <a:schemeClr val="tx2">
                      <a:lumMod val="75000"/>
                    </a:schemeClr>
                  </a:solidFill>
                </a:rPr>
                <a:t>Шушенский</a:t>
              </a:r>
              <a:r>
                <a:rPr lang="ru-RU" sz="1200" b="1" cap="all" dirty="0">
                  <a:solidFill>
                    <a:schemeClr val="tx2">
                      <a:lumMod val="75000"/>
                    </a:schemeClr>
                  </a:solidFill>
                </a:rPr>
                <a:t> РАЙОН</a:t>
              </a:r>
            </a:p>
            <a:p>
              <a:pPr>
                <a:lnSpc>
                  <a:spcPts val="1200"/>
                </a:lnSpc>
              </a:pPr>
              <a:r>
                <a:rPr lang="ru-RU" sz="1200" b="1" cap="all" dirty="0" err="1">
                  <a:solidFill>
                    <a:schemeClr val="tx2">
                      <a:lumMod val="75000"/>
                    </a:schemeClr>
                  </a:solidFill>
                </a:rPr>
                <a:t>Ермаковский</a:t>
              </a:r>
              <a:r>
                <a:rPr lang="ru-RU" sz="1200" b="1" cap="all" dirty="0">
                  <a:solidFill>
                    <a:schemeClr val="tx2">
                      <a:lumMod val="75000"/>
                    </a:schemeClr>
                  </a:solidFill>
                </a:rPr>
                <a:t> РАЙОН           </a:t>
              </a:r>
              <a:endParaRPr lang="ru-RU" sz="1200" b="1" cap="all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grpSp>
          <p:nvGrpSpPr>
            <p:cNvPr id="260" name="Группа 259"/>
            <p:cNvGrpSpPr/>
            <p:nvPr/>
          </p:nvGrpSpPr>
          <p:grpSpPr>
            <a:xfrm>
              <a:off x="3391051" y="3402103"/>
              <a:ext cx="5874076" cy="275741"/>
              <a:chOff x="5413824" y="2823470"/>
              <a:chExt cx="5361296" cy="275741"/>
            </a:xfrm>
          </p:grpSpPr>
          <p:sp>
            <p:nvSpPr>
              <p:cNvPr id="130" name="Шеврон 129"/>
              <p:cNvSpPr/>
              <p:nvPr/>
            </p:nvSpPr>
            <p:spPr>
              <a:xfrm>
                <a:off x="8505918" y="2823470"/>
                <a:ext cx="2269202" cy="256468"/>
              </a:xfrm>
              <a:prstGeom prst="chevr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Шеврон 128"/>
              <p:cNvSpPr/>
              <p:nvPr/>
            </p:nvSpPr>
            <p:spPr>
              <a:xfrm>
                <a:off x="6625737" y="2827541"/>
                <a:ext cx="1845124" cy="258797"/>
              </a:xfrm>
              <a:prstGeom prst="chevr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Шеврон 126"/>
              <p:cNvSpPr/>
              <p:nvPr/>
            </p:nvSpPr>
            <p:spPr>
              <a:xfrm>
                <a:off x="5413824" y="2830085"/>
                <a:ext cx="1188919" cy="243238"/>
              </a:xfrm>
              <a:prstGeom prst="chevr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6764261" y="2852990"/>
                <a:ext cx="17066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cap="all" dirty="0" err="1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июнЬ</a:t>
                </a:r>
                <a:r>
                  <a:rPr lang="ru-RU" sz="1000" cap="all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-ИЮЛЬ-август</a:t>
                </a:r>
                <a:endParaRPr lang="ru-RU" sz="1000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>
                <a:off x="5576501" y="2834856"/>
                <a:ext cx="874533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cap="all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МАРТ-МАЙ</a:t>
                </a:r>
                <a:endParaRPr lang="ru-RU" sz="1000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8571075" y="2838145"/>
                <a:ext cx="2188541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b="1" cap="all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СЕНТЯБРЬ-октябрь-ноябрь</a:t>
                </a:r>
                <a:endParaRPr lang="ru-RU" sz="10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</p:grpSp>
        <p:cxnSp>
          <p:nvCxnSpPr>
            <p:cNvPr id="141" name="Прямая со стрелкой 140"/>
            <p:cNvCxnSpPr/>
            <p:nvPr/>
          </p:nvCxnSpPr>
          <p:spPr>
            <a:xfrm>
              <a:off x="2054342" y="3798005"/>
              <a:ext cx="1222072" cy="9456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Прямоугольник 192"/>
            <p:cNvSpPr/>
            <p:nvPr/>
          </p:nvSpPr>
          <p:spPr>
            <a:xfrm>
              <a:off x="2031258" y="4135479"/>
              <a:ext cx="1875350" cy="402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200" b="1" cap="all" dirty="0">
                  <a:solidFill>
                    <a:schemeClr val="tx2">
                      <a:lumMod val="75000"/>
                    </a:schemeClr>
                  </a:solidFill>
                </a:rPr>
                <a:t>Красноярск </a:t>
              </a:r>
            </a:p>
            <a:p>
              <a:pPr>
                <a:lnSpc>
                  <a:spcPts val="1200"/>
                </a:lnSpc>
              </a:pPr>
              <a:r>
                <a:rPr lang="ru-RU" sz="1200" b="1" cap="all" dirty="0">
                  <a:solidFill>
                    <a:schemeClr val="tx2">
                      <a:lumMod val="75000"/>
                    </a:schemeClr>
                  </a:solidFill>
                </a:rPr>
                <a:t>(УЛ. </a:t>
              </a:r>
              <a:r>
                <a:rPr lang="ru-RU" sz="1200" b="1" cap="all" dirty="0" err="1">
                  <a:solidFill>
                    <a:schemeClr val="tx2">
                      <a:lumMod val="75000"/>
                    </a:schemeClr>
                  </a:solidFill>
                </a:rPr>
                <a:t>белинского</a:t>
              </a:r>
              <a:r>
                <a:rPr lang="ru-RU" sz="1200" b="1" cap="all" dirty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ru-RU" sz="800" b="1" cap="all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5" name="Прямоугольник 194"/>
            <p:cNvSpPr/>
            <p:nvPr/>
          </p:nvSpPr>
          <p:spPr>
            <a:xfrm>
              <a:off x="792894" y="4774838"/>
              <a:ext cx="2019525" cy="402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200" b="1" cap="all" dirty="0">
                  <a:solidFill>
                    <a:schemeClr val="tx2">
                      <a:lumMod val="75000"/>
                    </a:schemeClr>
                  </a:solidFill>
                </a:rPr>
                <a:t>Красноярск</a:t>
              </a:r>
            </a:p>
            <a:p>
              <a:pPr>
                <a:lnSpc>
                  <a:spcPts val="1200"/>
                </a:lnSpc>
              </a:pPr>
              <a:r>
                <a:rPr lang="ru-RU" sz="1200" b="1" cap="all" dirty="0">
                  <a:solidFill>
                    <a:schemeClr val="tx2">
                      <a:lumMod val="75000"/>
                    </a:schemeClr>
                  </a:solidFill>
                </a:rPr>
                <a:t>(УЛ. </a:t>
              </a:r>
              <a:r>
                <a:rPr lang="ru-RU" sz="1200" b="1" cap="all" dirty="0" err="1">
                  <a:solidFill>
                    <a:schemeClr val="tx2">
                      <a:lumMod val="75000"/>
                    </a:schemeClr>
                  </a:solidFill>
                </a:rPr>
                <a:t>матросова</a:t>
              </a:r>
              <a:r>
                <a:rPr lang="ru-RU" sz="1200" b="1" cap="all" dirty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ru-RU" sz="800" b="1" cap="all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850285" y="2623965"/>
              <a:ext cx="7415644" cy="1732126"/>
              <a:chOff x="850285" y="2623965"/>
              <a:chExt cx="7415644" cy="1732126"/>
            </a:xfrm>
          </p:grpSpPr>
          <p:sp>
            <p:nvSpPr>
              <p:cNvPr id="120" name="Прямоугольник 119"/>
              <p:cNvSpPr/>
              <p:nvPr/>
            </p:nvSpPr>
            <p:spPr>
              <a:xfrm>
                <a:off x="2048178" y="3338237"/>
                <a:ext cx="798617" cy="2887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ru-RU" sz="2400" cap="all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+ 1 </a:t>
                </a:r>
              </a:p>
            </p:txBody>
          </p:sp>
          <p:sp>
            <p:nvSpPr>
              <p:cNvPr id="121" name="Прямоугольник 120"/>
              <p:cNvSpPr/>
              <p:nvPr/>
            </p:nvSpPr>
            <p:spPr>
              <a:xfrm>
                <a:off x="2063665" y="3517933"/>
                <a:ext cx="1214551" cy="255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ru-RU" sz="1400" cap="all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центр</a:t>
                </a:r>
                <a:endParaRPr lang="ru-RU" sz="1400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22" name="Прямоугольник 121"/>
              <p:cNvSpPr/>
              <p:nvPr/>
            </p:nvSpPr>
            <p:spPr>
              <a:xfrm>
                <a:off x="850285" y="4101021"/>
                <a:ext cx="1860736" cy="255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ru-RU" sz="1400" cap="all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центр</a:t>
                </a:r>
                <a:endParaRPr lang="ru-RU" sz="1400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24" name="Прямоугольник 123"/>
              <p:cNvSpPr/>
              <p:nvPr/>
            </p:nvSpPr>
            <p:spPr>
              <a:xfrm>
                <a:off x="859298" y="3912750"/>
                <a:ext cx="798617" cy="2887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ru-RU" sz="2400" cap="all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+ 1 </a:t>
                </a: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3320457" y="2800596"/>
                <a:ext cx="4945472" cy="255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ru-RU" sz="1400" cap="all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Центр / ФИЛИАЛ / ПРЕДСТАВИТЕЛЬСТВО </a:t>
                </a:r>
              </a:p>
            </p:txBody>
          </p:sp>
          <p:sp>
            <p:nvSpPr>
              <p:cNvPr id="126" name="Прямоугольник 125"/>
              <p:cNvSpPr/>
              <p:nvPr/>
            </p:nvSpPr>
            <p:spPr>
              <a:xfrm>
                <a:off x="3291049" y="2623965"/>
                <a:ext cx="1003801" cy="2887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ru-RU" sz="2400" cap="all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+ 17 </a:t>
                </a:r>
              </a:p>
            </p:txBody>
          </p:sp>
        </p:grpSp>
        <p:sp>
          <p:nvSpPr>
            <p:cNvPr id="2" name="Прямоугольник 1"/>
            <p:cNvSpPr/>
            <p:nvPr/>
          </p:nvSpPr>
          <p:spPr>
            <a:xfrm>
              <a:off x="6797237" y="3723217"/>
              <a:ext cx="251633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200" b="1" cap="all" dirty="0" err="1">
                  <a:solidFill>
                    <a:schemeClr val="tx2">
                      <a:lumMod val="75000"/>
                    </a:schemeClr>
                  </a:solidFill>
                </a:rPr>
                <a:t>Лесосибирск</a:t>
              </a:r>
              <a:endParaRPr lang="en-US" sz="1200" b="1" cap="all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ru-RU" sz="1200" b="1" cap="all" dirty="0">
                  <a:solidFill>
                    <a:schemeClr val="tx2">
                      <a:lumMod val="75000"/>
                    </a:schemeClr>
                  </a:solidFill>
                </a:rPr>
                <a:t>КУРАГИНСКИЙ РАЙОН</a:t>
              </a:r>
            </a:p>
            <a:p>
              <a:pPr>
                <a:lnSpc>
                  <a:spcPts val="1200"/>
                </a:lnSpc>
              </a:pPr>
              <a:r>
                <a:rPr lang="ru-RU" sz="1200" b="1" cap="all" dirty="0">
                  <a:solidFill>
                    <a:schemeClr val="tx2">
                      <a:lumMod val="75000"/>
                    </a:schemeClr>
                  </a:solidFill>
                </a:rPr>
                <a:t>БАЛАХТИНСКИЙ РАЙОН</a:t>
              </a:r>
            </a:p>
            <a:p>
              <a:pPr>
                <a:lnSpc>
                  <a:spcPts val="1200"/>
                </a:lnSpc>
              </a:pPr>
              <a:r>
                <a:rPr lang="ru-RU" sz="1200" b="1" cap="all" dirty="0" err="1">
                  <a:solidFill>
                    <a:schemeClr val="tx2">
                      <a:lumMod val="75000"/>
                    </a:schemeClr>
                  </a:solidFill>
                </a:rPr>
                <a:t>СаЯНСКИЙ</a:t>
              </a:r>
              <a:r>
                <a:rPr lang="ru-RU" sz="1200" b="1" cap="all" dirty="0">
                  <a:solidFill>
                    <a:schemeClr val="tx2">
                      <a:lumMod val="75000"/>
                    </a:schemeClr>
                  </a:solidFill>
                </a:rPr>
                <a:t> РАЙОН</a:t>
              </a:r>
            </a:p>
            <a:p>
              <a:pPr>
                <a:lnSpc>
                  <a:spcPts val="1200"/>
                </a:lnSpc>
              </a:pPr>
              <a:r>
                <a:rPr lang="ru-RU" sz="1200" b="1" cap="all" dirty="0">
                  <a:solidFill>
                    <a:schemeClr val="tx2">
                      <a:lumMod val="75000"/>
                    </a:schemeClr>
                  </a:solidFill>
                </a:rPr>
                <a:t>СУХОБУЗИМСКИЙ РАЙОН</a:t>
              </a:r>
            </a:p>
            <a:p>
              <a:pPr>
                <a:lnSpc>
                  <a:spcPts val="1200"/>
                </a:lnSpc>
              </a:pPr>
              <a:r>
                <a:rPr lang="ru-RU" sz="1200" b="1" cap="all" dirty="0">
                  <a:solidFill>
                    <a:schemeClr val="tx2">
                      <a:lumMod val="75000"/>
                    </a:schemeClr>
                  </a:solidFill>
                </a:rPr>
                <a:t>ПИРОВСКИЙ </a:t>
              </a:r>
              <a:r>
                <a:rPr lang="ru-RU" sz="1200" b="1" cap="all" dirty="0" err="1">
                  <a:solidFill>
                    <a:schemeClr val="tx2">
                      <a:lumMod val="75000"/>
                    </a:schemeClr>
                  </a:solidFill>
                </a:rPr>
                <a:t>МУНИЦип</a:t>
              </a:r>
              <a:r>
                <a:rPr lang="ru-RU" sz="1200" b="1" cap="all" dirty="0">
                  <a:solidFill>
                    <a:schemeClr val="tx2">
                      <a:lumMod val="75000"/>
                    </a:schemeClr>
                  </a:solidFill>
                </a:rPr>
                <a:t>. ОКРУГ</a:t>
              </a:r>
            </a:p>
            <a:p>
              <a:pPr>
                <a:lnSpc>
                  <a:spcPts val="1200"/>
                </a:lnSpc>
              </a:pPr>
              <a:endParaRPr lang="ru-RU" sz="1200" b="1" cap="all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8" name="Шеврон 127"/>
            <p:cNvSpPr/>
            <p:nvPr/>
          </p:nvSpPr>
          <p:spPr>
            <a:xfrm>
              <a:off x="9281548" y="3408229"/>
              <a:ext cx="1660421" cy="256468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9370510" y="3438589"/>
              <a:ext cx="163526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cap="all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До конца года</a:t>
              </a:r>
              <a:endParaRPr lang="ru-RU" sz="1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9258346" y="3751468"/>
              <a:ext cx="21743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200" b="1" cap="all" dirty="0">
                  <a:solidFill>
                    <a:schemeClr val="tx2">
                      <a:lumMod val="75000"/>
                    </a:schemeClr>
                  </a:solidFill>
                </a:rPr>
                <a:t>ПАРТИЗАНСКИЙ РАЙОН</a:t>
              </a:r>
            </a:p>
            <a:p>
              <a:pPr>
                <a:lnSpc>
                  <a:spcPts val="1200"/>
                </a:lnSpc>
              </a:pPr>
              <a:r>
                <a:rPr lang="ru-RU" sz="1200" b="1" cap="all" dirty="0">
                  <a:solidFill>
                    <a:schemeClr val="tx2">
                      <a:lumMod val="75000"/>
                    </a:schemeClr>
                  </a:solidFill>
                </a:rPr>
                <a:t>КАЗАЧИНСКИЙ РАЙОН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297084" y="5395222"/>
            <a:ext cx="6152842" cy="317683"/>
            <a:chOff x="3816411" y="5704916"/>
            <a:chExt cx="7445775" cy="604486"/>
          </a:xfrm>
        </p:grpSpPr>
        <p:sp>
          <p:nvSpPr>
            <p:cNvPr id="153" name="Прямоугольник 152"/>
            <p:cNvSpPr/>
            <p:nvPr/>
          </p:nvSpPr>
          <p:spPr>
            <a:xfrm>
              <a:off x="3816411" y="5749262"/>
              <a:ext cx="1173568" cy="560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2019</a:t>
              </a: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5855596" y="5730922"/>
              <a:ext cx="1173568" cy="560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2020</a:t>
              </a:r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7941121" y="5730922"/>
              <a:ext cx="1173568" cy="560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2021</a:t>
              </a:r>
            </a:p>
          </p:txBody>
        </p:sp>
        <p:sp>
          <p:nvSpPr>
            <p:cNvPr id="156" name="Прямоугольник 155"/>
            <p:cNvSpPr/>
            <p:nvPr/>
          </p:nvSpPr>
          <p:spPr>
            <a:xfrm>
              <a:off x="10088618" y="5704916"/>
              <a:ext cx="1173568" cy="560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2022</a:t>
              </a:r>
            </a:p>
          </p:txBody>
        </p:sp>
      </p:grpSp>
      <p:sp>
        <p:nvSpPr>
          <p:cNvPr id="157" name="Прямоугольник 156"/>
          <p:cNvSpPr/>
          <p:nvPr/>
        </p:nvSpPr>
        <p:spPr>
          <a:xfrm>
            <a:off x="1156757" y="5870270"/>
            <a:ext cx="2762736" cy="229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 ОБЩЕМ ПО КРАЮ, %</a:t>
            </a:r>
          </a:p>
        </p:txBody>
      </p:sp>
      <p:grpSp>
        <p:nvGrpSpPr>
          <p:cNvPr id="158" name="Группа 157"/>
          <p:cNvGrpSpPr/>
          <p:nvPr/>
        </p:nvGrpSpPr>
        <p:grpSpPr>
          <a:xfrm>
            <a:off x="4297084" y="5819817"/>
            <a:ext cx="6152842" cy="317683"/>
            <a:chOff x="3816411" y="5704916"/>
            <a:chExt cx="7445775" cy="604486"/>
          </a:xfrm>
        </p:grpSpPr>
        <p:sp>
          <p:nvSpPr>
            <p:cNvPr id="159" name="Прямоугольник 158"/>
            <p:cNvSpPr/>
            <p:nvPr/>
          </p:nvSpPr>
          <p:spPr>
            <a:xfrm>
              <a:off x="3816411" y="5749262"/>
              <a:ext cx="1173568" cy="560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3,6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5855596" y="5730922"/>
              <a:ext cx="1173568" cy="560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4,3</a:t>
              </a: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7941121" y="5730922"/>
              <a:ext cx="1173568" cy="560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5,1</a:t>
              </a:r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10088618" y="5704916"/>
              <a:ext cx="1173568" cy="560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15,0</a:t>
              </a:r>
            </a:p>
          </p:txBody>
        </p:sp>
      </p:grpSp>
      <p:grpSp>
        <p:nvGrpSpPr>
          <p:cNvPr id="164" name="Группа 163"/>
          <p:cNvGrpSpPr/>
          <p:nvPr/>
        </p:nvGrpSpPr>
        <p:grpSpPr>
          <a:xfrm>
            <a:off x="4304289" y="6127861"/>
            <a:ext cx="6165631" cy="317683"/>
            <a:chOff x="3847039" y="5704916"/>
            <a:chExt cx="7461252" cy="604486"/>
          </a:xfrm>
        </p:grpSpPr>
        <p:sp>
          <p:nvSpPr>
            <p:cNvPr id="165" name="Прямоугольник 164"/>
            <p:cNvSpPr/>
            <p:nvPr/>
          </p:nvSpPr>
          <p:spPr>
            <a:xfrm>
              <a:off x="3847039" y="5749263"/>
              <a:ext cx="1173568" cy="560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0,6</a:t>
              </a: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5855596" y="5730922"/>
              <a:ext cx="1173568" cy="560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1,0</a:t>
              </a:r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7941121" y="5730922"/>
              <a:ext cx="1173568" cy="560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400" b="1" dirty="0">
                  <a:solidFill>
                    <a:srgbClr val="920000"/>
                  </a:solidFill>
                  <a:latin typeface="Arial Black" panose="020B0A04020102020204" pitchFamily="34" charset="0"/>
                </a:rPr>
                <a:t>2,0</a:t>
              </a:r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10134723" y="5704916"/>
              <a:ext cx="1173568" cy="560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23,0</a:t>
              </a: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916935" y="4850063"/>
            <a:ext cx="10370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920000"/>
                </a:solidFill>
                <a:latin typeface="Arial Black" panose="020B0A04020102020204" pitchFamily="34" charset="0"/>
              </a:rPr>
              <a:t>ОХВАТ ПРЕДПРИНИМАТЕЛЕЙ УСЛУГАМИ ФИЛИАЛЬНОЙ СЕТИ ЦЕНТРА «МОЙ БИЗНЕС»</a:t>
            </a:r>
            <a:endParaRPr lang="ru-RU" sz="1600" dirty="0">
              <a:solidFill>
                <a:srgbClr val="920000"/>
              </a:solidFill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1156757" y="6151167"/>
            <a:ext cx="2934697" cy="242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БЕЗ УЧЕТА Г.КРАСНОЯРСК, %</a:t>
            </a:r>
          </a:p>
        </p:txBody>
      </p:sp>
      <p:grpSp>
        <p:nvGrpSpPr>
          <p:cNvPr id="231" name="Группа 230"/>
          <p:cNvGrpSpPr/>
          <p:nvPr/>
        </p:nvGrpSpPr>
        <p:grpSpPr>
          <a:xfrm>
            <a:off x="4091455" y="5418528"/>
            <a:ext cx="1025977" cy="1027016"/>
            <a:chOff x="4091455" y="5599503"/>
            <a:chExt cx="1025977" cy="1027016"/>
          </a:xfrm>
        </p:grpSpPr>
        <p:cxnSp>
          <p:nvCxnSpPr>
            <p:cNvPr id="169" name="Прямая соединительная линия 168"/>
            <p:cNvCxnSpPr/>
            <p:nvPr/>
          </p:nvCxnSpPr>
          <p:spPr>
            <a:xfrm flipV="1">
              <a:off x="4091455" y="5599503"/>
              <a:ext cx="0" cy="1027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>
            <a:xfrm flipH="1">
              <a:off x="4091455" y="5957601"/>
              <a:ext cx="1025977" cy="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Группа 172"/>
          <p:cNvGrpSpPr/>
          <p:nvPr/>
        </p:nvGrpSpPr>
        <p:grpSpPr>
          <a:xfrm>
            <a:off x="5829903" y="5418528"/>
            <a:ext cx="1025977" cy="1027016"/>
            <a:chOff x="4091455" y="5599503"/>
            <a:chExt cx="1025977" cy="1027016"/>
          </a:xfrm>
        </p:grpSpPr>
        <p:cxnSp>
          <p:nvCxnSpPr>
            <p:cNvPr id="174" name="Прямая соединительная линия 173"/>
            <p:cNvCxnSpPr/>
            <p:nvPr/>
          </p:nvCxnSpPr>
          <p:spPr>
            <a:xfrm flipV="1">
              <a:off x="4091455" y="5599503"/>
              <a:ext cx="0" cy="1027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>
            <a:xfrm flipH="1">
              <a:off x="4091455" y="5957601"/>
              <a:ext cx="1025977" cy="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Группа 176"/>
          <p:cNvGrpSpPr/>
          <p:nvPr/>
        </p:nvGrpSpPr>
        <p:grpSpPr>
          <a:xfrm>
            <a:off x="7552097" y="5424508"/>
            <a:ext cx="1025977" cy="1027016"/>
            <a:chOff x="4091455" y="5599503"/>
            <a:chExt cx="1025977" cy="1027016"/>
          </a:xfrm>
        </p:grpSpPr>
        <p:cxnSp>
          <p:nvCxnSpPr>
            <p:cNvPr id="178" name="Прямая соединительная линия 177"/>
            <p:cNvCxnSpPr/>
            <p:nvPr/>
          </p:nvCxnSpPr>
          <p:spPr>
            <a:xfrm flipV="1">
              <a:off x="4091455" y="5599503"/>
              <a:ext cx="0" cy="1027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Прямая соединительная линия 178"/>
            <p:cNvCxnSpPr/>
            <p:nvPr/>
          </p:nvCxnSpPr>
          <p:spPr>
            <a:xfrm flipH="1">
              <a:off x="4091455" y="5957601"/>
              <a:ext cx="1025977" cy="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Группа 179"/>
          <p:cNvGrpSpPr/>
          <p:nvPr/>
        </p:nvGrpSpPr>
        <p:grpSpPr>
          <a:xfrm>
            <a:off x="9370087" y="5395222"/>
            <a:ext cx="1025977" cy="1027016"/>
            <a:chOff x="4091455" y="5599503"/>
            <a:chExt cx="1025977" cy="1027016"/>
          </a:xfrm>
        </p:grpSpPr>
        <p:cxnSp>
          <p:nvCxnSpPr>
            <p:cNvPr id="181" name="Прямая соединительная линия 180"/>
            <p:cNvCxnSpPr/>
            <p:nvPr/>
          </p:nvCxnSpPr>
          <p:spPr>
            <a:xfrm flipV="1">
              <a:off x="4091455" y="5599503"/>
              <a:ext cx="0" cy="1027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Прямая соединительная линия 181"/>
            <p:cNvCxnSpPr/>
            <p:nvPr/>
          </p:nvCxnSpPr>
          <p:spPr>
            <a:xfrm flipH="1">
              <a:off x="4091455" y="5957601"/>
              <a:ext cx="1025977" cy="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A56CEFD4-7941-42DF-AA6E-6D68BD0CB146}"/>
              </a:ext>
            </a:extLst>
          </p:cNvPr>
          <p:cNvGrpSpPr/>
          <p:nvPr/>
        </p:nvGrpSpPr>
        <p:grpSpPr>
          <a:xfrm>
            <a:off x="198516" y="5891006"/>
            <a:ext cx="924338" cy="966996"/>
            <a:chOff x="198516" y="5891006"/>
            <a:chExt cx="924338" cy="966996"/>
          </a:xfrm>
        </p:grpSpPr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2C1337DF-BC02-4F9D-9AB1-C414CFE37489}"/>
                </a:ext>
              </a:extLst>
            </p:cNvPr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4" name="Группа 113">
              <a:extLst>
                <a:ext uri="{FF2B5EF4-FFF2-40B4-BE49-F238E27FC236}">
                  <a16:creationId xmlns:a16="http://schemas.microsoft.com/office/drawing/2014/main" id="{AB576DBD-D158-41A2-84AB-B754ED150296}"/>
                </a:ext>
              </a:extLst>
            </p:cNvPr>
            <p:cNvGrpSpPr/>
            <p:nvPr/>
          </p:nvGrpSpPr>
          <p:grpSpPr>
            <a:xfrm>
              <a:off x="198516" y="5891006"/>
              <a:ext cx="924338" cy="966996"/>
              <a:chOff x="198516" y="5891006"/>
              <a:chExt cx="924338" cy="966996"/>
            </a:xfrm>
          </p:grpSpPr>
          <p:grpSp>
            <p:nvGrpSpPr>
              <p:cNvPr id="115" name="Группа 114">
                <a:extLst>
                  <a:ext uri="{FF2B5EF4-FFF2-40B4-BE49-F238E27FC236}">
                    <a16:creationId xmlns:a16="http://schemas.microsoft.com/office/drawing/2014/main" id="{699730BB-A7C8-4E5D-90D9-9432E2503094}"/>
                  </a:ext>
                </a:extLst>
              </p:cNvPr>
              <p:cNvGrpSpPr/>
              <p:nvPr/>
            </p:nvGrpSpPr>
            <p:grpSpPr>
              <a:xfrm>
                <a:off x="198516" y="5891006"/>
                <a:ext cx="924338" cy="966996"/>
                <a:chOff x="247191" y="5891006"/>
                <a:chExt cx="924338" cy="966996"/>
              </a:xfrm>
            </p:grpSpPr>
            <p:grpSp>
              <p:nvGrpSpPr>
                <p:cNvPr id="145" name="Группа 144">
                  <a:extLst>
                    <a:ext uri="{FF2B5EF4-FFF2-40B4-BE49-F238E27FC236}">
                      <a16:creationId xmlns:a16="http://schemas.microsoft.com/office/drawing/2014/main" id="{CC5920CF-76BF-4254-B373-ECB430052D65}"/>
                    </a:ext>
                  </a:extLst>
                </p:cNvPr>
                <p:cNvGrpSpPr/>
                <p:nvPr/>
              </p:nvGrpSpPr>
              <p:grpSpPr>
                <a:xfrm>
                  <a:off x="247191" y="5891006"/>
                  <a:ext cx="924338" cy="966996"/>
                  <a:chOff x="399591" y="4875006"/>
                  <a:chExt cx="924338" cy="966996"/>
                </a:xfrm>
              </p:grpSpPr>
              <p:grpSp>
                <p:nvGrpSpPr>
                  <p:cNvPr id="183" name="Группа 182">
                    <a:extLst>
                      <a:ext uri="{FF2B5EF4-FFF2-40B4-BE49-F238E27FC236}">
                        <a16:creationId xmlns:a16="http://schemas.microsoft.com/office/drawing/2014/main" id="{580776F4-385D-48A3-80B2-5CF72F65C6E6}"/>
                      </a:ext>
                    </a:extLst>
                  </p:cNvPr>
                  <p:cNvGrpSpPr/>
                  <p:nvPr/>
                </p:nvGrpSpPr>
                <p:grpSpPr>
                  <a:xfrm>
                    <a:off x="399591" y="4875006"/>
                    <a:ext cx="924338" cy="966996"/>
                    <a:chOff x="3024258" y="2029446"/>
                    <a:chExt cx="924338" cy="773316"/>
                  </a:xfrm>
                </p:grpSpPr>
                <p:cxnSp>
                  <p:nvCxnSpPr>
                    <p:cNvPr id="187" name="Прямая соединительная линия 186">
                      <a:extLst>
                        <a:ext uri="{FF2B5EF4-FFF2-40B4-BE49-F238E27FC236}">
                          <a16:creationId xmlns:a16="http://schemas.microsoft.com/office/drawing/2014/main" id="{7B607775-E122-4411-9B3A-65DFE91712C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8" name="Прямоугольник 187">
                      <a:extLst>
                        <a:ext uri="{FF2B5EF4-FFF2-40B4-BE49-F238E27FC236}">
                          <a16:creationId xmlns:a16="http://schemas.microsoft.com/office/drawing/2014/main" id="{A0937511-080A-4A37-B509-453B1DD3D3E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368739" y="2105536"/>
                      <a:ext cx="655948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ДЕКАБРЬ 2021</a:t>
                      </a:r>
                    </a:p>
                  </p:txBody>
                </p:sp>
              </p:grpSp>
              <p:sp>
                <p:nvSpPr>
                  <p:cNvPr id="184" name="Прямоугольник 183">
                    <a:extLst>
                      <a:ext uri="{FF2B5EF4-FFF2-40B4-BE49-F238E27FC236}">
                        <a16:creationId xmlns:a16="http://schemas.microsoft.com/office/drawing/2014/main" id="{76A22076-7CCA-4F80-9032-A90EE733F66E}"/>
                      </a:ext>
                    </a:extLst>
                  </p:cNvPr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6</a:t>
                    </a:r>
                  </a:p>
                </p:txBody>
              </p:sp>
            </p:grpSp>
            <p:cxnSp>
              <p:nvCxnSpPr>
                <p:cNvPr id="171" name="Прямая соединительная линия 170">
                  <a:extLst>
                    <a:ext uri="{FF2B5EF4-FFF2-40B4-BE49-F238E27FC236}">
                      <a16:creationId xmlns:a16="http://schemas.microsoft.com/office/drawing/2014/main" id="{35A92690-0D25-44C2-9197-6854EF8E1E63}"/>
                    </a:ext>
                  </a:extLst>
                </p:cNvPr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3" name="Прямая соединительная линия 142">
                <a:extLst>
                  <a:ext uri="{FF2B5EF4-FFF2-40B4-BE49-F238E27FC236}">
                    <a16:creationId xmlns:a16="http://schemas.microsoft.com/office/drawing/2014/main" id="{3DA1B82B-520F-4358-AB44-94032AA23304}"/>
                  </a:ext>
                </a:extLst>
              </p:cNvPr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4704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Шеврон 84"/>
          <p:cNvSpPr/>
          <p:nvPr/>
        </p:nvSpPr>
        <p:spPr>
          <a:xfrm>
            <a:off x="5715360" y="3238755"/>
            <a:ext cx="6069966" cy="494620"/>
          </a:xfrm>
          <a:prstGeom prst="chevron">
            <a:avLst>
              <a:gd name="adj" fmla="val 35899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" name="Шеврон 83"/>
          <p:cNvSpPr/>
          <p:nvPr/>
        </p:nvSpPr>
        <p:spPr>
          <a:xfrm>
            <a:off x="5753652" y="2149752"/>
            <a:ext cx="2989594" cy="469792"/>
          </a:xfrm>
          <a:prstGeom prst="chevron">
            <a:avLst>
              <a:gd name="adj" fmla="val 35899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Шеврон 82"/>
          <p:cNvSpPr/>
          <p:nvPr/>
        </p:nvSpPr>
        <p:spPr>
          <a:xfrm>
            <a:off x="5658062" y="1516809"/>
            <a:ext cx="6042750" cy="572959"/>
          </a:xfrm>
          <a:prstGeom prst="chevron">
            <a:avLst>
              <a:gd name="adj" fmla="val 35899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9" name="Шеврон 98"/>
          <p:cNvSpPr/>
          <p:nvPr/>
        </p:nvSpPr>
        <p:spPr>
          <a:xfrm>
            <a:off x="1294726" y="3242092"/>
            <a:ext cx="4659159" cy="497671"/>
          </a:xfrm>
          <a:prstGeom prst="chevron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3" name="Шеврон 112"/>
          <p:cNvSpPr/>
          <p:nvPr/>
        </p:nvSpPr>
        <p:spPr>
          <a:xfrm>
            <a:off x="1299417" y="2141610"/>
            <a:ext cx="4648605" cy="472250"/>
          </a:xfrm>
          <a:prstGeom prst="chevron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9088" y="196204"/>
            <a:ext cx="11434329" cy="6515034"/>
            <a:chOff x="570743" y="196205"/>
            <a:chExt cx="11434329" cy="6329700"/>
          </a:xfrm>
        </p:grpSpPr>
        <p:sp>
          <p:nvSpPr>
            <p:cNvPr id="29" name="Шеврон 28"/>
            <p:cNvSpPr/>
            <p:nvPr/>
          </p:nvSpPr>
          <p:spPr>
            <a:xfrm>
              <a:off x="6366486" y="874308"/>
              <a:ext cx="5638586" cy="313674"/>
            </a:xfrm>
            <a:prstGeom prst="chevron">
              <a:avLst>
                <a:gd name="adj" fmla="val 35899"/>
              </a:avLst>
            </a:prstGeom>
            <a:solidFill>
              <a:schemeClr val="bg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570743" y="824932"/>
              <a:ext cx="11385986" cy="1230653"/>
              <a:chOff x="385505" y="1875225"/>
              <a:chExt cx="11385986" cy="1230653"/>
            </a:xfrm>
          </p:grpSpPr>
          <p:grpSp>
            <p:nvGrpSpPr>
              <p:cNvPr id="86" name="Группа 85"/>
              <p:cNvGrpSpPr/>
              <p:nvPr/>
            </p:nvGrpSpPr>
            <p:grpSpPr>
              <a:xfrm>
                <a:off x="385505" y="1875225"/>
                <a:ext cx="11385986" cy="1230653"/>
                <a:chOff x="6185450" y="2543509"/>
                <a:chExt cx="11385986" cy="1230653"/>
              </a:xfrm>
            </p:grpSpPr>
            <p:sp>
              <p:nvSpPr>
                <p:cNvPr id="88" name="Прямоугольник 87"/>
                <p:cNvSpPr/>
                <p:nvPr/>
              </p:nvSpPr>
              <p:spPr>
                <a:xfrm>
                  <a:off x="13495391" y="2543509"/>
                  <a:ext cx="4076045" cy="4406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ts val="2200"/>
                    </a:lnSpc>
                  </a:pPr>
                  <a:r>
                    <a:rPr lang="ru-RU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Black" panose="020B0A04020102020204" pitchFamily="34" charset="0"/>
                    </a:rPr>
                    <a:t>НАЛОГОВЫЕ ПРЕФЕРЕНЦИИ</a:t>
                  </a:r>
                  <a:endPara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</a:endParaRPr>
                </a:p>
              </p:txBody>
            </p:sp>
            <p:grpSp>
              <p:nvGrpSpPr>
                <p:cNvPr id="89" name="Группа 88"/>
                <p:cNvGrpSpPr/>
                <p:nvPr/>
              </p:nvGrpSpPr>
              <p:grpSpPr>
                <a:xfrm>
                  <a:off x="6185450" y="2849417"/>
                  <a:ext cx="7976064" cy="924745"/>
                  <a:chOff x="6163837" y="2594402"/>
                  <a:chExt cx="7976064" cy="924745"/>
                </a:xfrm>
              </p:grpSpPr>
              <p:sp>
                <p:nvSpPr>
                  <p:cNvPr id="90" name="Прямоугольник 89"/>
                  <p:cNvSpPr/>
                  <p:nvPr/>
                </p:nvSpPr>
                <p:spPr>
                  <a:xfrm>
                    <a:off x="6163837" y="2594402"/>
                    <a:ext cx="827852" cy="9247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>
                      <a:lnSpc>
                        <a:spcPts val="3200"/>
                      </a:lnSpc>
                    </a:pPr>
                    <a:r>
                      <a:rPr lang="ru-RU" sz="5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Black" panose="020B0A04020102020204" pitchFamily="34" charset="0"/>
                      </a:rPr>
                      <a:t>1</a:t>
                    </a:r>
                    <a:endParaRPr lang="ru-RU" sz="5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cxnSp>
                <p:nvCxnSpPr>
                  <p:cNvPr id="91" name="Прямая соединительная линия 90"/>
                  <p:cNvCxnSpPr/>
                  <p:nvPr/>
                </p:nvCxnSpPr>
                <p:spPr>
                  <a:xfrm>
                    <a:off x="6844166" y="2943532"/>
                    <a:ext cx="7295735" cy="0"/>
                  </a:xfrm>
                  <a:prstGeom prst="line">
                    <a:avLst/>
                  </a:prstGeom>
                  <a:ln>
                    <a:solidFill>
                      <a:srgbClr val="82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7" name="Прямоугольник 86"/>
              <p:cNvSpPr/>
              <p:nvPr/>
            </p:nvSpPr>
            <p:spPr>
              <a:xfrm>
                <a:off x="1045736" y="2251258"/>
                <a:ext cx="4429848" cy="3105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200"/>
                  </a:lnSpc>
                </a:pPr>
                <a:r>
                  <a:rPr lang="ru-RU" sz="2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</a:rPr>
                  <a:t>УСН</a:t>
                </a:r>
                <a:endParaRPr lang="ru-RU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1" name="Шеврон 30"/>
            <p:cNvSpPr/>
            <p:nvPr/>
          </p:nvSpPr>
          <p:spPr>
            <a:xfrm>
              <a:off x="1244655" y="1490331"/>
              <a:ext cx="4641230" cy="554499"/>
            </a:xfrm>
            <a:prstGeom prst="chevron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71699" y="196205"/>
              <a:ext cx="8127275" cy="6539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3200" b="1" dirty="0">
                  <a:ln w="10160">
                    <a:solidFill>
                      <a:srgbClr val="44546A">
                        <a:lumMod val="75000"/>
                      </a:srgbClr>
                    </a:solidFill>
                    <a:prstDash val="solid"/>
                  </a:ln>
                  <a:solidFill>
                    <a:srgbClr val="44546A">
                      <a:lumMod val="75000"/>
                    </a:srgbClr>
                  </a:solidFill>
                  <a:latin typeface="Arial Black" panose="020B0A04020102020204" pitchFamily="34" charset="0"/>
                </a:rPr>
                <a:t>МЕРЫ НАЛОГОВОЙ ПОДДЕРЖКИ 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360010" y="1492629"/>
              <a:ext cx="4546137" cy="332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</a:rPr>
                <a:t>ДЛЯ НЕВОССТАНОВИВШИХСЯ ОТРАСЛЕЙ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354233" y="1750200"/>
              <a:ext cx="4527478" cy="2183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</a:rPr>
                <a:t>ДЛЯ ПЕРЕШЕДШИХ С ЕНВД (КРОМЕ ТОРГОВЛИ)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974319" y="1485541"/>
              <a:ext cx="2270915" cy="263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ДОХОДЫ 1%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042937" y="1482745"/>
              <a:ext cx="1486583" cy="1630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ts val="2200"/>
                </a:lnSpc>
              </a:pPr>
              <a:r>
                <a:rPr lang="ru-RU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3 915</a:t>
              </a:r>
            </a:p>
            <a:p>
              <a:pPr>
                <a:lnSpc>
                  <a:spcPts val="2200"/>
                </a:lnSpc>
              </a:pPr>
              <a:r>
                <a:rPr lang="ru-RU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3 045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8763410" y="1154501"/>
              <a:ext cx="1600287" cy="4682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900"/>
                </a:lnSpc>
              </a:pPr>
              <a:r>
                <a:rPr lang="ru-RU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ЧИСЛО НАЛОГО-ПЛАТЕЛЬЩИКОВ</a:t>
              </a:r>
              <a:endPara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625590" y="3723423"/>
              <a:ext cx="10706252" cy="918550"/>
              <a:chOff x="391570" y="2586921"/>
              <a:chExt cx="10706252" cy="918550"/>
            </a:xfrm>
          </p:grpSpPr>
          <p:grpSp>
            <p:nvGrpSpPr>
              <p:cNvPr id="80" name="Группа 79"/>
              <p:cNvGrpSpPr/>
              <p:nvPr/>
            </p:nvGrpSpPr>
            <p:grpSpPr>
              <a:xfrm>
                <a:off x="391570" y="2586921"/>
                <a:ext cx="10706252" cy="918550"/>
                <a:chOff x="6169902" y="3000190"/>
                <a:chExt cx="10706252" cy="918550"/>
              </a:xfrm>
            </p:grpSpPr>
            <p:sp>
              <p:nvSpPr>
                <p:cNvPr id="81" name="Прямоугольник 80"/>
                <p:cNvSpPr/>
                <p:nvPr/>
              </p:nvSpPr>
              <p:spPr>
                <a:xfrm>
                  <a:off x="6169902" y="3000190"/>
                  <a:ext cx="827852" cy="91855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ts val="3200"/>
                    </a:lnSpc>
                  </a:pPr>
                  <a:r>
                    <a:rPr lang="ru-RU" sz="54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Black" panose="020B0A04020102020204" pitchFamily="34" charset="0"/>
                    </a:rPr>
                    <a:t>2</a:t>
                  </a:r>
                  <a:endParaRPr lang="ru-RU" sz="5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</a:endParaRPr>
                </a:p>
              </p:txBody>
            </p: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>
                  <a:off x="6847489" y="3316454"/>
                  <a:ext cx="10028665" cy="15790"/>
                </a:xfrm>
                <a:prstGeom prst="line">
                  <a:avLst/>
                </a:prstGeom>
                <a:ln>
                  <a:solidFill>
                    <a:srgbClr val="82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Прямоугольник 77"/>
              <p:cNvSpPr/>
              <p:nvPr/>
            </p:nvSpPr>
            <p:spPr>
              <a:xfrm>
                <a:off x="1050361" y="2654209"/>
                <a:ext cx="4429848" cy="3105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200"/>
                  </a:lnSpc>
                </a:pPr>
                <a:r>
                  <a:rPr lang="ru-RU" sz="2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</a:rPr>
                  <a:t>ПСН</a:t>
                </a:r>
                <a:endParaRPr lang="ru-RU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40" name="Прямоугольник 39"/>
            <p:cNvSpPr/>
            <p:nvPr/>
          </p:nvSpPr>
          <p:spPr>
            <a:xfrm>
              <a:off x="1402121" y="4234473"/>
              <a:ext cx="4872597" cy="332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КОРРЕКТИРУЮЩИЙ КОЭФФИЦИЕНТ</a:t>
              </a:r>
              <a:endPara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245625" y="4864575"/>
              <a:ext cx="2400546" cy="48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200"/>
                </a:lnSpc>
              </a:pPr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В ЗАВИСИМОСТИ </a:t>
              </a:r>
            </a:p>
            <a:p>
              <a:pPr>
                <a:lnSpc>
                  <a:spcPts val="1200"/>
                </a:lnSpc>
              </a:pPr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ОТ МЕСТА ДЕЯТЕЛЬНОСТИ</a:t>
              </a:r>
              <a:endPara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544472" y="4579624"/>
              <a:ext cx="1013533" cy="3105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К1</a:t>
              </a:r>
              <a:endPara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544472" y="5695399"/>
              <a:ext cx="897786" cy="3105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К2</a:t>
              </a:r>
              <a:endPara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285172" y="5816137"/>
              <a:ext cx="1870363" cy="551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200"/>
                </a:lnSpc>
              </a:pPr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В ЗАВИСИМОСТИ </a:t>
              </a:r>
            </a:p>
            <a:p>
              <a:pPr>
                <a:lnSpc>
                  <a:spcPts val="1200"/>
                </a:lnSpc>
              </a:pPr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ОТ ПЛОЩАДИ ОБЪЕКТА</a:t>
              </a:r>
              <a:endPara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0503131" y="1454649"/>
              <a:ext cx="1486583" cy="10045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ts val="2200"/>
                </a:lnSpc>
              </a:pPr>
              <a:r>
                <a:rPr lang="ru-RU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278,2</a:t>
              </a:r>
            </a:p>
            <a:p>
              <a:pPr>
                <a:lnSpc>
                  <a:spcPts val="2200"/>
                </a:lnSpc>
              </a:pPr>
              <a:r>
                <a:rPr lang="ru-RU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213,5</a:t>
              </a:r>
            </a:p>
            <a:p>
              <a:pPr>
                <a:lnSpc>
                  <a:spcPts val="2200"/>
                </a:lnSpc>
              </a:pPr>
              <a:endPara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0387777" y="1129628"/>
              <a:ext cx="1486582" cy="4682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900"/>
                </a:lnSpc>
              </a:pPr>
              <a:r>
                <a:rPr lang="ru-RU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ОБЪЕМ ПОДДЕРЖКИ</a:t>
              </a:r>
              <a:endPara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3814622" y="5616088"/>
              <a:ext cx="7323246" cy="909817"/>
              <a:chOff x="4685973" y="5731847"/>
              <a:chExt cx="7323246" cy="909817"/>
            </a:xfrm>
          </p:grpSpPr>
          <p:sp>
            <p:nvSpPr>
              <p:cNvPr id="73" name="Шеврон 72"/>
              <p:cNvSpPr/>
              <p:nvPr/>
            </p:nvSpPr>
            <p:spPr>
              <a:xfrm>
                <a:off x="6080899" y="5731847"/>
                <a:ext cx="1726526" cy="863865"/>
              </a:xfrm>
              <a:prstGeom prst="chevron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4685973" y="5931896"/>
                <a:ext cx="1381922" cy="4682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ts val="2200"/>
                  </a:lnSpc>
                </a:pPr>
                <a:r>
                  <a:rPr lang="ru-RU" sz="2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</a:rPr>
                  <a:t>1,0</a:t>
                </a:r>
                <a:r>
                  <a:rPr lang="ru-RU" sz="2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</a:rPr>
                  <a:t> -  </a:t>
                </a:r>
              </a:p>
              <a:p>
                <a:pPr algn="r">
                  <a:lnSpc>
                    <a:spcPts val="2200"/>
                  </a:lnSpc>
                </a:pPr>
                <a:r>
                  <a:rPr lang="ru-RU" sz="2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</a:rPr>
                  <a:t>0,75</a:t>
                </a:r>
                <a:r>
                  <a:rPr lang="ru-RU" sz="2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</a:rPr>
                  <a:t> -</a:t>
                </a:r>
              </a:p>
              <a:p>
                <a:pPr algn="r">
                  <a:lnSpc>
                    <a:spcPts val="2200"/>
                  </a:lnSpc>
                </a:pPr>
                <a:r>
                  <a:rPr lang="ru-RU" sz="2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</a:rPr>
                  <a:t>0,5</a:t>
                </a:r>
                <a:r>
                  <a:rPr lang="ru-RU" sz="2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</a:rPr>
                  <a:t> -</a:t>
                </a:r>
                <a:endParaRPr lang="ru-RU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7845774" y="5731847"/>
                <a:ext cx="4163445" cy="9098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200"/>
                  </a:lnSpc>
                </a:pPr>
                <a:r>
                  <a:rPr lang="ru-RU" sz="2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</a:rPr>
                  <a:t>до 50 КВ. М.</a:t>
                </a:r>
              </a:p>
              <a:p>
                <a:pPr>
                  <a:lnSpc>
                    <a:spcPts val="2200"/>
                  </a:lnSpc>
                </a:pPr>
                <a:r>
                  <a:rPr lang="ru-RU" sz="2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</a:rPr>
                  <a:t>свыше 50 до 100 КВ. М.</a:t>
                </a:r>
              </a:p>
              <a:p>
                <a:pPr>
                  <a:lnSpc>
                    <a:spcPts val="2200"/>
                  </a:lnSpc>
                </a:pPr>
                <a:r>
                  <a:rPr lang="ru-RU" sz="2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</a:rPr>
                  <a:t>свыше 100 КВ. М.</a:t>
                </a:r>
                <a:endParaRPr lang="ru-RU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6129178" y="5966740"/>
                <a:ext cx="1697421" cy="3744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200"/>
                  </a:lnSpc>
                </a:pPr>
                <a:r>
                  <a:rPr lang="ru-RU" sz="16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</a:rPr>
                  <a:t>К ЧАСТИ ПЛОЩАДИ</a:t>
                </a:r>
                <a:endParaRPr lang="ru-RU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48" name="Прямоугольник 47"/>
            <p:cNvSpPr/>
            <p:nvPr/>
          </p:nvSpPr>
          <p:spPr>
            <a:xfrm>
              <a:off x="6106537" y="4082170"/>
              <a:ext cx="3190112" cy="4406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100"/>
                </a:lnSpc>
              </a:pPr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ГОРОДСКИЕ ОКРУГА, ПОСЕЛЕНИЯ</a:t>
              </a:r>
            </a:p>
            <a:p>
              <a:pPr>
                <a:lnSpc>
                  <a:spcPts val="1100"/>
                </a:lnSpc>
              </a:pPr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МУНИЦИПАЛЬНЫЕ РАЙОНЫ И ОБРАЗОВАНИЯ</a:t>
              </a:r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1446940" y="4541494"/>
              <a:ext cx="4219337" cy="1508398"/>
              <a:chOff x="1446940" y="4511479"/>
              <a:chExt cx="4219337" cy="1377520"/>
            </a:xfrm>
          </p:grpSpPr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1453442" y="4511479"/>
                <a:ext cx="5117" cy="1375226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1460964" y="4511622"/>
                <a:ext cx="4205313" cy="19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1446940" y="4971655"/>
                <a:ext cx="631195" cy="322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1446940" y="5888677"/>
                <a:ext cx="631195" cy="322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Группа 49"/>
            <p:cNvGrpSpPr/>
            <p:nvPr/>
          </p:nvGrpSpPr>
          <p:grpSpPr>
            <a:xfrm>
              <a:off x="6196166" y="4541493"/>
              <a:ext cx="907136" cy="646261"/>
              <a:chOff x="6196166" y="4541493"/>
              <a:chExt cx="907136" cy="646261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6360011" y="4662561"/>
                <a:ext cx="743291" cy="4682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ru-RU" sz="2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</a:rPr>
                  <a:t>0,8</a:t>
                </a:r>
              </a:p>
              <a:p>
                <a:pPr algn="r"/>
                <a:r>
                  <a:rPr lang="ru-RU" sz="2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</a:rPr>
                  <a:t>1,0</a:t>
                </a:r>
                <a:endParaRPr lang="ru-RU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6196166" y="4541493"/>
                <a:ext cx="0" cy="64626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Группа 52"/>
            <p:cNvGrpSpPr/>
            <p:nvPr/>
          </p:nvGrpSpPr>
          <p:grpSpPr>
            <a:xfrm>
              <a:off x="9432084" y="4520367"/>
              <a:ext cx="858267" cy="723236"/>
              <a:chOff x="9432084" y="4520367"/>
              <a:chExt cx="858267" cy="723236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9547060" y="4542751"/>
                <a:ext cx="743291" cy="7008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ru-RU" sz="2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</a:rPr>
                  <a:t>0,7</a:t>
                </a:r>
              </a:p>
              <a:p>
                <a:pPr algn="r"/>
                <a:r>
                  <a:rPr lang="ru-RU" sz="2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</a:rPr>
                  <a:t>0,9</a:t>
                </a:r>
                <a:endParaRPr lang="ru-RU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66" name="Прямая соединительная линия 65"/>
              <p:cNvCxnSpPr/>
              <p:nvPr/>
            </p:nvCxnSpPr>
            <p:spPr>
              <a:xfrm flipH="1">
                <a:off x="9432084" y="4520367"/>
                <a:ext cx="1986" cy="63724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Прямоугольник 91"/>
          <p:cNvSpPr/>
          <p:nvPr/>
        </p:nvSpPr>
        <p:spPr>
          <a:xfrm>
            <a:off x="9397721" y="4248815"/>
            <a:ext cx="3044739" cy="374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СЕЛЬСКИЕ ПОСЕЛЕНИЯ</a:t>
            </a:r>
          </a:p>
          <a:p>
            <a:pPr>
              <a:lnSpc>
                <a:spcPts val="1100"/>
              </a:lnSpc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МЕЖСЕЛЕННАЯ ТЕРРИТОРИЯ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319488" y="4681168"/>
            <a:ext cx="1876678" cy="374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 ГРУППА (29 МО):</a:t>
            </a:r>
            <a:endParaRPr lang="ru-RU" dirty="0" smtClean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360613" y="5001316"/>
            <a:ext cx="1867452" cy="374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 ГРУППА (31 МО):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361369" y="3334611"/>
            <a:ext cx="3031210" cy="33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200" b="1" dirty="0">
                <a:solidFill>
                  <a:srgbClr val="8E0000"/>
                </a:solidFill>
                <a:latin typeface="Arial Black" panose="020B0A04020102020204" pitchFamily="34" charset="0"/>
              </a:rPr>
              <a:t>ДЛЯ ЗАРЕГИСТРИРОВАВШИХСЯ </a:t>
            </a:r>
            <a:r>
              <a:rPr lang="ru-RU" sz="1200" b="1" dirty="0" smtClean="0">
                <a:solidFill>
                  <a:srgbClr val="8E0000"/>
                </a:solidFill>
                <a:latin typeface="Arial Black" panose="020B0A04020102020204" pitchFamily="34" charset="0"/>
              </a:rPr>
              <a:t>ВПЕРВЫЕ (первые 2 года)</a:t>
            </a:r>
            <a:endParaRPr lang="ru-RU" dirty="0">
              <a:solidFill>
                <a:srgbClr val="8E000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950091" y="1735582"/>
            <a:ext cx="2596716" cy="39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ДОХОДЫ-РАСХОДЫ 5%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9559623" y="3589059"/>
            <a:ext cx="2720934" cy="33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900" b="1" dirty="0" smtClean="0">
                <a:solidFill>
                  <a:srgbClr val="8E0000"/>
                </a:solidFill>
                <a:latin typeface="Arial Black" panose="020B0A04020102020204" pitchFamily="34" charset="0"/>
              </a:rPr>
              <a:t>* ДАННЫЕ 2020 ГОД</a:t>
            </a:r>
            <a:endParaRPr lang="ru-RU" sz="900" dirty="0">
              <a:solidFill>
                <a:srgbClr val="8E000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007841" y="3345066"/>
            <a:ext cx="2270915" cy="322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8E0000"/>
                </a:solidFill>
                <a:latin typeface="Arial Black" panose="020B0A04020102020204" pitchFamily="34" charset="0"/>
              </a:rPr>
              <a:t>ДОХОДЫ 0%, </a:t>
            </a:r>
            <a:br>
              <a:rPr lang="ru-RU" sz="1200" b="1" dirty="0" smtClean="0">
                <a:solidFill>
                  <a:srgbClr val="8E0000"/>
                </a:solidFill>
                <a:latin typeface="Arial Black" panose="020B0A04020102020204" pitchFamily="34" charset="0"/>
              </a:rPr>
            </a:br>
            <a:r>
              <a:rPr lang="ru-RU" sz="1200" b="1" dirty="0" smtClean="0">
                <a:solidFill>
                  <a:srgbClr val="8E0000"/>
                </a:solidFill>
                <a:latin typeface="Arial Black" panose="020B0A04020102020204" pitchFamily="34" charset="0"/>
              </a:rPr>
              <a:t>ДОХОДЫ-РАСХОДЫ 0%</a:t>
            </a:r>
            <a:endParaRPr lang="ru-RU" sz="1200" b="1" dirty="0">
              <a:solidFill>
                <a:srgbClr val="8E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967763" y="3312627"/>
            <a:ext cx="1486583" cy="380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2200"/>
              </a:lnSpc>
            </a:pPr>
            <a:r>
              <a:rPr lang="ru-RU" sz="20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   854*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0347538" y="3312627"/>
            <a:ext cx="1713926" cy="380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2200"/>
              </a:lnSpc>
            </a:pPr>
            <a:r>
              <a:rPr lang="ru-RU" sz="2000" b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   236,0*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354233" y="2235205"/>
            <a:ext cx="2884822" cy="33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ТОРГОВЛЯ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5972180" y="2262576"/>
            <a:ext cx="2552537" cy="243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ДОХОДЫ 4%, </a:t>
            </a:r>
            <a:b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ДОХОДЫ-РАСХОДЫ 10%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>
            <a:off x="5934200" y="1511503"/>
            <a:ext cx="12450" cy="22319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Шеврон 101"/>
          <p:cNvSpPr/>
          <p:nvPr/>
        </p:nvSpPr>
        <p:spPr>
          <a:xfrm>
            <a:off x="5579673" y="2698274"/>
            <a:ext cx="5886421" cy="469792"/>
          </a:xfrm>
          <a:prstGeom prst="chevron">
            <a:avLst>
              <a:gd name="adj" fmla="val 35899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Шеврон 76"/>
          <p:cNvSpPr/>
          <p:nvPr/>
        </p:nvSpPr>
        <p:spPr>
          <a:xfrm>
            <a:off x="1293000" y="2689397"/>
            <a:ext cx="4652124" cy="472250"/>
          </a:xfrm>
          <a:prstGeom prst="chevron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361369" y="2755919"/>
            <a:ext cx="2884822" cy="33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МИНИМАЛЬНЫЙ НАЛОГ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6022664" y="2709504"/>
            <a:ext cx="2270915" cy="271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ДОХОДЫ 1%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6022254" y="2861778"/>
            <a:ext cx="5698147" cy="39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если расходы равны или превышают доходы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A56CEFD4-7941-42DF-AA6E-6D68BD0CB146}"/>
              </a:ext>
            </a:extLst>
          </p:cNvPr>
          <p:cNvGrpSpPr/>
          <p:nvPr/>
        </p:nvGrpSpPr>
        <p:grpSpPr>
          <a:xfrm>
            <a:off x="198516" y="5891006"/>
            <a:ext cx="924338" cy="966996"/>
            <a:chOff x="198516" y="5891006"/>
            <a:chExt cx="924338" cy="966996"/>
          </a:xfrm>
        </p:grpSpPr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id="{2C1337DF-BC02-4F9D-9AB1-C414CFE37489}"/>
                </a:ext>
              </a:extLst>
            </p:cNvPr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" name="Группа 110">
              <a:extLst>
                <a:ext uri="{FF2B5EF4-FFF2-40B4-BE49-F238E27FC236}">
                  <a16:creationId xmlns:a16="http://schemas.microsoft.com/office/drawing/2014/main" id="{AB576DBD-D158-41A2-84AB-B754ED150296}"/>
                </a:ext>
              </a:extLst>
            </p:cNvPr>
            <p:cNvGrpSpPr/>
            <p:nvPr/>
          </p:nvGrpSpPr>
          <p:grpSpPr>
            <a:xfrm>
              <a:off x="198516" y="5891006"/>
              <a:ext cx="924338" cy="966996"/>
              <a:chOff x="198516" y="5891006"/>
              <a:chExt cx="924338" cy="966996"/>
            </a:xfrm>
          </p:grpSpPr>
          <p:grpSp>
            <p:nvGrpSpPr>
              <p:cNvPr id="112" name="Группа 111">
                <a:extLst>
                  <a:ext uri="{FF2B5EF4-FFF2-40B4-BE49-F238E27FC236}">
                    <a16:creationId xmlns:a16="http://schemas.microsoft.com/office/drawing/2014/main" id="{699730BB-A7C8-4E5D-90D9-9432E2503094}"/>
                  </a:ext>
                </a:extLst>
              </p:cNvPr>
              <p:cNvGrpSpPr/>
              <p:nvPr/>
            </p:nvGrpSpPr>
            <p:grpSpPr>
              <a:xfrm>
                <a:off x="198516" y="5891006"/>
                <a:ext cx="924338" cy="966996"/>
                <a:chOff x="247191" y="5891006"/>
                <a:chExt cx="924338" cy="966996"/>
              </a:xfrm>
            </p:grpSpPr>
            <p:grpSp>
              <p:nvGrpSpPr>
                <p:cNvPr id="116" name="Группа 115">
                  <a:extLst>
                    <a:ext uri="{FF2B5EF4-FFF2-40B4-BE49-F238E27FC236}">
                      <a16:creationId xmlns:a16="http://schemas.microsoft.com/office/drawing/2014/main" id="{CC5920CF-76BF-4254-B373-ECB430052D65}"/>
                    </a:ext>
                  </a:extLst>
                </p:cNvPr>
                <p:cNvGrpSpPr/>
                <p:nvPr/>
              </p:nvGrpSpPr>
              <p:grpSpPr>
                <a:xfrm>
                  <a:off x="247191" y="5891006"/>
                  <a:ext cx="924338" cy="966996"/>
                  <a:chOff x="399591" y="4875006"/>
                  <a:chExt cx="924338" cy="966996"/>
                </a:xfrm>
              </p:grpSpPr>
              <p:grpSp>
                <p:nvGrpSpPr>
                  <p:cNvPr id="118" name="Группа 117">
                    <a:extLst>
                      <a:ext uri="{FF2B5EF4-FFF2-40B4-BE49-F238E27FC236}">
                        <a16:creationId xmlns:a16="http://schemas.microsoft.com/office/drawing/2014/main" id="{580776F4-385D-48A3-80B2-5CF72F65C6E6}"/>
                      </a:ext>
                    </a:extLst>
                  </p:cNvPr>
                  <p:cNvGrpSpPr/>
                  <p:nvPr/>
                </p:nvGrpSpPr>
                <p:grpSpPr>
                  <a:xfrm>
                    <a:off x="399591" y="4875006"/>
                    <a:ext cx="924338" cy="966996"/>
                    <a:chOff x="3024258" y="2029446"/>
                    <a:chExt cx="924338" cy="773316"/>
                  </a:xfrm>
                </p:grpSpPr>
                <p:cxnSp>
                  <p:nvCxnSpPr>
                    <p:cNvPr id="120" name="Прямая соединительная линия 119">
                      <a:extLst>
                        <a:ext uri="{FF2B5EF4-FFF2-40B4-BE49-F238E27FC236}">
                          <a16:creationId xmlns:a16="http://schemas.microsoft.com/office/drawing/2014/main" id="{7B607775-E122-4411-9B3A-65DFE91712C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1" name="Прямоугольник 120">
                      <a:extLst>
                        <a:ext uri="{FF2B5EF4-FFF2-40B4-BE49-F238E27FC236}">
                          <a16:creationId xmlns:a16="http://schemas.microsoft.com/office/drawing/2014/main" id="{A0937511-080A-4A37-B509-453B1DD3D3E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368739" y="2105536"/>
                      <a:ext cx="655948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ДЕКАБРЬ 2021</a:t>
                      </a:r>
                    </a:p>
                  </p:txBody>
                </p:sp>
              </p:grpSp>
              <p:sp>
                <p:nvSpPr>
                  <p:cNvPr id="119" name="Прямоугольник 118">
                    <a:extLst>
                      <a:ext uri="{FF2B5EF4-FFF2-40B4-BE49-F238E27FC236}">
                        <a16:creationId xmlns:a16="http://schemas.microsoft.com/office/drawing/2014/main" id="{76A22076-7CCA-4F80-9032-A90EE733F66E}"/>
                      </a:ext>
                    </a:extLst>
                  </p:cNvPr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7</a:t>
                    </a:r>
                  </a:p>
                </p:txBody>
              </p:sp>
            </p:grpSp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:a16="http://schemas.microsoft.com/office/drawing/2014/main" id="{35A92690-0D25-44C2-9197-6854EF8E1E63}"/>
                    </a:ext>
                  </a:extLst>
                </p:cNvPr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5" name="Прямая соединительная линия 114">
                <a:extLst>
                  <a:ext uri="{FF2B5EF4-FFF2-40B4-BE49-F238E27FC236}">
                    <a16:creationId xmlns:a16="http://schemas.microsoft.com/office/drawing/2014/main" id="{3DA1B82B-520F-4358-AB44-94032AA23304}"/>
                  </a:ext>
                </a:extLst>
              </p:cNvPr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972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Шеврон 97"/>
          <p:cNvSpPr/>
          <p:nvPr/>
        </p:nvSpPr>
        <p:spPr>
          <a:xfrm>
            <a:off x="968970" y="5632869"/>
            <a:ext cx="11160277" cy="369732"/>
          </a:xfrm>
          <a:prstGeom prst="chevron">
            <a:avLst>
              <a:gd name="adj" fmla="val 0"/>
            </a:avLst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04576" y="360395"/>
            <a:ext cx="110874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016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ИНСТРУМЕНТЫ ФИНАНСОВОЙ ПОДДЕРЖКИ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V="1">
            <a:off x="1020224" y="2483509"/>
            <a:ext cx="2835" cy="9349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321362" y="1201689"/>
            <a:ext cx="11870638" cy="924745"/>
            <a:chOff x="5986488" y="2356291"/>
            <a:chExt cx="11870638" cy="924745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5986488" y="2356291"/>
              <a:ext cx="827852" cy="9247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</a:t>
              </a:r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 flipV="1">
              <a:off x="6734516" y="2898403"/>
              <a:ext cx="11122610" cy="6000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1547744" y="6231943"/>
            <a:ext cx="10425156" cy="532690"/>
            <a:chOff x="1115038" y="6179091"/>
            <a:chExt cx="10521906" cy="532690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70" name="Группа 69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88" name="Группа 87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93" name="Прямая соединительная линия 92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Овал 93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5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1">
                          <a:lumMod val="85000"/>
                        </a:scheme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0" name="Овал 89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Овал 90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Овал 91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4" name="Прямоугольник 73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52" name="Прямоугольник 51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994739" y="1303286"/>
            <a:ext cx="10815744" cy="474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МУНИЦИПАЛЬНЫЕ ПРОГРАММЫ ПОДДЕРЖКИ ПРЕДПРИНИМАТЕЛЬСТВА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0874" y="2446632"/>
            <a:ext cx="3674404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Заявлено: </a:t>
            </a: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Arial Black" panose="020B0A04020102020204" pitchFamily="34" charset="0"/>
              </a:rPr>
              <a:t>49</a:t>
            </a: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1200" b="0" i="0" u="none" strike="noStrike" kern="1200" cap="all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мо</a:t>
            </a: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(1 конкурс) 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на общую сумму </a:t>
            </a:r>
            <a:r>
              <a:rPr kumimoji="0" lang="ru-RU" sz="1200" b="1" i="0" u="none" strike="noStrike" kern="1200" cap="all" spc="0" normalizeH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Arial Black" panose="020B0A04020102020204" pitchFamily="34" charset="0"/>
              </a:rPr>
              <a:t>390,83</a:t>
            </a:r>
            <a:r>
              <a:rPr kumimoji="0" lang="ru-RU" sz="1200" b="1" i="0" u="none" strike="noStrike" kern="1200" cap="all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1200" b="1" i="0" u="none" strike="noStrike" kern="1200" cap="all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млн рублей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51455" y="2508432"/>
            <a:ext cx="5359028" cy="131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820000"/>
                </a:solidFill>
                <a:latin typeface="Arial Black" panose="020B0A04020102020204" pitchFamily="34" charset="0"/>
              </a:rPr>
              <a:t>СУБСИДИИ ДО 500 ТЫС. РУБЛЕЙ 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РАСПРЕДЕЛЯЮТСЯ между всеми МО РАСЧЕТНЫМ СПОСОБОМ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all" spc="0" normalizeH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820000"/>
                </a:solidFill>
                <a:latin typeface="Arial Black" panose="020B0A04020102020204" pitchFamily="34" charset="0"/>
              </a:rPr>
              <a:t>СУБСИДИИ НА ИНВЕСТИЦИОННЫЕ ЦЕЛИ ДО 15 МЛН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ОБЩЕКРАЕВОЙ конкурс ПРОЕКТОВ </a:t>
            </a:r>
          </a:p>
        </p:txBody>
      </p:sp>
      <p:grpSp>
        <p:nvGrpSpPr>
          <p:cNvPr id="101" name="Группа 100"/>
          <p:cNvGrpSpPr/>
          <p:nvPr/>
        </p:nvGrpSpPr>
        <p:grpSpPr>
          <a:xfrm>
            <a:off x="319760" y="3630727"/>
            <a:ext cx="5812156" cy="1672607"/>
            <a:chOff x="12829071" y="2502445"/>
            <a:chExt cx="5812156" cy="1672607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13516240" y="2681531"/>
              <a:ext cx="5124987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ПОРУЧИТЕЛЬСТВА</a:t>
              </a:r>
            </a:p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12829071" y="2502445"/>
              <a:ext cx="5685660" cy="1672607"/>
              <a:chOff x="12807458" y="2247430"/>
              <a:chExt cx="5685660" cy="1672607"/>
            </a:xfrm>
          </p:grpSpPr>
          <p:sp>
            <p:nvSpPr>
              <p:cNvPr id="107" name="Прямоугольник 106"/>
              <p:cNvSpPr/>
              <p:nvPr/>
            </p:nvSpPr>
            <p:spPr>
              <a:xfrm>
                <a:off x="12807458" y="2247430"/>
                <a:ext cx="827852" cy="9247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15444737" y="2968551"/>
                <a:ext cx="2699535" cy="3616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Arial Black" panose="020B0A04020102020204" pitchFamily="34" charset="0"/>
                    <a:cs typeface="Arial" panose="020B0604020202020204" pitchFamily="34" charset="0"/>
                  </a:rPr>
                  <a:t>ОБЕСПЕЧЕНИЕ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Arial Black" panose="020B0A04020102020204" pitchFamily="34" charset="0"/>
                    <a:cs typeface="Arial" panose="020B0604020202020204" pitchFamily="34" charset="0"/>
                  </a:rPr>
                  <a:t>ВЫДАЧИ ПОРУЧИТЕЛЬСТВ</a:t>
                </a:r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15444737" y="3522543"/>
                <a:ext cx="3048381" cy="3974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ts val="1400"/>
                  </a:lnSpc>
                  <a:defRPr/>
                </a:pPr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E0000"/>
                    </a:solidFill>
                    <a:effectLst/>
                    <a:uLnTx/>
                    <a:uFillTx/>
                    <a:latin typeface="Arial Black" panose="020B0A04020102020204" pitchFamily="34" charset="0"/>
                    <a:cs typeface="Arial" panose="020B0604020202020204" pitchFamily="34" charset="0"/>
                  </a:rPr>
                  <a:t>НА </a:t>
                </a:r>
                <a:r>
                  <a:rPr lang="ru-RU" sz="1200" b="1" dirty="0">
                    <a:solidFill>
                      <a:srgbClr val="8E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СУММУ ДО 25 МЛН РУБЛЕЙ,</a:t>
                </a:r>
                <a:br>
                  <a:rPr lang="ru-RU" sz="1200" b="1" dirty="0">
                    <a:solidFill>
                      <a:srgbClr val="8E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ru-RU" sz="1200" b="1" dirty="0">
                    <a:solidFill>
                      <a:srgbClr val="8E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НО НЕ БОЛЕЕ 50 % </a:t>
                </a:r>
                <a:br>
                  <a:rPr lang="ru-RU" sz="1200" b="1" dirty="0">
                    <a:solidFill>
                      <a:srgbClr val="8E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ru-RU" sz="1200" b="1" dirty="0">
                    <a:solidFill>
                      <a:srgbClr val="8E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ОТ СУММЫ КРЕДИТА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3" name="Группа 72"/>
          <p:cNvGrpSpPr/>
          <p:nvPr/>
        </p:nvGrpSpPr>
        <p:grpSpPr>
          <a:xfrm>
            <a:off x="1031723" y="1900414"/>
            <a:ext cx="2240972" cy="679608"/>
            <a:chOff x="71430" y="2393430"/>
            <a:chExt cx="1337281" cy="679608"/>
          </a:xfrm>
        </p:grpSpPr>
        <p:sp>
          <p:nvSpPr>
            <p:cNvPr id="77" name="Шеврон 76"/>
            <p:cNvSpPr/>
            <p:nvPr/>
          </p:nvSpPr>
          <p:spPr>
            <a:xfrm>
              <a:off x="71430" y="2393430"/>
              <a:ext cx="1337281" cy="428279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14582" y="2426707"/>
              <a:ext cx="8458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cap="all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2021 год</a:t>
              </a:r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6402611" y="1933691"/>
            <a:ext cx="2215646" cy="428279"/>
            <a:chOff x="4807" y="2690025"/>
            <a:chExt cx="2017620" cy="428279"/>
          </a:xfrm>
        </p:grpSpPr>
        <p:sp>
          <p:nvSpPr>
            <p:cNvPr id="84" name="Шеврон 83"/>
            <p:cNvSpPr/>
            <p:nvPr/>
          </p:nvSpPr>
          <p:spPr>
            <a:xfrm>
              <a:off x="4807" y="2690025"/>
              <a:ext cx="2017620" cy="428279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362096" y="2713503"/>
              <a:ext cx="14173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cap="all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2022 год</a:t>
              </a:r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21" name="Прямоугольник 120"/>
          <p:cNvSpPr/>
          <p:nvPr/>
        </p:nvSpPr>
        <p:spPr>
          <a:xfrm>
            <a:off x="1202707" y="2998567"/>
            <a:ext cx="369073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ru-RU" sz="1200" b="1" cap="all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ПОДДЕРЖАНО </a:t>
            </a:r>
            <a:r>
              <a:rPr lang="ru-RU" sz="1200" b="1" cap="all" dirty="0">
                <a:solidFill>
                  <a:srgbClr val="8E0000"/>
                </a:solidFill>
                <a:latin typeface="Arial Black" panose="020B0A04020102020204" pitchFamily="34" charset="0"/>
              </a:rPr>
              <a:t>19</a:t>
            </a:r>
            <a:r>
              <a:rPr lang="ru-RU" sz="1200" b="1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200" b="1" cap="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мо</a:t>
            </a:r>
            <a:r>
              <a:rPr lang="ru-RU" sz="1200" b="1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ts val="1400"/>
              </a:lnSpc>
              <a:defRPr/>
            </a:pPr>
            <a:r>
              <a:rPr lang="ru-RU" sz="1200" b="1" cap="all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НАПРАВЛЕНО</a:t>
            </a:r>
            <a:r>
              <a:rPr lang="ru-RU" sz="1200" b="1" cap="all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200" b="1" cap="all" dirty="0">
                <a:solidFill>
                  <a:srgbClr val="8E0000"/>
                </a:solidFill>
                <a:latin typeface="Arial Black" panose="020B0A04020102020204" pitchFamily="34" charset="0"/>
              </a:rPr>
              <a:t>180,0</a:t>
            </a:r>
            <a:r>
              <a:rPr lang="ru-RU" sz="1200" b="1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2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млн рублей</a:t>
            </a:r>
          </a:p>
        </p:txBody>
      </p:sp>
      <p:pic>
        <p:nvPicPr>
          <p:cNvPr id="115" name="Picture 6" descr="В Коми введен федеральный фирменный стиль &quot;Мой бизнес&quot; | Комиинфор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t="15319" r="13421" b="18503"/>
          <a:stretch/>
        </p:blipFill>
        <p:spPr bwMode="auto">
          <a:xfrm>
            <a:off x="1149755" y="4285568"/>
            <a:ext cx="1187861" cy="60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1768" y="4887761"/>
            <a:ext cx="16401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u="sng" dirty="0">
                <a:solidFill>
                  <a:srgbClr val="5A2916"/>
                </a:solidFill>
                <a:latin typeface="Arial Black" panose="020B0A04020102020204" pitchFamily="34" charset="0"/>
              </a:rPr>
              <a:t>WWW.</a:t>
            </a:r>
            <a:r>
              <a:rPr lang="ru-RU" sz="800" b="1" u="sng" dirty="0">
                <a:solidFill>
                  <a:srgbClr val="5A2916"/>
                </a:solidFill>
                <a:latin typeface="Arial Black" panose="020B0A04020102020204" pitchFamily="34" charset="0"/>
              </a:rPr>
              <a:t>МОЙБИЗНЕС-24.РФ</a:t>
            </a:r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465966" y="4435221"/>
            <a:ext cx="2399258" cy="388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ГАРАНТИИ</a:t>
            </a:r>
            <a:r>
              <a:rPr kumimoji="0" lang="ru-RU" sz="1050" b="1" i="0" u="none" strike="noStrike" kern="1200" cap="none" spc="0" normalizeH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ПО КРЕДИТАМ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СВЫШЕ 25 МЛН РУБЛЕЙ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6092" y="4355160"/>
            <a:ext cx="1914001" cy="713202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3863202" y="5612758"/>
            <a:ext cx="9566005" cy="466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В 2020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ГОДУ ОБЪЕМ ФИНАНСОВОЙ ПОДДЕРЖКИ РГО СОСТАВИЛ 750 МЛН РУБ.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1020224" y="4167112"/>
            <a:ext cx="11122610" cy="600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031723" y="4379058"/>
            <a:ext cx="0" cy="74970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6451455" y="4401910"/>
            <a:ext cx="0" cy="74970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8465966" y="4064584"/>
            <a:ext cx="3676868" cy="546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НАЦИОНАЛЬНАЯ ГАРАНТИЙНАЯ СИСТЕМА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V="1">
            <a:off x="6402611" y="2512341"/>
            <a:ext cx="6937" cy="976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8495733" y="5200535"/>
            <a:ext cx="2594600" cy="388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479917" y="4839843"/>
            <a:ext cx="3647101" cy="388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ЗОНТИЧНЫЙ МЕХАНИЗМ ПРЕДОСТАВЛЕНИЯ ПОРУЧИТЕЛЬСТВ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465966" y="5233243"/>
            <a:ext cx="3830738" cy="388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ОТ 50 ДО 85 % ПОКРЫТИЯ КРЕДИТА ПОРУЧИТЕЛЬСТВОМ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A56CEFD4-7941-42DF-AA6E-6D68BD0CB146}"/>
              </a:ext>
            </a:extLst>
          </p:cNvPr>
          <p:cNvGrpSpPr/>
          <p:nvPr/>
        </p:nvGrpSpPr>
        <p:grpSpPr>
          <a:xfrm>
            <a:off x="198516" y="5891006"/>
            <a:ext cx="924338" cy="966996"/>
            <a:chOff x="198516" y="5891006"/>
            <a:chExt cx="924338" cy="966996"/>
          </a:xfrm>
        </p:grpSpPr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2C1337DF-BC02-4F9D-9AB1-C414CFE37489}"/>
                </a:ext>
              </a:extLst>
            </p:cNvPr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0" name="Группа 119">
              <a:extLst>
                <a:ext uri="{FF2B5EF4-FFF2-40B4-BE49-F238E27FC236}">
                  <a16:creationId xmlns:a16="http://schemas.microsoft.com/office/drawing/2014/main" id="{AB576DBD-D158-41A2-84AB-B754ED150296}"/>
                </a:ext>
              </a:extLst>
            </p:cNvPr>
            <p:cNvGrpSpPr/>
            <p:nvPr/>
          </p:nvGrpSpPr>
          <p:grpSpPr>
            <a:xfrm>
              <a:off x="198516" y="5891006"/>
              <a:ext cx="924338" cy="966996"/>
              <a:chOff x="198516" y="5891006"/>
              <a:chExt cx="924338" cy="966996"/>
            </a:xfrm>
          </p:grpSpPr>
          <p:grpSp>
            <p:nvGrpSpPr>
              <p:cNvPr id="122" name="Группа 121">
                <a:extLst>
                  <a:ext uri="{FF2B5EF4-FFF2-40B4-BE49-F238E27FC236}">
                    <a16:creationId xmlns:a16="http://schemas.microsoft.com/office/drawing/2014/main" id="{699730BB-A7C8-4E5D-90D9-9432E2503094}"/>
                  </a:ext>
                </a:extLst>
              </p:cNvPr>
              <p:cNvGrpSpPr/>
              <p:nvPr/>
            </p:nvGrpSpPr>
            <p:grpSpPr>
              <a:xfrm>
                <a:off x="198516" y="5891006"/>
                <a:ext cx="924338" cy="966996"/>
                <a:chOff x="247191" y="5891006"/>
                <a:chExt cx="924338" cy="966996"/>
              </a:xfrm>
            </p:grpSpPr>
            <p:grpSp>
              <p:nvGrpSpPr>
                <p:cNvPr id="124" name="Группа 123">
                  <a:extLst>
                    <a:ext uri="{FF2B5EF4-FFF2-40B4-BE49-F238E27FC236}">
                      <a16:creationId xmlns:a16="http://schemas.microsoft.com/office/drawing/2014/main" id="{CC5920CF-76BF-4254-B373-ECB430052D65}"/>
                    </a:ext>
                  </a:extLst>
                </p:cNvPr>
                <p:cNvGrpSpPr/>
                <p:nvPr/>
              </p:nvGrpSpPr>
              <p:grpSpPr>
                <a:xfrm>
                  <a:off x="247191" y="5891006"/>
                  <a:ext cx="924338" cy="966996"/>
                  <a:chOff x="399591" y="4875006"/>
                  <a:chExt cx="924338" cy="966996"/>
                </a:xfrm>
              </p:grpSpPr>
              <p:grpSp>
                <p:nvGrpSpPr>
                  <p:cNvPr id="126" name="Группа 125">
                    <a:extLst>
                      <a:ext uri="{FF2B5EF4-FFF2-40B4-BE49-F238E27FC236}">
                        <a16:creationId xmlns:a16="http://schemas.microsoft.com/office/drawing/2014/main" id="{580776F4-385D-48A3-80B2-5CF72F65C6E6}"/>
                      </a:ext>
                    </a:extLst>
                  </p:cNvPr>
                  <p:cNvGrpSpPr/>
                  <p:nvPr/>
                </p:nvGrpSpPr>
                <p:grpSpPr>
                  <a:xfrm>
                    <a:off x="399591" y="4875006"/>
                    <a:ext cx="924338" cy="966996"/>
                    <a:chOff x="3024258" y="2029446"/>
                    <a:chExt cx="924338" cy="773316"/>
                  </a:xfrm>
                </p:grpSpPr>
                <p:cxnSp>
                  <p:nvCxnSpPr>
                    <p:cNvPr id="128" name="Прямая соединительная линия 127">
                      <a:extLst>
                        <a:ext uri="{FF2B5EF4-FFF2-40B4-BE49-F238E27FC236}">
                          <a16:creationId xmlns:a16="http://schemas.microsoft.com/office/drawing/2014/main" id="{7B607775-E122-4411-9B3A-65DFE91712C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9" name="Прямоугольник 128">
                      <a:extLst>
                        <a:ext uri="{FF2B5EF4-FFF2-40B4-BE49-F238E27FC236}">
                          <a16:creationId xmlns:a16="http://schemas.microsoft.com/office/drawing/2014/main" id="{A0937511-080A-4A37-B509-453B1DD3D3E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368739" y="2105536"/>
                      <a:ext cx="655948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ДЕКАБРЬ 2021</a:t>
                      </a:r>
                    </a:p>
                  </p:txBody>
                </p:sp>
              </p:grpSp>
              <p:sp>
                <p:nvSpPr>
                  <p:cNvPr id="127" name="Прямоугольник 126">
                    <a:extLst>
                      <a:ext uri="{FF2B5EF4-FFF2-40B4-BE49-F238E27FC236}">
                        <a16:creationId xmlns:a16="http://schemas.microsoft.com/office/drawing/2014/main" id="{76A22076-7CCA-4F80-9032-A90EE733F66E}"/>
                      </a:ext>
                    </a:extLst>
                  </p:cNvPr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8</a:t>
                    </a:r>
                    <a:endParaRPr lang="ru-RU" sz="4400" b="1" dirty="0">
                      <a:solidFill>
                        <a:schemeClr val="tx2">
                          <a:lumMod val="75000"/>
                        </a:schemeClr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  <p:cxnSp>
              <p:nvCxnSpPr>
                <p:cNvPr id="125" name="Прямая соединительная линия 124">
                  <a:extLst>
                    <a:ext uri="{FF2B5EF4-FFF2-40B4-BE49-F238E27FC236}">
                      <a16:creationId xmlns:a16="http://schemas.microsoft.com/office/drawing/2014/main" id="{35A92690-0D25-44C2-9197-6854EF8E1E63}"/>
                    </a:ext>
                  </a:extLst>
                </p:cNvPr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3" name="Прямая соединительная линия 122">
                <a:extLst>
                  <a:ext uri="{FF2B5EF4-FFF2-40B4-BE49-F238E27FC236}">
                    <a16:creationId xmlns:a16="http://schemas.microsoft.com/office/drawing/2014/main" id="{3DA1B82B-520F-4358-AB44-94032AA23304}"/>
                  </a:ext>
                </a:extLst>
              </p:cNvPr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Овал 99"/>
          <p:cNvSpPr/>
          <p:nvPr/>
        </p:nvSpPr>
        <p:spPr>
          <a:xfrm>
            <a:off x="3728644" y="6383361"/>
            <a:ext cx="194709" cy="18849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7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1104576" y="360395"/>
            <a:ext cx="110874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016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ИНСТРУМЕНТЫ ФИНАНСОВОЙ ПОДДЕРЖКИ</a:t>
            </a:r>
          </a:p>
        </p:txBody>
      </p:sp>
      <p:grpSp>
        <p:nvGrpSpPr>
          <p:cNvPr id="98" name="Группа 97"/>
          <p:cNvGrpSpPr/>
          <p:nvPr/>
        </p:nvGrpSpPr>
        <p:grpSpPr>
          <a:xfrm>
            <a:off x="1028588" y="1515313"/>
            <a:ext cx="5280294" cy="1713577"/>
            <a:chOff x="904735" y="2195317"/>
            <a:chExt cx="5280294" cy="1426406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3454715" y="2951578"/>
              <a:ext cx="2730314" cy="6169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ПОКРЫТИЕ КАССОВЫХ РАЗРЫВОВ 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 Black" panose="020B0A04020102020204" pitchFamily="34" charset="0"/>
                </a:rPr>
                <a:t>ИНВЕСТИЦИОННЫЕ ЦЕЛИ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905792" y="2610342"/>
              <a:ext cx="5028257" cy="5245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Прямоугольник 101"/>
            <p:cNvSpPr/>
            <p:nvPr/>
          </p:nvSpPr>
          <p:spPr>
            <a:xfrm>
              <a:off x="990478" y="2195317"/>
              <a:ext cx="4429848" cy="3105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МИКРОЗАЙМЫ</a:t>
              </a: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904735" y="3260034"/>
              <a:ext cx="2385609" cy="361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РАЗМЕР 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ПРОЦЕНТНОЙ СТАВКИ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ОТ 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3</a:t>
              </a:r>
              <a:r>
                <a:rPr kumimoji="0" lang="ru-RU" sz="1400" b="1" i="0" u="none" strike="noStrike" kern="1200" cap="none" spc="0" normalizeH="0" noProof="0" dirty="0" smtClean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</a:t>
              </a:r>
              <a:r>
                <a:rPr kumimoji="0" lang="ru-RU" sz="1400" b="1" i="0" u="none" strike="noStrike" kern="1200" cap="none" spc="0" normalizeH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ДО </a:t>
              </a:r>
              <a:r>
                <a:rPr kumimoji="0" lang="ru-RU" sz="1400" b="1" i="0" u="none" strike="noStrike" kern="1200" cap="none" spc="0" normalizeH="0" noProof="0" dirty="0" smtClean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6,75%</a:t>
              </a:r>
              <a:endPara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928649" y="2709945"/>
              <a:ext cx="3184564" cy="361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ДО 5 МЛН РУБ.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НА СРОК ДО 3 ЛЕТ </a:t>
              </a:r>
            </a:p>
          </p:txBody>
        </p:sp>
      </p:grpSp>
      <p:sp>
        <p:nvSpPr>
          <p:cNvPr id="112" name="Прямоугольник 111"/>
          <p:cNvSpPr/>
          <p:nvPr/>
        </p:nvSpPr>
        <p:spPr>
          <a:xfrm>
            <a:off x="439100" y="1307132"/>
            <a:ext cx="827852" cy="960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1065972" y="3597190"/>
            <a:ext cx="5390272" cy="466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В 2020 ВЫДАНО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КРЕДИТОВ </a:t>
            </a:r>
          </a:p>
          <a:p>
            <a:pPr lvl="0">
              <a:lnSpc>
                <a:spcPts val="1400"/>
              </a:lnSpc>
              <a:defRPr/>
            </a:pP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ПО ЛЬГОТНОЙ СТАВКЕ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1400" b="1" i="0" u="sng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НА </a:t>
            </a:r>
            <a:r>
              <a:rPr lang="ru-RU" sz="1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483 МЛН РУБ. </a:t>
            </a:r>
            <a:endParaRPr kumimoji="0" lang="ru-RU" sz="14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7188644" y="2003785"/>
            <a:ext cx="4486166" cy="10108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>
            <a:off x="6474092" y="1294563"/>
            <a:ext cx="714552" cy="975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tx2"/>
                </a:solidFill>
                <a:latin typeface="Arial Black" panose="020B0A04020102020204" pitchFamily="34" charset="0"/>
              </a:rPr>
              <a:t>4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7249835" y="1283896"/>
            <a:ext cx="4676069" cy="758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>
                <a:solidFill>
                  <a:schemeClr val="tx2"/>
                </a:solidFill>
                <a:latin typeface="Arial Black" panose="020B0A04020102020204" pitchFamily="34" charset="0"/>
              </a:rPr>
              <a:t>ГРАНТЫ СОЦИАЛЬНЫМ ПРЕДПРИНИМАТЕЛЯМ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7465226" y="2711248"/>
            <a:ext cx="3400924" cy="434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ОТ 100 ДО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500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ТЫС.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РУБ.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7465226" y="3106276"/>
            <a:ext cx="3879500" cy="434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СОФИНАНСИРОВАНИЕ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НЕ МЕНЕЕ 50 %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7238626" y="2133549"/>
            <a:ext cx="4635934" cy="434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ПРОЕКТЫ В СФЕРЕ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СОЦИАЛЬНОГО ПРЕДПРИНИМАТЕЛЬСТВА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8" name="Шеврон 137"/>
          <p:cNvSpPr/>
          <p:nvPr/>
        </p:nvSpPr>
        <p:spPr>
          <a:xfrm>
            <a:off x="3122431" y="2236976"/>
            <a:ext cx="370464" cy="1114815"/>
          </a:xfrm>
          <a:prstGeom prst="chevron">
            <a:avLst>
              <a:gd name="adj" fmla="val 6464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3998578" y="1772953"/>
            <a:ext cx="18277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44830"/>
                </a:solidFill>
                <a:latin typeface="Arial Black" panose="020B0A04020102020204" pitchFamily="34" charset="0"/>
              </a:rPr>
              <a:t>WWW.</a:t>
            </a:r>
            <a:r>
              <a:rPr lang="ru-RU" sz="900" dirty="0">
                <a:solidFill>
                  <a:srgbClr val="744830"/>
                </a:solidFill>
                <a:latin typeface="Arial Black" panose="020B0A04020102020204" pitchFamily="34" charset="0"/>
              </a:rPr>
              <a:t>МОЙБИЗНЕС-24.РФ</a:t>
            </a:r>
          </a:p>
        </p:txBody>
      </p:sp>
      <p:pic>
        <p:nvPicPr>
          <p:cNvPr id="142" name="Picture 6" descr="В Коми введен федеральный фирменный стиль &quot;Мой бизнес&quot; | Комиинфор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t="15319" r="13421" b="18503"/>
          <a:stretch/>
        </p:blipFill>
        <p:spPr bwMode="auto">
          <a:xfrm>
            <a:off x="4021682" y="979571"/>
            <a:ext cx="1614663" cy="82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Прямая соединительная линия 60"/>
          <p:cNvCxnSpPr/>
          <p:nvPr/>
        </p:nvCxnSpPr>
        <p:spPr>
          <a:xfrm>
            <a:off x="973106" y="3457563"/>
            <a:ext cx="50847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7377170" y="2659648"/>
            <a:ext cx="0" cy="93754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Группа 77"/>
          <p:cNvGrpSpPr/>
          <p:nvPr/>
        </p:nvGrpSpPr>
        <p:grpSpPr>
          <a:xfrm>
            <a:off x="1547744" y="6231943"/>
            <a:ext cx="10425156" cy="532690"/>
            <a:chOff x="1115038" y="6179091"/>
            <a:chExt cx="10521906" cy="532690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111" name="Группа 110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117" name="Прямая соединительная линия 116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8" name="Овал 117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5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1">
                          <a:lumMod val="85000"/>
                        </a:scheme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3" name="Овал 112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Овал 113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Овал 114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6" name="Прямоугольник 95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80" name="Прямоугольник 79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A56CEFD4-7941-42DF-AA6E-6D68BD0CB146}"/>
              </a:ext>
            </a:extLst>
          </p:cNvPr>
          <p:cNvGrpSpPr/>
          <p:nvPr/>
        </p:nvGrpSpPr>
        <p:grpSpPr>
          <a:xfrm>
            <a:off x="198516" y="5891006"/>
            <a:ext cx="924338" cy="966996"/>
            <a:chOff x="198516" y="5891006"/>
            <a:chExt cx="924338" cy="966996"/>
          </a:xfrm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2C1337DF-BC02-4F9D-9AB1-C414CFE37489}"/>
                </a:ext>
              </a:extLst>
            </p:cNvPr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AB576DBD-D158-41A2-84AB-B754ED150296}"/>
                </a:ext>
              </a:extLst>
            </p:cNvPr>
            <p:cNvGrpSpPr/>
            <p:nvPr/>
          </p:nvGrpSpPr>
          <p:grpSpPr>
            <a:xfrm>
              <a:off x="198516" y="5891006"/>
              <a:ext cx="924338" cy="966996"/>
              <a:chOff x="198516" y="5891006"/>
              <a:chExt cx="924338" cy="966996"/>
            </a:xfrm>
          </p:grpSpPr>
          <p:grpSp>
            <p:nvGrpSpPr>
              <p:cNvPr id="122" name="Группа 121">
                <a:extLst>
                  <a:ext uri="{FF2B5EF4-FFF2-40B4-BE49-F238E27FC236}">
                    <a16:creationId xmlns:a16="http://schemas.microsoft.com/office/drawing/2014/main" id="{699730BB-A7C8-4E5D-90D9-9432E2503094}"/>
                  </a:ext>
                </a:extLst>
              </p:cNvPr>
              <p:cNvGrpSpPr/>
              <p:nvPr/>
            </p:nvGrpSpPr>
            <p:grpSpPr>
              <a:xfrm>
                <a:off x="198516" y="5891006"/>
                <a:ext cx="924338" cy="966996"/>
                <a:chOff x="247191" y="5891006"/>
                <a:chExt cx="924338" cy="966996"/>
              </a:xfrm>
            </p:grpSpPr>
            <p:grpSp>
              <p:nvGrpSpPr>
                <p:cNvPr id="139" name="Группа 138">
                  <a:extLst>
                    <a:ext uri="{FF2B5EF4-FFF2-40B4-BE49-F238E27FC236}">
                      <a16:creationId xmlns:a16="http://schemas.microsoft.com/office/drawing/2014/main" id="{CC5920CF-76BF-4254-B373-ECB430052D65}"/>
                    </a:ext>
                  </a:extLst>
                </p:cNvPr>
                <p:cNvGrpSpPr/>
                <p:nvPr/>
              </p:nvGrpSpPr>
              <p:grpSpPr>
                <a:xfrm>
                  <a:off x="247191" y="5891006"/>
                  <a:ext cx="924338" cy="966996"/>
                  <a:chOff x="399591" y="4875006"/>
                  <a:chExt cx="924338" cy="966996"/>
                </a:xfrm>
              </p:grpSpPr>
              <p:grpSp>
                <p:nvGrpSpPr>
                  <p:cNvPr id="143" name="Группа 142">
                    <a:extLst>
                      <a:ext uri="{FF2B5EF4-FFF2-40B4-BE49-F238E27FC236}">
                        <a16:creationId xmlns:a16="http://schemas.microsoft.com/office/drawing/2014/main" id="{580776F4-385D-48A3-80B2-5CF72F65C6E6}"/>
                      </a:ext>
                    </a:extLst>
                  </p:cNvPr>
                  <p:cNvGrpSpPr/>
                  <p:nvPr/>
                </p:nvGrpSpPr>
                <p:grpSpPr>
                  <a:xfrm>
                    <a:off x="399591" y="4875006"/>
                    <a:ext cx="924338" cy="966996"/>
                    <a:chOff x="3024258" y="2029446"/>
                    <a:chExt cx="924338" cy="773316"/>
                  </a:xfrm>
                </p:grpSpPr>
                <p:cxnSp>
                  <p:nvCxnSpPr>
                    <p:cNvPr id="145" name="Прямая соединительная линия 144">
                      <a:extLst>
                        <a:ext uri="{FF2B5EF4-FFF2-40B4-BE49-F238E27FC236}">
                          <a16:creationId xmlns:a16="http://schemas.microsoft.com/office/drawing/2014/main" id="{7B607775-E122-4411-9B3A-65DFE91712C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6" name="Прямоугольник 145">
                      <a:extLst>
                        <a:ext uri="{FF2B5EF4-FFF2-40B4-BE49-F238E27FC236}">
                          <a16:creationId xmlns:a16="http://schemas.microsoft.com/office/drawing/2014/main" id="{A0937511-080A-4A37-B509-453B1DD3D3E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368739" y="2105536"/>
                      <a:ext cx="655948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ДЕКАБРЬ 2021</a:t>
                      </a:r>
                    </a:p>
                  </p:txBody>
                </p:sp>
              </p:grpSp>
              <p:sp>
                <p:nvSpPr>
                  <p:cNvPr id="144" name="Прямоугольник 143">
                    <a:extLst>
                      <a:ext uri="{FF2B5EF4-FFF2-40B4-BE49-F238E27FC236}">
                        <a16:creationId xmlns:a16="http://schemas.microsoft.com/office/drawing/2014/main" id="{76A22076-7CCA-4F80-9032-A90EE733F66E}"/>
                      </a:ext>
                    </a:extLst>
                  </p:cNvPr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9</a:t>
                    </a:r>
                    <a:endParaRPr lang="ru-RU" sz="4400" b="1" dirty="0">
                      <a:solidFill>
                        <a:schemeClr val="tx2">
                          <a:lumMod val="75000"/>
                        </a:schemeClr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  <p:cxnSp>
              <p:nvCxnSpPr>
                <p:cNvPr id="140" name="Прямая соединительная линия 139">
                  <a:extLst>
                    <a:ext uri="{FF2B5EF4-FFF2-40B4-BE49-F238E27FC236}">
                      <a16:creationId xmlns:a16="http://schemas.microsoft.com/office/drawing/2014/main" id="{35A92690-0D25-44C2-9197-6854EF8E1E63}"/>
                    </a:ext>
                  </a:extLst>
                </p:cNvPr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3" name="Прямая соединительная линия 122">
                <a:extLst>
                  <a:ext uri="{FF2B5EF4-FFF2-40B4-BE49-F238E27FC236}">
                    <a16:creationId xmlns:a16="http://schemas.microsoft.com/office/drawing/2014/main" id="{3DA1B82B-520F-4358-AB44-94032AA23304}"/>
                  </a:ext>
                </a:extLst>
              </p:cNvPr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7" name="Овал 146"/>
          <p:cNvSpPr/>
          <p:nvPr/>
        </p:nvSpPr>
        <p:spPr>
          <a:xfrm>
            <a:off x="3717784" y="6376482"/>
            <a:ext cx="194709" cy="18849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1692194" y="4229257"/>
            <a:ext cx="7285961" cy="1914526"/>
            <a:chOff x="2593111" y="4317417"/>
            <a:chExt cx="7285961" cy="1914526"/>
          </a:xfrm>
        </p:grpSpPr>
        <p:cxnSp>
          <p:nvCxnSpPr>
            <p:cNvPr id="149" name="Прямая соединительная линия 148"/>
            <p:cNvCxnSpPr/>
            <p:nvPr/>
          </p:nvCxnSpPr>
          <p:spPr>
            <a:xfrm>
              <a:off x="3414197" y="4915590"/>
              <a:ext cx="6173672" cy="5245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Прямоугольник 149"/>
            <p:cNvSpPr/>
            <p:nvPr/>
          </p:nvSpPr>
          <p:spPr>
            <a:xfrm>
              <a:off x="2593111" y="4317417"/>
              <a:ext cx="714552" cy="9759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5400" b="1" noProof="0" dirty="0">
                  <a:solidFill>
                    <a:schemeClr val="tx2"/>
                  </a:solidFill>
                  <a:latin typeface="Arial Black" panose="020B0A04020102020204" pitchFamily="34" charset="0"/>
                </a:rPr>
                <a:t>5</a:t>
              </a:r>
              <a:endPara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3361098" y="4352665"/>
              <a:ext cx="5414440" cy="7586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solidFill>
                    <a:schemeClr val="tx2"/>
                  </a:solidFill>
                  <a:latin typeface="Arial Black" panose="020B0A04020102020204" pitchFamily="34" charset="0"/>
                </a:rPr>
                <a:t>СОЦИАЛЬНЫЙ КОНТРАКТ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4992773" y="5513016"/>
              <a:ext cx="4886299" cy="7189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ts val="1400"/>
                </a:lnSpc>
                <a:defRPr/>
              </a:pPr>
              <a:r>
                <a:rPr lang="ru-RU" sz="1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ДО 250 ТЫС. РУБЛЕЙ НА ОСУЩЕСТВЛЕНИЕ </a:t>
              </a:r>
            </a:p>
            <a:p>
              <a:pPr lvl="0">
                <a:lnSpc>
                  <a:spcPts val="1400"/>
                </a:lnSpc>
                <a:defRPr/>
              </a:pPr>
              <a:r>
                <a:rPr lang="ru-RU" sz="1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ПРЕДПРИНИМАТЕЛЬСКОЙ ДЕЯТЕЛЬНОСТИ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5051380" y="5073744"/>
              <a:ext cx="4827692" cy="4392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ts val="1400"/>
                </a:lnSpc>
                <a:defRPr/>
              </a:pPr>
              <a:r>
                <a:rPr lang="ru-RU" sz="1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МАЛОИМУЩИЕ ОДИНОКО ПРОЖИВАЮЩИЕ ГРАЖДАНЕ, МАЛОИМУЩИЕ СЕМЬИ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2711549" y="5000729"/>
              <a:ext cx="2181851" cy="585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>
                <a:lnSpc>
                  <a:spcPts val="1400"/>
                </a:lnSpc>
                <a:defRPr/>
              </a:pPr>
              <a:r>
                <a:rPr lang="ru-RU" sz="1400" b="1" noProof="0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МОГУТ ПРЕТЕНДОВАТЬ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2701443" y="5567002"/>
              <a:ext cx="2181851" cy="585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>
                <a:lnSpc>
                  <a:spcPts val="1400"/>
                </a:lnSpc>
                <a:defRPr/>
              </a:pPr>
              <a:r>
                <a:rPr lang="ru-RU" sz="1400" b="1" noProof="0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ОБЪЕМ ПОДДЕРЖКИ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sp>
        <p:nvSpPr>
          <p:cNvPr id="156" name="Прямоугольник 155"/>
          <p:cNvSpPr/>
          <p:nvPr/>
        </p:nvSpPr>
        <p:spPr>
          <a:xfrm>
            <a:off x="9023402" y="4301756"/>
            <a:ext cx="2936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76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ЗАКЛЮЧЕНО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Г. КРАСНОЯРСК 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842 СОЦКОНТРАКТА 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НА СУММУ 212,6 МЛН РУБ.</a:t>
            </a: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КРАСНОЯРСКИЙ КРАЙ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2 464 СОЦКОНТРАКТА 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НА СУММУ 610,5 МЛН РУБ. 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4352</TotalTime>
  <Words>1168</Words>
  <Application>Microsoft Office PowerPoint</Application>
  <PresentationFormat>Широкоэкранный</PresentationFormat>
  <Paragraphs>382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Arial Narrow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311</cp:revision>
  <cp:lastPrinted>2021-12-09T03:47:40Z</cp:lastPrinted>
  <dcterms:created xsi:type="dcterms:W3CDTF">2021-12-02T03:22:26Z</dcterms:created>
  <dcterms:modified xsi:type="dcterms:W3CDTF">2021-12-13T11:57:29Z</dcterms:modified>
</cp:coreProperties>
</file>