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7945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E3B9-00A5-4491-AECE-DBA1AA3EAA03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43F2-C99F-48D1-8EFB-BD89AD89C1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384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CE3B9-00A5-4491-AECE-DBA1AA3EAA03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543F2-C99F-48D1-8EFB-BD89AD89C1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537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171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129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716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4186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Произвольный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Чистова Марина Андреевна</dc:creator>
  <cp:lastModifiedBy>Чистова Марина Андреевна</cp:lastModifiedBy>
  <cp:revision>1</cp:revision>
  <dcterms:created xsi:type="dcterms:W3CDTF">2022-05-27T02:12:56Z</dcterms:created>
  <dcterms:modified xsi:type="dcterms:W3CDTF">2022-05-27T02:12:56Z</dcterms:modified>
</cp:coreProperties>
</file>