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D30"/>
    <a:srgbClr val="6E9BFE"/>
    <a:srgbClr val="143784"/>
    <a:srgbClr val="367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689F0-E994-4707-8446-DA16A88EF23A}" v="1138" dt="2023-05-23T15:23:15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молярчук Екатерина Дмитриевна" userId="847da472-328d-4473-a9f5-abc8e854320c" providerId="ADAL" clId="{51F689F0-E994-4707-8446-DA16A88EF23A}"/>
    <pc:docChg chg="undo redo custSel addSld delSld modSld sldOrd">
      <pc:chgData name="Смолярчук Екатерина Дмитриевна" userId="847da472-328d-4473-a9f5-abc8e854320c" providerId="ADAL" clId="{51F689F0-E994-4707-8446-DA16A88EF23A}" dt="2023-05-23T15:23:15.578" v="11303" actId="113"/>
      <pc:docMkLst>
        <pc:docMk/>
      </pc:docMkLst>
      <pc:sldChg chg="addSp delSp modSp new mod">
        <pc:chgData name="Смолярчук Екатерина Дмитриевна" userId="847da472-328d-4473-a9f5-abc8e854320c" providerId="ADAL" clId="{51F689F0-E994-4707-8446-DA16A88EF23A}" dt="2023-05-23T15:09:29.944" v="11302" actId="1076"/>
        <pc:sldMkLst>
          <pc:docMk/>
          <pc:sldMk cId="672081430" sldId="256"/>
        </pc:sldMkLst>
        <pc:spChg chg="mod">
          <ac:chgData name="Смолярчук Екатерина Дмитриевна" userId="847da472-328d-4473-a9f5-abc8e854320c" providerId="ADAL" clId="{51F689F0-E994-4707-8446-DA16A88EF23A}" dt="2023-05-22T15:52:30.213" v="9490" actId="207"/>
          <ac:spMkLst>
            <pc:docMk/>
            <pc:sldMk cId="672081430" sldId="256"/>
            <ac:spMk id="2" creationId="{C4801B5D-9E27-9EBD-0F79-5C3E1F9C4019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2T15:52:37.307" v="9491" actId="207"/>
          <ac:spMkLst>
            <pc:docMk/>
            <pc:sldMk cId="672081430" sldId="256"/>
            <ac:spMk id="3" creationId="{49B077B9-1F3F-A91B-1A2E-F36D490D22F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3:12:02.756" v="3054" actId="207"/>
          <ac:spMkLst>
            <pc:docMk/>
            <pc:sldMk cId="672081430" sldId="256"/>
            <ac:spMk id="4" creationId="{E2224254-5C78-F60F-6B39-D28FBD321F5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50:10.892" v="9475" actId="164"/>
          <ac:spMkLst>
            <pc:docMk/>
            <pc:sldMk cId="672081430" sldId="256"/>
            <ac:spMk id="5" creationId="{375320C9-DDD0-BECB-C2B7-D78410643FC6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50:10.892" v="9475" actId="164"/>
          <ac:spMkLst>
            <pc:docMk/>
            <pc:sldMk cId="672081430" sldId="256"/>
            <ac:spMk id="6" creationId="{34172FF3-BA4E-5D17-B61A-CFFE2F6D5349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7:49.499" v="9520" actId="478"/>
          <ac:spMkLst>
            <pc:docMk/>
            <pc:sldMk cId="672081430" sldId="256"/>
            <ac:spMk id="7" creationId="{F8966676-F715-4C09-CA91-CC43CDDFACDC}"/>
          </ac:spMkLst>
        </pc:spChg>
        <pc:spChg chg="add mod ord">
          <ac:chgData name="Смолярчук Екатерина Дмитриевна" userId="847da472-328d-4473-a9f5-abc8e854320c" providerId="ADAL" clId="{51F689F0-E994-4707-8446-DA16A88EF23A}" dt="2023-05-23T15:09:29.944" v="11302" actId="1076"/>
          <ac:spMkLst>
            <pc:docMk/>
            <pc:sldMk cId="672081430" sldId="256"/>
            <ac:spMk id="8" creationId="{EE0859A9-32DA-F457-0982-6D3FC80142E7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50:10.892" v="9475" actId="164"/>
          <ac:spMkLst>
            <pc:docMk/>
            <pc:sldMk cId="672081430" sldId="256"/>
            <ac:spMk id="9" creationId="{141C38B2-D4C4-FD7A-B473-8E2BBB680559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8:34.117" v="3117" actId="478"/>
          <ac:spMkLst>
            <pc:docMk/>
            <pc:sldMk cId="672081430" sldId="256"/>
            <ac:spMk id="9" creationId="{750A733A-5D4F-E9CA-2001-6DB2B2D0A18F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50:10.892" v="9475" actId="164"/>
          <ac:spMkLst>
            <pc:docMk/>
            <pc:sldMk cId="672081430" sldId="256"/>
            <ac:spMk id="10" creationId="{52E06528-649F-0E1F-8B9D-0A4CEA4347A1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4:45.714" v="3083" actId="478"/>
          <ac:spMkLst>
            <pc:docMk/>
            <pc:sldMk cId="672081430" sldId="256"/>
            <ac:spMk id="10" creationId="{DF72D5F4-353D-FD5D-C818-E2188AE7D66C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50:10.892" v="9475" actId="164"/>
          <ac:spMkLst>
            <pc:docMk/>
            <pc:sldMk cId="672081430" sldId="256"/>
            <ac:spMk id="11" creationId="{2299E80E-6C1E-CBCD-3295-1351AE7C5D61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8:26.463" v="3115" actId="478"/>
          <ac:spMkLst>
            <pc:docMk/>
            <pc:sldMk cId="672081430" sldId="256"/>
            <ac:spMk id="11" creationId="{6A1C959C-B93F-CEB0-BA33-103ABF503D15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8:54.906" v="9456" actId="571"/>
          <ac:spMkLst>
            <pc:docMk/>
            <pc:sldMk cId="672081430" sldId="256"/>
            <ac:spMk id="12" creationId="{9E267B61-EDA5-B318-CCD4-F7DE4B7640F4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8:32.203" v="3116" actId="478"/>
          <ac:spMkLst>
            <pc:docMk/>
            <pc:sldMk cId="672081430" sldId="256"/>
            <ac:spMk id="12" creationId="{DA92F737-3790-DB3F-79B2-3FDF8B4CF0F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8:54.906" v="9456" actId="571"/>
          <ac:spMkLst>
            <pc:docMk/>
            <pc:sldMk cId="672081430" sldId="256"/>
            <ac:spMk id="13" creationId="{59F82C26-258A-C58B-5C51-B459E7067CE5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8:25.065" v="3114" actId="478"/>
          <ac:spMkLst>
            <pc:docMk/>
            <pc:sldMk cId="672081430" sldId="256"/>
            <ac:spMk id="13" creationId="{E674E468-788E-CF97-E4E4-68178C2235D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8:57.747" v="9458" actId="571"/>
          <ac:spMkLst>
            <pc:docMk/>
            <pc:sldMk cId="672081430" sldId="256"/>
            <ac:spMk id="14" creationId="{093651CA-7B55-A3E0-FBDC-1CE7AF716F13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8:22.855" v="3113" actId="478"/>
          <ac:spMkLst>
            <pc:docMk/>
            <pc:sldMk cId="672081430" sldId="256"/>
            <ac:spMk id="14" creationId="{9AD662BB-5ECA-8BEE-7181-542764F633B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8:57.747" v="9458" actId="571"/>
          <ac:spMkLst>
            <pc:docMk/>
            <pc:sldMk cId="672081430" sldId="256"/>
            <ac:spMk id="15" creationId="{8B07185C-9BD8-E88F-6000-76344048A620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8:21.433" v="3112" actId="478"/>
          <ac:spMkLst>
            <pc:docMk/>
            <pc:sldMk cId="672081430" sldId="256"/>
            <ac:spMk id="15" creationId="{A0014CE7-21AE-CCF7-A632-4469ED57DCA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8:57.747" v="9458" actId="571"/>
          <ac:spMkLst>
            <pc:docMk/>
            <pc:sldMk cId="672081430" sldId="256"/>
            <ac:spMk id="16" creationId="{108CABC9-0180-E6A5-75EF-B8BFCC838D2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19:01.973" v="3120" actId="478"/>
          <ac:spMkLst>
            <pc:docMk/>
            <pc:sldMk cId="672081430" sldId="256"/>
            <ac:spMk id="17" creationId="{0B9E42C0-5BAE-A48A-259E-FE0E4659AF73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20:00.880" v="3130" actId="478"/>
          <ac:spMkLst>
            <pc:docMk/>
            <pc:sldMk cId="672081430" sldId="256"/>
            <ac:spMk id="19" creationId="{A31A07E2-72E1-E719-3504-56C05A259C55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3:31:01.031" v="3365" actId="164"/>
          <ac:spMkLst>
            <pc:docMk/>
            <pc:sldMk cId="672081430" sldId="256"/>
            <ac:spMk id="20" creationId="{08D4236E-F20C-A100-D04E-58F7AFFD98FA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21:19.311" v="3137" actId="478"/>
          <ac:spMkLst>
            <pc:docMk/>
            <pc:sldMk cId="672081430" sldId="256"/>
            <ac:spMk id="21" creationId="{FC3A5085-DBE3-9DB5-4EE5-A495CB64C2D4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22:21.477" v="3146" actId="478"/>
          <ac:spMkLst>
            <pc:docMk/>
            <pc:sldMk cId="672081430" sldId="256"/>
            <ac:spMk id="22" creationId="{487906CA-3485-53CB-215F-70A08C0BBDD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3:31:01.031" v="3365" actId="164"/>
          <ac:spMkLst>
            <pc:docMk/>
            <pc:sldMk cId="672081430" sldId="256"/>
            <ac:spMk id="23" creationId="{5D7B00E1-E436-7249-CF21-8739971D09D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3:31:01.031" v="3365" actId="164"/>
          <ac:spMkLst>
            <pc:docMk/>
            <pc:sldMk cId="672081430" sldId="256"/>
            <ac:spMk id="24" creationId="{8678E2D6-C464-B9D7-82A1-3B9049AADA5C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3:31:01.031" v="3365" actId="164"/>
          <ac:spMkLst>
            <pc:docMk/>
            <pc:sldMk cId="672081430" sldId="256"/>
            <ac:spMk id="25" creationId="{99CBEB1F-2105-DF5C-30AE-64C9D7C8C71D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3:31:01.031" v="3365" actId="164"/>
          <ac:spMkLst>
            <pc:docMk/>
            <pc:sldMk cId="672081430" sldId="256"/>
            <ac:spMk id="26" creationId="{2D0AF4EF-3208-C06B-7E8D-1E5442292C16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3:31:06.889" v="3366"/>
          <ac:spMkLst>
            <pc:docMk/>
            <pc:sldMk cId="672081430" sldId="256"/>
            <ac:spMk id="29" creationId="{60BD8FB1-BF53-DA2B-DFC0-124C4535BFD3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3:31:06.889" v="3366"/>
          <ac:spMkLst>
            <pc:docMk/>
            <pc:sldMk cId="672081430" sldId="256"/>
            <ac:spMk id="30" creationId="{EE73C05B-ACB7-F441-4794-5AC942A8D8C4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3:31:06.889" v="3366"/>
          <ac:spMkLst>
            <pc:docMk/>
            <pc:sldMk cId="672081430" sldId="256"/>
            <ac:spMk id="31" creationId="{568AFE00-F10F-73E6-504E-F98A087FA75E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3:31:06.889" v="3366"/>
          <ac:spMkLst>
            <pc:docMk/>
            <pc:sldMk cId="672081430" sldId="256"/>
            <ac:spMk id="32" creationId="{A927C621-2C73-9A68-1D6D-B2BB0D4F9043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3:31:06.889" v="3366"/>
          <ac:spMkLst>
            <pc:docMk/>
            <pc:sldMk cId="672081430" sldId="256"/>
            <ac:spMk id="33" creationId="{F8C57D8E-EB16-5E0B-C63B-D8798094DEB8}"/>
          </ac:spMkLst>
        </pc:spChg>
        <pc:grpChg chg="add del mod">
          <ac:chgData name="Смолярчук Екатерина Дмитриевна" userId="847da472-328d-4473-a9f5-abc8e854320c" providerId="ADAL" clId="{51F689F0-E994-4707-8446-DA16A88EF23A}" dt="2023-05-22T15:50:19.653" v="9476" actId="21"/>
          <ac:grpSpMkLst>
            <pc:docMk/>
            <pc:sldMk cId="672081430" sldId="256"/>
            <ac:grpSpMk id="17" creationId="{D7E4A2BE-75BF-5972-08E2-4B23A9E1DA93}"/>
          </ac:grpSpMkLst>
        </pc:grpChg>
        <pc:grpChg chg="add del mod">
          <ac:chgData name="Смолярчук Екатерина Дмитриевна" userId="847da472-328d-4473-a9f5-abc8e854320c" providerId="ADAL" clId="{51F689F0-E994-4707-8446-DA16A88EF23A}" dt="2023-05-20T13:32:54.369" v="3380" actId="478"/>
          <ac:grpSpMkLst>
            <pc:docMk/>
            <pc:sldMk cId="672081430" sldId="256"/>
            <ac:grpSpMk id="27" creationId="{3428E021-7BA4-9988-1C8E-2D8E3B835D9F}"/>
          </ac:grpSpMkLst>
        </pc:grpChg>
        <pc:grpChg chg="add del mod">
          <ac:chgData name="Смолярчук Екатерина Дмитриевна" userId="847da472-328d-4473-a9f5-abc8e854320c" providerId="ADAL" clId="{51F689F0-E994-4707-8446-DA16A88EF23A}" dt="2023-05-20T13:31:20.635" v="3370" actId="478"/>
          <ac:grpSpMkLst>
            <pc:docMk/>
            <pc:sldMk cId="672081430" sldId="256"/>
            <ac:grpSpMk id="28" creationId="{0D7566B0-A4BE-01E2-E013-2D9661B62D29}"/>
          </ac:grpSpMkLst>
        </pc:grpChg>
        <pc:picChg chg="add del mod">
          <ac:chgData name="Смолярчук Екатерина Дмитриевна" userId="847da472-328d-4473-a9f5-abc8e854320c" providerId="ADAL" clId="{51F689F0-E994-4707-8446-DA16A88EF23A}" dt="2023-05-20T13:25:05.425" v="3209" actId="478"/>
          <ac:picMkLst>
            <pc:docMk/>
            <pc:sldMk cId="672081430" sldId="256"/>
            <ac:picMk id="6" creationId="{BC49BB60-5392-DE85-198E-C7EB4A3E07D9}"/>
          </ac:picMkLst>
        </pc:picChg>
        <pc:picChg chg="add mod ord modCrop">
          <ac:chgData name="Смолярчук Екатерина Дмитриевна" userId="847da472-328d-4473-a9f5-abc8e854320c" providerId="ADAL" clId="{51F689F0-E994-4707-8446-DA16A88EF23A}" dt="2023-05-22T15:53:59.530" v="9499" actId="1076"/>
          <ac:picMkLst>
            <pc:docMk/>
            <pc:sldMk cId="672081430" sldId="256"/>
            <ac:picMk id="18" creationId="{2BE58371-B5DB-7E17-68AE-CA17CE1D6343}"/>
          </ac:picMkLst>
        </pc:picChg>
        <pc:picChg chg="add del mod modCrop">
          <ac:chgData name="Смолярчук Екатерина Дмитриевна" userId="847da472-328d-4473-a9f5-abc8e854320c" providerId="ADAL" clId="{51F689F0-E994-4707-8446-DA16A88EF23A}" dt="2023-05-22T15:46:13.050" v="9428" actId="478"/>
          <ac:picMkLst>
            <pc:docMk/>
            <pc:sldMk cId="672081430" sldId="256"/>
            <ac:picMk id="34" creationId="{6728F6E5-93A7-AF24-4365-6D4C1899E3FC}"/>
          </ac:picMkLst>
        </pc:picChg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2T19:56:02.799" v="11261"/>
        <pc:sldMkLst>
          <pc:docMk/>
          <pc:sldMk cId="3293868457" sldId="257"/>
        </pc:sldMkLst>
        <pc:spChg chg="add del mod ord">
          <ac:chgData name="Смолярчук Екатерина Дмитриевна" userId="847da472-328d-4473-a9f5-abc8e854320c" providerId="ADAL" clId="{51F689F0-E994-4707-8446-DA16A88EF23A}" dt="2023-05-22T15:57:58.207" v="9521" actId="478"/>
          <ac:spMkLst>
            <pc:docMk/>
            <pc:sldMk cId="3293868457" sldId="257"/>
            <ac:spMk id="2" creationId="{54FD0B0E-965D-39A2-B871-01388F7721BE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09:28:25.537" v="679" actId="478"/>
          <ac:spMkLst>
            <pc:docMk/>
            <pc:sldMk cId="3293868457" sldId="257"/>
            <ac:spMk id="2" creationId="{839ADECA-299A-E52E-D6BD-84AF1BE78D69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56:02.799" v="11261"/>
          <ac:spMkLst>
            <pc:docMk/>
            <pc:sldMk cId="3293868457" sldId="257"/>
            <ac:spMk id="2" creationId="{BB128C9A-7A39-E2A8-DA27-FD6EDCDB9E5F}"/>
          </ac:spMkLst>
        </pc:spChg>
        <pc:spChg chg="del mod">
          <ac:chgData name="Смолярчук Екатерина Дмитриевна" userId="847da472-328d-4473-a9f5-abc8e854320c" providerId="ADAL" clId="{51F689F0-E994-4707-8446-DA16A88EF23A}" dt="2023-05-20T09:28:23.766" v="678" actId="478"/>
          <ac:spMkLst>
            <pc:docMk/>
            <pc:sldMk cId="3293868457" sldId="257"/>
            <ac:spMk id="3" creationId="{BAD921C2-A5A8-D2D8-903D-C88865733F9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5:18.077" v="9852" actId="1076"/>
          <ac:spMkLst>
            <pc:docMk/>
            <pc:sldMk cId="3293868457" sldId="257"/>
            <ac:spMk id="4" creationId="{2389058B-6C94-B589-E867-E1EB6ACB4975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9:15:04.040" v="8502" actId="478"/>
          <ac:spMkLst>
            <pc:docMk/>
            <pc:sldMk cId="3293868457" sldId="257"/>
            <ac:spMk id="6" creationId="{1F445D00-EC02-E82F-86F8-8A28321EA35B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8:32:43.161" v="7541" actId="21"/>
          <ac:spMkLst>
            <pc:docMk/>
            <pc:sldMk cId="3293868457" sldId="257"/>
            <ac:spMk id="7" creationId="{6112EABA-15B7-B6EB-3496-6315DA108E5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3:42.275" v="9813" actId="1076"/>
          <ac:spMkLst>
            <pc:docMk/>
            <pc:sldMk cId="3293868457" sldId="257"/>
            <ac:spMk id="8" creationId="{5FF3C743-B0EC-E77C-1BEA-2DDFC3E41410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6:57:08.747" v="9569" actId="478"/>
          <ac:spMkLst>
            <pc:docMk/>
            <pc:sldMk cId="3293868457" sldId="257"/>
            <ac:spMk id="10" creationId="{47A533C6-B307-4013-01E3-A1BB24A5509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3:58.646" v="9815" actId="1076"/>
          <ac:spMkLst>
            <pc:docMk/>
            <pc:sldMk cId="3293868457" sldId="257"/>
            <ac:spMk id="11" creationId="{6A7718AC-4EB4-2181-40F2-86A32B29ED26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3:47.715" v="9814" actId="1076"/>
          <ac:spMkLst>
            <pc:docMk/>
            <pc:sldMk cId="3293868457" sldId="257"/>
            <ac:spMk id="12" creationId="{06C06532-AD80-5DAA-F472-F18895F3168C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4:04.245" v="9833" actId="1035"/>
          <ac:spMkLst>
            <pc:docMk/>
            <pc:sldMk cId="3293868457" sldId="257"/>
            <ac:spMk id="14" creationId="{823E76CF-860A-D483-8196-AD83EB611AE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4:32.147" v="9840" actId="1076"/>
          <ac:spMkLst>
            <pc:docMk/>
            <pc:sldMk cId="3293868457" sldId="257"/>
            <ac:spMk id="16" creationId="{BFA02535-8ECE-AE33-C908-021FF5E04DD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4:04.245" v="9833" actId="1035"/>
          <ac:spMkLst>
            <pc:docMk/>
            <pc:sldMk cId="3293868457" sldId="257"/>
            <ac:spMk id="17" creationId="{10CCB243-FA88-CA7E-C517-4E908B9F380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4:04.245" v="9833" actId="1035"/>
          <ac:spMkLst>
            <pc:docMk/>
            <pc:sldMk cId="3293868457" sldId="257"/>
            <ac:spMk id="18" creationId="{5E4BD1EB-513E-0A5C-944B-A7A338798682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4:04.245" v="9833" actId="1035"/>
          <ac:spMkLst>
            <pc:docMk/>
            <pc:sldMk cId="3293868457" sldId="257"/>
            <ac:spMk id="19" creationId="{41AED8F2-089E-73D1-2C00-346A182F311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4:11.606" v="9835" actId="403"/>
          <ac:spMkLst>
            <pc:docMk/>
            <pc:sldMk cId="3293868457" sldId="257"/>
            <ac:spMk id="20" creationId="{58364D1F-68F1-A1CC-159D-4C0FC6C8F85D}"/>
          </ac:spMkLst>
        </pc:spChg>
        <pc:graphicFrameChg chg="add mod">
          <ac:chgData name="Смолярчук Екатерина Дмитриевна" userId="847da472-328d-4473-a9f5-abc8e854320c" providerId="ADAL" clId="{51F689F0-E994-4707-8446-DA16A88EF23A}" dt="2023-05-22T17:16:04.078" v="9857" actId="113"/>
          <ac:graphicFrameMkLst>
            <pc:docMk/>
            <pc:sldMk cId="3293868457" sldId="257"/>
            <ac:graphicFrameMk id="3" creationId="{1BD07F4B-811B-EDDF-CA03-6F987CFCC70E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0T09:28:30.074" v="682"/>
          <ac:graphicFrameMkLst>
            <pc:docMk/>
            <pc:sldMk cId="3293868457" sldId="257"/>
            <ac:graphicFrameMk id="4" creationId="{56DDE3C7-99F7-33C8-5761-7376537C7F82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8:25:22.155" v="7466" actId="21"/>
          <ac:graphicFrameMkLst>
            <pc:docMk/>
            <pc:sldMk cId="3293868457" sldId="257"/>
            <ac:graphicFrameMk id="5" creationId="{56DDE3C7-99F7-33C8-5761-7376537C7F82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2T16:57:12.116" v="9570" actId="478"/>
          <ac:graphicFrameMkLst>
            <pc:docMk/>
            <pc:sldMk cId="3293868457" sldId="257"/>
            <ac:graphicFrameMk id="9" creationId="{EEA9D50C-B410-3B4A-ACE2-8A61E515AD5D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2T17:16:09.371" v="9858" actId="113"/>
          <ac:graphicFrameMkLst>
            <pc:docMk/>
            <pc:sldMk cId="3293868457" sldId="257"/>
            <ac:graphicFrameMk id="15" creationId="{AD00B66E-1FC4-DD75-F4F6-435F2B885250}"/>
          </ac:graphicFrameMkLst>
        </pc:graphicFrameChg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2T17:27:16.173" v="9944"/>
        <pc:sldMkLst>
          <pc:docMk/>
          <pc:sldMk cId="1983677346" sldId="258"/>
        </pc:sldMkLst>
        <pc:spChg chg="del">
          <ac:chgData name="Смолярчук Екатерина Дмитриевна" userId="847da472-328d-4473-a9f5-abc8e854320c" providerId="ADAL" clId="{51F689F0-E994-4707-8446-DA16A88EF23A}" dt="2023-05-20T11:25:01.017" v="1863" actId="478"/>
          <ac:spMkLst>
            <pc:docMk/>
            <pc:sldMk cId="1983677346" sldId="258"/>
            <ac:spMk id="2" creationId="{124FE876-1798-61D0-3DD5-9D5F3C4ADED9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8:01.886" v="9522" actId="478"/>
          <ac:spMkLst>
            <pc:docMk/>
            <pc:sldMk cId="1983677346" sldId="258"/>
            <ac:spMk id="2" creationId="{4C05168E-53BF-4281-8371-5311DFF908F7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11:24:59.022" v="1862" actId="478"/>
          <ac:spMkLst>
            <pc:docMk/>
            <pc:sldMk cId="1983677346" sldId="258"/>
            <ac:spMk id="3" creationId="{36400696-DA03-32D2-4639-F438ABECF6B5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20:15:09.934" v="9347" actId="21"/>
          <ac:spMkLst>
            <pc:docMk/>
            <pc:sldMk cId="1983677346" sldId="258"/>
            <ac:spMk id="5" creationId="{2847CAB4-51FD-656F-1314-B01B36042DA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9:05:23.351" v="8458" actId="1076"/>
          <ac:spMkLst>
            <pc:docMk/>
            <pc:sldMk cId="1983677346" sldId="258"/>
            <ac:spMk id="7" creationId="{6263F042-6331-C59A-5855-EAE5171FD16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9:08:31.117" v="8496" actId="207"/>
          <ac:spMkLst>
            <pc:docMk/>
            <pc:sldMk cId="1983677346" sldId="258"/>
            <ac:spMk id="8" creationId="{5BFB2AAA-D652-98E5-9D89-C25BD76C9A3D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19:49.059" v="9875" actId="1076"/>
          <ac:spMkLst>
            <pc:docMk/>
            <pc:sldMk cId="1983677346" sldId="258"/>
            <ac:spMk id="9" creationId="{4CA1573B-1096-9936-C174-5284EDB78F24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23:23.935" v="9916" actId="1076"/>
          <ac:spMkLst>
            <pc:docMk/>
            <pc:sldMk cId="1983677346" sldId="258"/>
            <ac:spMk id="10" creationId="{9CEFAE87-23DD-BB09-1970-1D907618899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9:07:51.389" v="8477" actId="207"/>
          <ac:spMkLst>
            <pc:docMk/>
            <pc:sldMk cId="1983677346" sldId="258"/>
            <ac:spMk id="11" creationId="{C72AA0F3-F6D0-4228-E2A2-82F0FC8BE1B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9:08:23.720" v="8495" actId="207"/>
          <ac:spMkLst>
            <pc:docMk/>
            <pc:sldMk cId="1983677346" sldId="258"/>
            <ac:spMk id="12" creationId="{7157BD07-972E-6660-30F7-CF10353495A4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9:08:47.857" v="8498" actId="207"/>
          <ac:spMkLst>
            <pc:docMk/>
            <pc:sldMk cId="1983677346" sldId="258"/>
            <ac:spMk id="13" creationId="{E14D73C4-C79D-CEF5-A9A6-51A3166FB398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9:09:05.719" v="8500" actId="207"/>
          <ac:spMkLst>
            <pc:docMk/>
            <pc:sldMk cId="1983677346" sldId="258"/>
            <ac:spMk id="14" creationId="{49249640-E612-74B2-9EFF-1C707D870057}"/>
          </ac:spMkLst>
        </pc:spChg>
        <pc:graphicFrameChg chg="add mod">
          <ac:chgData name="Смолярчук Екатерина Дмитриевна" userId="847da472-328d-4473-a9f5-abc8e854320c" providerId="ADAL" clId="{51F689F0-E994-4707-8446-DA16A88EF23A}" dt="2023-05-22T17:27:16.173" v="9944"/>
          <ac:graphicFrameMkLst>
            <pc:docMk/>
            <pc:sldMk cId="1983677346" sldId="258"/>
            <ac:graphicFrameMk id="4" creationId="{51CDA926-B4CD-3B0A-F354-1D747B2CDFE1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2T17:26:54.841" v="9943"/>
          <ac:graphicFrameMkLst>
            <pc:docMk/>
            <pc:sldMk cId="1983677346" sldId="258"/>
            <ac:graphicFrameMk id="6" creationId="{FED87038-834D-AE32-EF06-24D107CAD7D3}"/>
          </ac:graphicFrameMkLst>
        </pc:graphicFrameChg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2T18:01:12.684" v="10327" actId="1076"/>
        <pc:sldMkLst>
          <pc:docMk/>
          <pc:sldMk cId="336972266" sldId="259"/>
        </pc:sldMkLst>
        <pc:spChg chg="mod">
          <ac:chgData name="Смолярчук Екатерина Дмитриевна" userId="847da472-328d-4473-a9f5-abc8e854320c" providerId="ADAL" clId="{51F689F0-E994-4707-8446-DA16A88EF23A}" dt="2023-05-22T17:42:41.537" v="10044" actId="1076"/>
          <ac:spMkLst>
            <pc:docMk/>
            <pc:sldMk cId="336972266" sldId="259"/>
            <ac:spMk id="2" creationId="{3F26AE9D-24D3-DC0B-608B-5CC69A73C8CF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09:50:16.732" v="685" actId="478"/>
          <ac:spMkLst>
            <pc:docMk/>
            <pc:sldMk cId="336972266" sldId="259"/>
            <ac:spMk id="3" creationId="{46836E30-7716-189A-2385-72C06E574472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8:06.416" v="9523" actId="478"/>
          <ac:spMkLst>
            <pc:docMk/>
            <pc:sldMk cId="336972266" sldId="259"/>
            <ac:spMk id="3" creationId="{999D5340-2DC7-7FE8-4359-1FB2627F5207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1:26:55.877" v="1872" actId="478"/>
          <ac:spMkLst>
            <pc:docMk/>
            <pc:sldMk cId="336972266" sldId="259"/>
            <ac:spMk id="12" creationId="{104F399E-8E17-EC75-B4EE-ECB75E4AA887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1:26:57.980" v="1873" actId="478"/>
          <ac:spMkLst>
            <pc:docMk/>
            <pc:sldMk cId="336972266" sldId="259"/>
            <ac:spMk id="13" creationId="{6E7B275B-9252-08DA-3A87-C875097EB0E3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1:27:05.536" v="1877" actId="478"/>
          <ac:spMkLst>
            <pc:docMk/>
            <pc:sldMk cId="336972266" sldId="259"/>
            <ac:spMk id="14" creationId="{AB82BFEE-D4B9-FC06-AA5E-039432B64BE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0:04:33.092" v="1066" actId="478"/>
          <ac:spMkLst>
            <pc:docMk/>
            <pc:sldMk cId="336972266" sldId="259"/>
            <ac:spMk id="28" creationId="{644CC623-D8BF-6E88-BCA7-10B5A16F05A7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59:02.051" v="10321" actId="1076"/>
          <ac:spMkLst>
            <pc:docMk/>
            <pc:sldMk cId="336972266" sldId="259"/>
            <ac:spMk id="30" creationId="{BAC61619-0E35-5BE1-A87D-36D9CB65F0F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59:39.552" v="10323" actId="1076"/>
          <ac:spMkLst>
            <pc:docMk/>
            <pc:sldMk cId="336972266" sldId="259"/>
            <ac:spMk id="31" creationId="{70D5AC77-1323-30F4-3D26-A259E02A0A6C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1:30:09.158" v="1920" actId="478"/>
          <ac:spMkLst>
            <pc:docMk/>
            <pc:sldMk cId="336972266" sldId="259"/>
            <ac:spMk id="38" creationId="{2F1AB6E8-B9A0-EE33-4DCC-003A55FBB6D2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59:54.253" v="10325" actId="1076"/>
          <ac:spMkLst>
            <pc:docMk/>
            <pc:sldMk cId="336972266" sldId="259"/>
            <ac:spMk id="39" creationId="{D158AF52-E73B-6304-9C68-26F2AD3412D3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1:30:06.481" v="1919" actId="478"/>
          <ac:spMkLst>
            <pc:docMk/>
            <pc:sldMk cId="336972266" sldId="259"/>
            <ac:spMk id="41" creationId="{6BB9440C-4B64-2392-D224-B3A83E96682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59:35.640" v="10322" actId="1076"/>
          <ac:spMkLst>
            <pc:docMk/>
            <pc:sldMk cId="336972266" sldId="259"/>
            <ac:spMk id="43" creationId="{7D426EB3-B732-51CC-D210-27BFF3673096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59:47.727" v="10324" actId="1076"/>
          <ac:spMkLst>
            <pc:docMk/>
            <pc:sldMk cId="336972266" sldId="259"/>
            <ac:spMk id="44" creationId="{EC5C2715-3B4F-3E1F-A602-548477421CE8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0:57.709" v="10326" actId="1076"/>
          <ac:spMkLst>
            <pc:docMk/>
            <pc:sldMk cId="336972266" sldId="259"/>
            <ac:spMk id="45" creationId="{036B1182-EA3E-67EE-C6D5-6FCB84D02C83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1:30:45.592" v="1946"/>
          <ac:spMkLst>
            <pc:docMk/>
            <pc:sldMk cId="336972266" sldId="259"/>
            <ac:spMk id="46" creationId="{95BFBF7A-1F30-5FAB-0B70-F01A9B864843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42:27.789" v="9405" actId="478"/>
          <ac:spMkLst>
            <pc:docMk/>
            <pc:sldMk cId="336972266" sldId="259"/>
            <ac:spMk id="47" creationId="{1F45C461-DC55-ED71-3712-77D294358678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40:48.538" v="10033" actId="1076"/>
          <ac:spMkLst>
            <pc:docMk/>
            <pc:sldMk cId="336972266" sldId="259"/>
            <ac:spMk id="48" creationId="{1316C074-9356-7A20-9695-8806E063783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1:12.684" v="10327" actId="1076"/>
          <ac:spMkLst>
            <pc:docMk/>
            <pc:sldMk cId="336972266" sldId="259"/>
            <ac:spMk id="49" creationId="{6FF67157-8646-309C-7D02-BDB0E981393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37:57.862" v="10023" actId="14100"/>
          <ac:spMkLst>
            <pc:docMk/>
            <pc:sldMk cId="336972266" sldId="259"/>
            <ac:spMk id="50" creationId="{78E9A748-675D-D39A-70BD-6D5B69E3C1C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5:39:56.758" v="4870" actId="478"/>
          <ac:spMkLst>
            <pc:docMk/>
            <pc:sldMk cId="336972266" sldId="259"/>
            <ac:spMk id="51" creationId="{9959B488-CCC7-16AD-F972-03C949E8E7F2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2:32.544" v="9406" actId="207"/>
          <ac:spMkLst>
            <pc:docMk/>
            <pc:sldMk cId="336972266" sldId="259"/>
            <ac:spMk id="52" creationId="{F777BC36-93FD-44D3-D997-968E5CEBEAE2}"/>
          </ac:spMkLst>
        </pc:spChg>
        <pc:graphicFrameChg chg="add del mod">
          <ac:chgData name="Смолярчук Екатерина Дмитриевна" userId="847da472-328d-4473-a9f5-abc8e854320c" providerId="ADAL" clId="{51F689F0-E994-4707-8446-DA16A88EF23A}" dt="2023-05-20T10:17:21.114" v="1076" actId="478"/>
          <ac:graphicFrameMkLst>
            <pc:docMk/>
            <pc:sldMk cId="336972266" sldId="259"/>
            <ac:graphicFrameMk id="29" creationId="{9F31347D-F542-F9B8-9E7D-33A11F5B75AD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0:35:50.553" v="1328" actId="478"/>
          <ac:graphicFrameMkLst>
            <pc:docMk/>
            <pc:sldMk cId="336972266" sldId="259"/>
            <ac:graphicFrameMk id="32" creationId="{4CE62A89-27E9-7356-504F-8E977D7EC292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0:39:20.110" v="1333" actId="478"/>
          <ac:graphicFrameMkLst>
            <pc:docMk/>
            <pc:sldMk cId="336972266" sldId="259"/>
            <ac:graphicFrameMk id="33" creationId="{6619D6DD-10BA-7995-C073-AC2C4401891C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1:27:08.829" v="1878" actId="478"/>
          <ac:graphicFrameMkLst>
            <pc:docMk/>
            <pc:sldMk cId="336972266" sldId="259"/>
            <ac:graphicFrameMk id="34" creationId="{6619D6DD-10BA-7995-C073-AC2C4401891C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0T10:45:37.557" v="1402"/>
          <ac:graphicFrameMkLst>
            <pc:docMk/>
            <pc:sldMk cId="336972266" sldId="259"/>
            <ac:graphicFrameMk id="35" creationId="{610E1AF8-EF66-D526-4CFC-88044F95AB50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0:46:03.314" v="1407" actId="478"/>
          <ac:graphicFrameMkLst>
            <pc:docMk/>
            <pc:sldMk cId="336972266" sldId="259"/>
            <ac:graphicFrameMk id="36" creationId="{610E1AF8-EF66-D526-4CFC-88044F95AB50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1:27:10.205" v="1879" actId="478"/>
          <ac:graphicFrameMkLst>
            <pc:docMk/>
            <pc:sldMk cId="336972266" sldId="259"/>
            <ac:graphicFrameMk id="37" creationId="{610E1AF8-EF66-D526-4CFC-88044F95AB50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11:27:11.537" v="1880" actId="478"/>
          <ac:graphicFrameMkLst>
            <pc:docMk/>
            <pc:sldMk cId="336972266" sldId="259"/>
            <ac:graphicFrameMk id="40" creationId="{1821424E-68A8-8EBE-C0B7-D1A4346D62B4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2T17:51:33.310" v="10247"/>
          <ac:graphicFrameMkLst>
            <pc:docMk/>
            <pc:sldMk cId="336972266" sldId="259"/>
            <ac:graphicFrameMk id="42" creationId="{194E8499-7C10-4436-61F6-F6CFA19697D7}"/>
          </ac:graphicFrameMkLst>
        </pc:graphicFrameChg>
        <pc:cxnChg chg="add del mod">
          <ac:chgData name="Смолярчук Екатерина Дмитриевна" userId="847da472-328d-4473-a9f5-abc8e854320c" providerId="ADAL" clId="{51F689F0-E994-4707-8446-DA16A88EF23A}" dt="2023-05-20T11:26:49.786" v="1869" actId="478"/>
          <ac:cxnSpMkLst>
            <pc:docMk/>
            <pc:sldMk cId="336972266" sldId="259"/>
            <ac:cxnSpMk id="8" creationId="{C865F809-8F7D-113E-96DB-39D139F1A4E2}"/>
          </ac:cxnSpMkLst>
        </pc:cxnChg>
        <pc:cxnChg chg="add del mod">
          <ac:chgData name="Смолярчук Екатерина Дмитриевна" userId="847da472-328d-4473-a9f5-abc8e854320c" providerId="ADAL" clId="{51F689F0-E994-4707-8446-DA16A88EF23A}" dt="2023-05-20T09:57:12.823" v="785" actId="478"/>
          <ac:cxnSpMkLst>
            <pc:docMk/>
            <pc:sldMk cId="336972266" sldId="259"/>
            <ac:cxnSpMk id="10" creationId="{DC7A7A56-8E86-DB8A-8715-90FCC84992BF}"/>
          </ac:cxnSpMkLst>
        </pc:cxnChg>
        <pc:cxnChg chg="add del mod">
          <ac:chgData name="Смолярчук Екатерина Дмитриевна" userId="847da472-328d-4473-a9f5-abc8e854320c" providerId="ADAL" clId="{51F689F0-E994-4707-8446-DA16A88EF23A}" dt="2023-05-20T11:26:51.459" v="1870" actId="478"/>
          <ac:cxnSpMkLst>
            <pc:docMk/>
            <pc:sldMk cId="336972266" sldId="259"/>
            <ac:cxnSpMk id="21" creationId="{BB57170E-12AE-0A4C-47FC-6FF893AAADE9}"/>
          </ac:cxnSpMkLst>
        </pc:cxnChg>
        <pc:cxnChg chg="add del mod">
          <ac:chgData name="Смолярчук Екатерина Дмитриевна" userId="847da472-328d-4473-a9f5-abc8e854320c" providerId="ADAL" clId="{51F689F0-E994-4707-8446-DA16A88EF23A}" dt="2023-05-20T11:26:53.561" v="1871" actId="478"/>
          <ac:cxnSpMkLst>
            <pc:docMk/>
            <pc:sldMk cId="336972266" sldId="259"/>
            <ac:cxnSpMk id="24" creationId="{640571C8-F139-9249-75FE-C8DC6627DD11}"/>
          </ac:cxnSpMkLst>
        </pc:cxnChg>
        <pc:cxnChg chg="add del mod">
          <ac:chgData name="Смолярчук Екатерина Дмитриевна" userId="847da472-328d-4473-a9f5-abc8e854320c" providerId="ADAL" clId="{51F689F0-E994-4707-8446-DA16A88EF23A}" dt="2023-05-20T11:27:00.082" v="1874" actId="478"/>
          <ac:cxnSpMkLst>
            <pc:docMk/>
            <pc:sldMk cId="336972266" sldId="259"/>
            <ac:cxnSpMk id="25" creationId="{F971F7BD-9B28-75D2-1CD8-47A1567243C8}"/>
          </ac:cxnSpMkLst>
        </pc:cxnChg>
        <pc:cxnChg chg="add del mod">
          <ac:chgData name="Смолярчук Екатерина Дмитриевна" userId="847da472-328d-4473-a9f5-abc8e854320c" providerId="ADAL" clId="{51F689F0-E994-4707-8446-DA16A88EF23A}" dt="2023-05-20T11:27:01.333" v="1875" actId="478"/>
          <ac:cxnSpMkLst>
            <pc:docMk/>
            <pc:sldMk cId="336972266" sldId="259"/>
            <ac:cxnSpMk id="26" creationId="{BF888163-1243-EDE4-8711-FAB8E0890E31}"/>
          </ac:cxnSpMkLst>
        </pc:cxnChg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3T09:25:59.006" v="11300" actId="14100"/>
        <pc:sldMkLst>
          <pc:docMk/>
          <pc:sldMk cId="3439459788" sldId="260"/>
        </pc:sldMkLst>
        <pc:spChg chg="mod">
          <ac:chgData name="Смолярчук Екатерина Дмитриевна" userId="847da472-328d-4473-a9f5-abc8e854320c" providerId="ADAL" clId="{51F689F0-E994-4707-8446-DA16A88EF23A}" dt="2023-05-22T17:48:35.038" v="10192" actId="14100"/>
          <ac:spMkLst>
            <pc:docMk/>
            <pc:sldMk cId="3439459788" sldId="260"/>
            <ac:spMk id="2" creationId="{6194E115-02B7-792F-B084-93EFCD5746E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52:56.256" v="10254" actId="1076"/>
          <ac:spMkLst>
            <pc:docMk/>
            <pc:sldMk cId="3439459788" sldId="260"/>
            <ac:spMk id="3" creationId="{02E6630A-E9D9-F286-908F-3561B8897A1F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11:04:19.787" v="1608" actId="478"/>
          <ac:spMkLst>
            <pc:docMk/>
            <pc:sldMk cId="3439459788" sldId="260"/>
            <ac:spMk id="3" creationId="{6FDB4892-A774-389A-77C4-BC49D933994E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8:12.248" v="9524" actId="478"/>
          <ac:spMkLst>
            <pc:docMk/>
            <pc:sldMk cId="3439459788" sldId="260"/>
            <ac:spMk id="3" creationId="{D0C1216B-8C4A-D68C-10A9-43D6BE048CC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48:56.735" v="10226" actId="1035"/>
          <ac:spMkLst>
            <pc:docMk/>
            <pc:sldMk cId="3439459788" sldId="260"/>
            <ac:spMk id="5" creationId="{C98B8109-840D-CBD6-3C9D-D5783C642915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7:48:56.735" v="10226" actId="1035"/>
          <ac:spMkLst>
            <pc:docMk/>
            <pc:sldMk cId="3439459788" sldId="260"/>
            <ac:spMk id="6" creationId="{713DB994-BED6-819A-3D21-FE825FE33F7C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8:05:12.911" v="10357" actId="478"/>
          <ac:spMkLst>
            <pc:docMk/>
            <pc:sldMk cId="3439459788" sldId="260"/>
            <ac:spMk id="7" creationId="{1BC64553-9D19-31A9-21B6-AF3E252C5EC9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42:59.429" v="9411" actId="478"/>
          <ac:spMkLst>
            <pc:docMk/>
            <pc:sldMk cId="3439459788" sldId="260"/>
            <ac:spMk id="7" creationId="{30997F95-2966-EB86-A8B7-48D1AE9DBCB4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0T15:47:01.626" v="4924" actId="478"/>
          <ac:spMkLst>
            <pc:docMk/>
            <pc:sldMk cId="3439459788" sldId="260"/>
            <ac:spMk id="8" creationId="{2C29F31F-BBE4-03F6-BA93-C6DED6DE837B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8:05:14.482" v="10358" actId="478"/>
          <ac:spMkLst>
            <pc:docMk/>
            <pc:sldMk cId="3439459788" sldId="260"/>
            <ac:spMk id="8" creationId="{85CD1CA9-ECD1-E00B-3D08-1669A876B8F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8:25.584" v="10418" actId="164"/>
          <ac:spMkLst>
            <pc:docMk/>
            <pc:sldMk cId="3439459788" sldId="260"/>
            <ac:spMk id="9" creationId="{0C7C72B9-24D9-3CAD-9872-1A2DC9D99582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8:25.584" v="10418" actId="164"/>
          <ac:spMkLst>
            <pc:docMk/>
            <pc:sldMk cId="3439459788" sldId="260"/>
            <ac:spMk id="10" creationId="{EDC05B41-96E6-8233-A6AD-41F078EC6C4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3:15.451" v="10328" actId="207"/>
          <ac:spMkLst>
            <pc:docMk/>
            <pc:sldMk cId="3439459788" sldId="260"/>
            <ac:spMk id="11" creationId="{D7DC3ACC-4213-2C19-08AC-67D5B263D3F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8:25.584" v="10418" actId="164"/>
          <ac:spMkLst>
            <pc:docMk/>
            <pc:sldMk cId="3439459788" sldId="260"/>
            <ac:spMk id="12" creationId="{BD446356-933B-904D-2B07-64E2290DAB1C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03:20.906" v="10329" actId="207"/>
          <ac:spMkLst>
            <pc:docMk/>
            <pc:sldMk cId="3439459788" sldId="260"/>
            <ac:spMk id="13" creationId="{3D4AAF1D-C0FD-8E3A-207D-C0FB3714141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08:56.940" v="5086" actId="164"/>
          <ac:spMkLst>
            <pc:docMk/>
            <pc:sldMk cId="3439459788" sldId="260"/>
            <ac:spMk id="14" creationId="{8B7CE7C4-4DD1-4C3F-004A-F68E386162E4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08:56.940" v="5086" actId="164"/>
          <ac:spMkLst>
            <pc:docMk/>
            <pc:sldMk cId="3439459788" sldId="260"/>
            <ac:spMk id="15" creationId="{CBBF023D-BFAD-2061-5E55-2B029D870CD5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08:56.940" v="5086" actId="164"/>
          <ac:spMkLst>
            <pc:docMk/>
            <pc:sldMk cId="3439459788" sldId="260"/>
            <ac:spMk id="16" creationId="{37952276-371D-6EB0-3690-EC5F1323EA42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3T09:25:59.006" v="11300" actId="14100"/>
          <ac:spMkLst>
            <pc:docMk/>
            <pc:sldMk cId="3439459788" sldId="260"/>
            <ac:spMk id="19" creationId="{C8370D9B-9147-E0EB-2099-B5713CACB868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5:43:02.482" v="9412" actId="207"/>
          <ac:spMkLst>
            <pc:docMk/>
            <pc:sldMk cId="3439459788" sldId="260"/>
            <ac:spMk id="20" creationId="{F8507646-71D6-7D6B-F929-A9658ACEDDD0}"/>
          </ac:spMkLst>
        </pc:spChg>
        <pc:grpChg chg="add del mod">
          <ac:chgData name="Смолярчук Екатерина Дмитриевна" userId="847da472-328d-4473-a9f5-abc8e854320c" providerId="ADAL" clId="{51F689F0-E994-4707-8446-DA16A88EF23A}" dt="2023-05-22T18:08:30.202" v="10419" actId="21"/>
          <ac:grpSpMkLst>
            <pc:docMk/>
            <pc:sldMk cId="3439459788" sldId="260"/>
            <ac:grpSpMk id="14" creationId="{DB5BDA5A-357A-7A48-0CDF-AC2E222FDFF2}"/>
          </ac:grpSpMkLst>
        </pc:grpChg>
        <pc:grpChg chg="add del mod">
          <ac:chgData name="Смолярчук Екатерина Дмитриевна" userId="847da472-328d-4473-a9f5-abc8e854320c" providerId="ADAL" clId="{51F689F0-E994-4707-8446-DA16A88EF23A}" dt="2023-05-20T16:09:16.846" v="5087" actId="21"/>
          <ac:grpSpMkLst>
            <pc:docMk/>
            <pc:sldMk cId="3439459788" sldId="260"/>
            <ac:grpSpMk id="17" creationId="{56C9F547-6E32-C5D6-031D-E7C89121D2BD}"/>
          </ac:grpSpMkLst>
        </pc:grpChg>
        <pc:graphicFrameChg chg="add mod">
          <ac:chgData name="Смолярчук Екатерина Дмитриевна" userId="847da472-328d-4473-a9f5-abc8e854320c" providerId="ADAL" clId="{51F689F0-E994-4707-8446-DA16A88EF23A}" dt="2023-05-22T17:56:00.755" v="10277"/>
          <ac:graphicFrameMkLst>
            <pc:docMk/>
            <pc:sldMk cId="3439459788" sldId="260"/>
            <ac:graphicFrameMk id="4" creationId="{6D9BFFD7-4A38-25DC-6605-F048C00EA04F}"/>
          </ac:graphicFrameMkLst>
        </pc:graphicFrameChg>
        <pc:picChg chg="add del mod ord">
          <ac:chgData name="Смолярчук Екатерина Дмитриевна" userId="847da472-328d-4473-a9f5-abc8e854320c" providerId="ADAL" clId="{51F689F0-E994-4707-8446-DA16A88EF23A}" dt="2023-05-20T15:56:11.591" v="5023" actId="478"/>
          <ac:picMkLst>
            <pc:docMk/>
            <pc:sldMk cId="3439459788" sldId="260"/>
            <ac:picMk id="9" creationId="{377755FF-E025-7964-BD7E-257016302DAD}"/>
          </ac:picMkLst>
        </pc:picChg>
        <pc:picChg chg="add mod modCrop">
          <ac:chgData name="Смолярчук Екатерина Дмитриевна" userId="847da472-328d-4473-a9f5-abc8e854320c" providerId="ADAL" clId="{51F689F0-E994-4707-8446-DA16A88EF23A}" dt="2023-05-22T18:31:48.722" v="10593" actId="1076"/>
          <ac:picMkLst>
            <pc:docMk/>
            <pc:sldMk cId="3439459788" sldId="260"/>
            <ac:picMk id="15" creationId="{FFB3E390-FD00-7506-9C43-278F58A2C1B5}"/>
          </ac:picMkLst>
        </pc:picChg>
        <pc:picChg chg="add del mod modCrop">
          <ac:chgData name="Смолярчук Екатерина Дмитриевна" userId="847da472-328d-4473-a9f5-abc8e854320c" providerId="ADAL" clId="{51F689F0-E994-4707-8446-DA16A88EF23A}" dt="2023-05-22T15:43:33.893" v="9417" actId="478"/>
          <ac:picMkLst>
            <pc:docMk/>
            <pc:sldMk cId="3439459788" sldId="260"/>
            <ac:picMk id="18" creationId="{604105C2-7916-2097-59A1-71F81EEADE76}"/>
          </ac:picMkLst>
        </pc:picChg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2T18:31:52.345" v="10594"/>
        <pc:sldMkLst>
          <pc:docMk/>
          <pc:sldMk cId="1414317292" sldId="261"/>
        </pc:sldMkLst>
        <pc:spChg chg="del">
          <ac:chgData name="Смолярчук Екатерина Дмитриевна" userId="847da472-328d-4473-a9f5-abc8e854320c" providerId="ADAL" clId="{51F689F0-E994-4707-8446-DA16A88EF23A}" dt="2023-05-20T12:47:05.594" v="2676" actId="478"/>
          <ac:spMkLst>
            <pc:docMk/>
            <pc:sldMk cId="1414317292" sldId="261"/>
            <ac:spMk id="2" creationId="{5A52F5C3-843C-97B2-9831-485CF75D2799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8:20.917" v="9526" actId="478"/>
          <ac:spMkLst>
            <pc:docMk/>
            <pc:sldMk cId="1414317292" sldId="261"/>
            <ac:spMk id="2" creationId="{A9375143-4B46-4C5D-ED1B-AF4B00441A94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12:47:03.693" v="2675" actId="478"/>
          <ac:spMkLst>
            <pc:docMk/>
            <pc:sldMk cId="1414317292" sldId="261"/>
            <ac:spMk id="3" creationId="{02B11169-379C-0902-CCDC-0972CE92695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54.782" v="5961" actId="478"/>
          <ac:spMkLst>
            <pc:docMk/>
            <pc:sldMk cId="1414317292" sldId="261"/>
            <ac:spMk id="5" creationId="{B5C2C02B-C233-653F-0719-65F3EFA9A010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45.688" v="5959" actId="478"/>
          <ac:spMkLst>
            <pc:docMk/>
            <pc:sldMk cId="1414317292" sldId="261"/>
            <ac:spMk id="6" creationId="{9D1D8E23-BAE3-CB6F-AF0F-1D5DC8B7B997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1:02.840" v="5963" actId="478"/>
          <ac:spMkLst>
            <pc:docMk/>
            <pc:sldMk cId="1414317292" sldId="261"/>
            <ac:spMk id="7" creationId="{082EFE84-B8EE-6723-EA58-477059DABFF9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59.208" v="5962" actId="478"/>
          <ac:spMkLst>
            <pc:docMk/>
            <pc:sldMk cId="1414317292" sldId="261"/>
            <ac:spMk id="8" creationId="{89265E75-D9FD-3E1F-9387-8A97B15D3074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54.782" v="5961" actId="478"/>
          <ac:spMkLst>
            <pc:docMk/>
            <pc:sldMk cId="1414317292" sldId="261"/>
            <ac:spMk id="9" creationId="{63F63861-9CF1-1DB8-D830-F0A57B4EC352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54.782" v="5961" actId="478"/>
          <ac:spMkLst>
            <pc:docMk/>
            <pc:sldMk cId="1414317292" sldId="261"/>
            <ac:spMk id="10" creationId="{D4659EAD-8D6A-0536-304A-225031131492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54.782" v="5961" actId="478"/>
          <ac:spMkLst>
            <pc:docMk/>
            <pc:sldMk cId="1414317292" sldId="261"/>
            <ac:spMk id="11" creationId="{BCF4C4F2-28F2-6135-40B3-47D25DB02F73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50:54.782" v="5961" actId="478"/>
          <ac:spMkLst>
            <pc:docMk/>
            <pc:sldMk cId="1414317292" sldId="261"/>
            <ac:spMk id="12" creationId="{CA656764-6DD5-7047-ED7F-E48E19ECD51B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16:02.753" v="10453" actId="207"/>
          <ac:spMkLst>
            <pc:docMk/>
            <pc:sldMk cId="1414317292" sldId="261"/>
            <ac:spMk id="13" creationId="{C4962D13-FAE5-39CB-716D-B8AB8CBD59E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16:07.125" v="10454" actId="207"/>
          <ac:spMkLst>
            <pc:docMk/>
            <pc:sldMk cId="1414317292" sldId="261"/>
            <ac:spMk id="14" creationId="{6FFF09D3-414C-E267-0575-81DB2F1758D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31:40.439" v="10591" actId="1076"/>
          <ac:spMkLst>
            <pc:docMk/>
            <pc:sldMk cId="1414317292" sldId="261"/>
            <ac:spMk id="15" creationId="{3D3D9204-ABAB-6F2E-9EA9-7A30151D37FD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43:38.300" v="9418" actId="478"/>
          <ac:spMkLst>
            <pc:docMk/>
            <pc:sldMk cId="1414317292" sldId="261"/>
            <ac:spMk id="16" creationId="{192E31BE-4683-5051-F94D-E550B51FCBE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20:00.257" v="10483" actId="14100"/>
          <ac:spMkLst>
            <pc:docMk/>
            <pc:sldMk cId="1414317292" sldId="261"/>
            <ac:spMk id="17" creationId="{F64106DE-CD00-F365-FF91-8D48F988AD9C}"/>
          </ac:spMkLst>
        </pc:spChg>
        <pc:graphicFrameChg chg="add mod">
          <ac:chgData name="Смолярчук Екатерина Дмитриевна" userId="847da472-328d-4473-a9f5-abc8e854320c" providerId="ADAL" clId="{51F689F0-E994-4707-8446-DA16A88EF23A}" dt="2023-05-22T18:31:14.669" v="10590"/>
          <ac:graphicFrameMkLst>
            <pc:docMk/>
            <pc:sldMk cId="1414317292" sldId="261"/>
            <ac:graphicFrameMk id="4" creationId="{28FD07BD-773C-F084-229D-DA0C1B9F7D0D}"/>
          </ac:graphicFrameMkLst>
        </pc:graphicFrameChg>
        <pc:picChg chg="add mod">
          <ac:chgData name="Смолярчук Екатерина Дмитриевна" userId="847da472-328d-4473-a9f5-abc8e854320c" providerId="ADAL" clId="{51F689F0-E994-4707-8446-DA16A88EF23A}" dt="2023-05-22T18:31:52.345" v="10594"/>
          <ac:picMkLst>
            <pc:docMk/>
            <pc:sldMk cId="1414317292" sldId="261"/>
            <ac:picMk id="2" creationId="{D39E6810-11F8-69D1-A2A0-BC44D5EC3E51}"/>
          </ac:picMkLst>
        </pc:picChg>
      </pc:sldChg>
      <pc:sldChg chg="addSp delSp modSp new mod ord">
        <pc:chgData name="Смолярчук Екатерина Дмитриевна" userId="847da472-328d-4473-a9f5-abc8e854320c" providerId="ADAL" clId="{51F689F0-E994-4707-8446-DA16A88EF23A}" dt="2023-05-22T18:15:35.392" v="10440" actId="14100"/>
        <pc:sldMkLst>
          <pc:docMk/>
          <pc:sldMk cId="1564676086" sldId="262"/>
        </pc:sldMkLst>
        <pc:spChg chg="add del mod ord">
          <ac:chgData name="Смолярчук Екатерина Дмитриевна" userId="847da472-328d-4473-a9f5-abc8e854320c" providerId="ADAL" clId="{51F689F0-E994-4707-8446-DA16A88EF23A}" dt="2023-05-22T15:58:16.052" v="9525" actId="478"/>
          <ac:spMkLst>
            <pc:docMk/>
            <pc:sldMk cId="1564676086" sldId="262"/>
            <ac:spMk id="2" creationId="{2A48FE62-3442-F379-E5AB-23E78EB151B9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06:45:07.555" v="108" actId="478"/>
          <ac:spMkLst>
            <pc:docMk/>
            <pc:sldMk cId="1564676086" sldId="262"/>
            <ac:spMk id="2" creationId="{2B438E42-DB3B-97BF-A4A0-C0B8BD09E378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06:42:01.108" v="103" actId="478"/>
          <ac:spMkLst>
            <pc:docMk/>
            <pc:sldMk cId="1564676086" sldId="262"/>
            <ac:spMk id="2" creationId="{78387552-A766-BB5C-8CF3-DCBD8C44BFDE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06:41:49.649" v="100" actId="478"/>
          <ac:spMkLst>
            <pc:docMk/>
            <pc:sldMk cId="1564676086" sldId="262"/>
            <ac:spMk id="3" creationId="{169F8B94-111C-D510-7D8D-F3808B96F7F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27.252" v="2680" actId="21"/>
          <ac:spMkLst>
            <pc:docMk/>
            <pc:sldMk cId="1564676086" sldId="262"/>
            <ac:spMk id="8" creationId="{A0232A7C-B727-977F-C2F5-9B50DF297E4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9" creationId="{87CCDA13-125E-28DA-F730-D2294608646A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10" creationId="{C66F80DC-2D4B-3426-3CF5-B0034130C0F4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11" creationId="{2F92414C-170C-A9D2-25F2-3C7C05BA527B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12" creationId="{D26F1D01-1426-F93C-E3B3-604FBB3FF256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13" creationId="{F49E7BF2-9369-DBAB-17D5-D3257F26C8D7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14" creationId="{6E9550E2-D315-E91A-4DC8-E9684F40F5A8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7:16.306" v="2677" actId="21"/>
          <ac:spMkLst>
            <pc:docMk/>
            <pc:sldMk cId="1564676086" sldId="262"/>
            <ac:spMk id="15" creationId="{41690D5D-EC84-E250-40CE-6C8FB12A4351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2:43:51.275" v="2674" actId="478"/>
          <ac:spMkLst>
            <pc:docMk/>
            <pc:sldMk cId="1564676086" sldId="262"/>
            <ac:spMk id="16" creationId="{A366143F-FC86-7225-8E99-216592B7996F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17" creationId="{B70711C7-7514-3352-0803-6855FE604E85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42:53.898" v="5568" actId="478"/>
          <ac:spMkLst>
            <pc:docMk/>
            <pc:sldMk cId="1564676086" sldId="262"/>
            <ac:spMk id="18" creationId="{F536FD62-210D-532D-2D99-9BA0F6DFBE39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45:52.843" v="5766" actId="478"/>
          <ac:spMkLst>
            <pc:docMk/>
            <pc:sldMk cId="1564676086" sldId="262"/>
            <ac:spMk id="19" creationId="{08135410-1EAC-FEF5-2763-14BF99AF38E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8:15:35.392" v="10440" actId="14100"/>
          <ac:spMkLst>
            <pc:docMk/>
            <pc:sldMk cId="1564676086" sldId="262"/>
            <ac:spMk id="20" creationId="{0FBFBFBD-5206-69E1-9BB5-7F161E12DFC1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0T16:14:42.351" v="5190" actId="478"/>
          <ac:spMkLst>
            <pc:docMk/>
            <pc:sldMk cId="1564676086" sldId="262"/>
            <ac:spMk id="21" creationId="{E0C05C96-557F-E18B-5E1A-63DB353A777F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26:50.712" v="5330" actId="1076"/>
          <ac:spMkLst>
            <pc:docMk/>
            <pc:sldMk cId="1564676086" sldId="262"/>
            <ac:spMk id="22" creationId="{C811DC3A-8744-8A3A-61DD-2859221E3775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26:53.052" v="5332"/>
          <ac:spMkLst>
            <pc:docMk/>
            <pc:sldMk cId="1564676086" sldId="262"/>
            <ac:spMk id="23" creationId="{10DE8EDE-20A9-9F94-AC6B-C154FC06B07D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27:12.761" v="5348" actId="1076"/>
          <ac:spMkLst>
            <pc:docMk/>
            <pc:sldMk cId="1564676086" sldId="262"/>
            <ac:spMk id="24" creationId="{B5D9B15B-8A4D-65F8-7396-D820549DC90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27:50.087" v="5392" actId="1076"/>
          <ac:spMkLst>
            <pc:docMk/>
            <pc:sldMk cId="1564676086" sldId="262"/>
            <ac:spMk id="25" creationId="{F527156F-F3C4-A0A5-DDDA-880EB261482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33:50.971" v="5436" actId="478"/>
          <ac:spMkLst>
            <pc:docMk/>
            <pc:sldMk cId="1564676086" sldId="262"/>
            <ac:spMk id="26" creationId="{106759E5-256E-D7FC-F217-07E81F500725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6:34:44.491" v="5442" actId="478"/>
          <ac:spMkLst>
            <pc:docMk/>
            <pc:sldMk cId="1564676086" sldId="262"/>
            <ac:spMk id="27" creationId="{2C21CA70-B718-8112-5B36-7F9754B3E50E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28" creationId="{5ABDD012-97C4-FE08-C7B2-919B8B45907D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29" creationId="{E03C8041-10E4-3BB3-C4FE-B91F2F0A190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30" creationId="{84BE0E21-34F2-1D27-0FC6-25C87D9F2800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31" creationId="{51C9140A-A5AF-9346-18B2-C0C2286A2DE9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32" creationId="{A062D772-B11E-D2C9-BBCF-ABB67BF28667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spMkLst>
            <pc:docMk/>
            <pc:sldMk cId="1564676086" sldId="262"/>
            <ac:spMk id="33" creationId="{E0172FC8-3E3C-ECA0-25C7-B40AB2D5DEAB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3:08.589" v="5571" actId="20577"/>
          <ac:spMkLst>
            <pc:docMk/>
            <pc:sldMk cId="1564676086" sldId="262"/>
            <ac:spMk id="36" creationId="{33A394EE-A6F1-B875-37F7-AA1113FEB3F4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3:25.959" v="5573" actId="2085"/>
          <ac:spMkLst>
            <pc:docMk/>
            <pc:sldMk cId="1564676086" sldId="262"/>
            <ac:spMk id="37" creationId="{D368E2A4-E483-177D-3ABA-12B49AFBBE88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0:42.180" v="5530"/>
          <ac:spMkLst>
            <pc:docMk/>
            <pc:sldMk cId="1564676086" sldId="262"/>
            <ac:spMk id="38" creationId="{B03C9DC6-A067-959A-B928-4B04A489E07A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3:39.349" v="5575" actId="2085"/>
          <ac:spMkLst>
            <pc:docMk/>
            <pc:sldMk cId="1564676086" sldId="262"/>
            <ac:spMk id="39" creationId="{B6534C8F-17BC-5608-4217-6C04FDF9B8E4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3:53.450" v="5594" actId="1036"/>
          <ac:spMkLst>
            <pc:docMk/>
            <pc:sldMk cId="1564676086" sldId="262"/>
            <ac:spMk id="40" creationId="{D853BF26-1DF8-56ED-76A7-3520AE89710E}"/>
          </ac:spMkLst>
        </pc:spChg>
        <pc:spChg chg="del mod">
          <ac:chgData name="Смолярчук Екатерина Дмитриевна" userId="847da472-328d-4473-a9f5-abc8e854320c" providerId="ADAL" clId="{51F689F0-E994-4707-8446-DA16A88EF23A}" dt="2023-05-20T16:42:03.567" v="5550" actId="478"/>
          <ac:spMkLst>
            <pc:docMk/>
            <pc:sldMk cId="1564676086" sldId="262"/>
            <ac:spMk id="41" creationId="{A7AA2EE3-6313-5C3B-6A5B-A32824FE6009}"/>
          </ac:spMkLst>
        </pc:spChg>
        <pc:spChg chg="del mod">
          <ac:chgData name="Смолярчук Екатерина Дмитриевна" userId="847da472-328d-4473-a9f5-abc8e854320c" providerId="ADAL" clId="{51F689F0-E994-4707-8446-DA16A88EF23A}" dt="2023-05-20T16:41:42.759" v="5545" actId="478"/>
          <ac:spMkLst>
            <pc:docMk/>
            <pc:sldMk cId="1564676086" sldId="262"/>
            <ac:spMk id="42" creationId="{80C628AA-3C76-64E8-6E2C-1D29CC2BC029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5:18.322" v="5760" actId="20577"/>
          <ac:spMkLst>
            <pc:docMk/>
            <pc:sldMk cId="1564676086" sldId="262"/>
            <ac:spMk id="44" creationId="{D02346DD-791E-DA6A-3629-5236E3E7314A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6:55.525" v="5772" actId="207"/>
          <ac:spMkLst>
            <pc:docMk/>
            <pc:sldMk cId="1564676086" sldId="262"/>
            <ac:spMk id="45" creationId="{4D4AE095-1023-97E7-CA48-DAE9B4F65B6B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6:46.564" v="5771" actId="2085"/>
          <ac:spMkLst>
            <pc:docMk/>
            <pc:sldMk cId="1564676086" sldId="262"/>
            <ac:spMk id="46" creationId="{7DDC5255-31D3-4C10-68AD-393AE60D489F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7:17.125" v="5822" actId="207"/>
          <ac:spMkLst>
            <pc:docMk/>
            <pc:sldMk cId="1564676086" sldId="262"/>
            <ac:spMk id="47" creationId="{0E0CD1D4-D866-68BD-00AD-61532F291396}"/>
          </ac:spMkLst>
        </pc:spChg>
        <pc:spChg chg="mod">
          <ac:chgData name="Смолярчук Екатерина Дмитриевна" userId="847da472-328d-4473-a9f5-abc8e854320c" providerId="ADAL" clId="{51F689F0-E994-4707-8446-DA16A88EF23A}" dt="2023-05-20T16:44:12.286" v="5595"/>
          <ac:spMkLst>
            <pc:docMk/>
            <pc:sldMk cId="1564676086" sldId="262"/>
            <ac:spMk id="48" creationId="{AAA4A3F9-1E89-6D44-61BF-7F94CEE66EF4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6:47:59.070" v="5828" actId="164"/>
          <ac:spMkLst>
            <pc:docMk/>
            <pc:sldMk cId="1564676086" sldId="262"/>
            <ac:spMk id="49" creationId="{587AF111-7849-1129-56C4-D4A3E1CCC17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8:18:38.238" v="7386" actId="207"/>
          <ac:spMkLst>
            <pc:docMk/>
            <pc:sldMk cId="1564676086" sldId="262"/>
            <ac:spMk id="51" creationId="{8E125642-BB12-13A1-89C3-CD0C47461954}"/>
          </ac:spMkLst>
        </pc:spChg>
        <pc:grpChg chg="add mod">
          <ac:chgData name="Смолярчук Екатерина Дмитриевна" userId="847da472-328d-4473-a9f5-abc8e854320c" providerId="ADAL" clId="{51F689F0-E994-4707-8446-DA16A88EF23A}" dt="2023-05-20T16:40:09.774" v="5529" actId="164"/>
          <ac:grpSpMkLst>
            <pc:docMk/>
            <pc:sldMk cId="1564676086" sldId="262"/>
            <ac:grpSpMk id="34" creationId="{7D1568BF-0806-FA7F-F123-6DF06AB45FC1}"/>
          </ac:grpSpMkLst>
        </pc:grpChg>
        <pc:grpChg chg="add del mod">
          <ac:chgData name="Смолярчук Екатерина Дмитриевна" userId="847da472-328d-4473-a9f5-abc8e854320c" providerId="ADAL" clId="{51F689F0-E994-4707-8446-DA16A88EF23A}" dt="2023-05-20T16:43:06.399" v="5570" actId="1076"/>
          <ac:grpSpMkLst>
            <pc:docMk/>
            <pc:sldMk cId="1564676086" sldId="262"/>
            <ac:grpSpMk id="35" creationId="{884B1227-F19E-0624-7336-99B8B72BA852}"/>
          </ac:grpSpMkLst>
        </pc:grpChg>
        <pc:grpChg chg="add mod">
          <ac:chgData name="Смолярчук Екатерина Дмитриевна" userId="847da472-328d-4473-a9f5-abc8e854320c" providerId="ADAL" clId="{51F689F0-E994-4707-8446-DA16A88EF23A}" dt="2023-05-20T16:47:59.070" v="5828" actId="164"/>
          <ac:grpSpMkLst>
            <pc:docMk/>
            <pc:sldMk cId="1564676086" sldId="262"/>
            <ac:grpSpMk id="43" creationId="{48F6E168-987B-1CAC-8391-E6A92DE3096A}"/>
          </ac:grpSpMkLst>
        </pc:grpChg>
        <pc:grpChg chg="add mod">
          <ac:chgData name="Смолярчук Екатерина Дмитриевна" userId="847da472-328d-4473-a9f5-abc8e854320c" providerId="ADAL" clId="{51F689F0-E994-4707-8446-DA16A88EF23A}" dt="2023-05-20T16:48:08.686" v="5829" actId="1076"/>
          <ac:grpSpMkLst>
            <pc:docMk/>
            <pc:sldMk cId="1564676086" sldId="262"/>
            <ac:grpSpMk id="50" creationId="{564C25D0-6314-3E0E-6EFC-41C719693322}"/>
          </ac:grpSpMkLst>
        </pc:grpChg>
        <pc:graphicFrameChg chg="add del mod">
          <ac:chgData name="Смолярчук Екатерина Дмитриевна" userId="847da472-328d-4473-a9f5-abc8e854320c" providerId="ADAL" clId="{51F689F0-E994-4707-8446-DA16A88EF23A}" dt="2023-05-20T11:40:58.301" v="2005" actId="21"/>
          <ac:graphicFrameMkLst>
            <pc:docMk/>
            <pc:sldMk cId="1564676086" sldId="262"/>
            <ac:graphicFrameMk id="3" creationId="{970A0AEA-6252-0FD2-5AA9-70EFEB02AA22}"/>
          </ac:graphicFrameMkLst>
        </pc:graphicFrameChg>
        <pc:graphicFrameChg chg="add del mod">
          <ac:chgData name="Смолярчук Екатерина Дмитриевна" userId="847da472-328d-4473-a9f5-abc8e854320c" providerId="ADAL" clId="{51F689F0-E994-4707-8446-DA16A88EF23A}" dt="2023-05-20T06:46:44.139" v="125" actId="478"/>
          <ac:graphicFrameMkLst>
            <pc:docMk/>
            <pc:sldMk cId="1564676086" sldId="262"/>
            <ac:graphicFrameMk id="4" creationId="{970A0AEA-6252-0FD2-5AA9-70EFEB02AA22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2T18:14:51.593" v="10427" actId="403"/>
          <ac:graphicFrameMkLst>
            <pc:docMk/>
            <pc:sldMk cId="1564676086" sldId="262"/>
            <ac:graphicFrameMk id="5" creationId="{3B3FB363-103E-AE8C-BDFF-E5EA919C02FD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2T18:14:55.606" v="10428" actId="403"/>
          <ac:graphicFrameMkLst>
            <pc:docMk/>
            <pc:sldMk cId="1564676086" sldId="262"/>
            <ac:graphicFrameMk id="6" creationId="{6C79D99A-0CFF-51D8-19C0-586ED40DF621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2T18:15:00.004" v="10429" actId="403"/>
          <ac:graphicFrameMkLst>
            <pc:docMk/>
            <pc:sldMk cId="1564676086" sldId="262"/>
            <ac:graphicFrameMk id="7" creationId="{FB4E810D-6E60-B126-C0C0-8AB52652D396}"/>
          </ac:graphicFrameMkLst>
        </pc:graphicFrameChg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2T19:55:19.784" v="11258" actId="1076"/>
        <pc:sldMkLst>
          <pc:docMk/>
          <pc:sldMk cId="1598160029" sldId="263"/>
        </pc:sldMkLst>
        <pc:spChg chg="mod">
          <ac:chgData name="Смолярчук Екатерина Дмитриевна" userId="847da472-328d-4473-a9f5-abc8e854320c" providerId="ADAL" clId="{51F689F0-E994-4707-8446-DA16A88EF23A}" dt="2023-05-22T19:43:34.381" v="11062" actId="1076"/>
          <ac:spMkLst>
            <pc:docMk/>
            <pc:sldMk cId="1598160029" sldId="263"/>
            <ac:spMk id="2" creationId="{0B119B45-F165-5A22-D02C-6157274D4B11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07:11:44.594" v="169" actId="478"/>
          <ac:spMkLst>
            <pc:docMk/>
            <pc:sldMk cId="1598160029" sldId="263"/>
            <ac:spMk id="3" creationId="{51D06F55-A62B-9250-52B2-B663EAE83EE0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8:31.168" v="9528" actId="478"/>
          <ac:spMkLst>
            <pc:docMk/>
            <pc:sldMk cId="1598160029" sldId="263"/>
            <ac:spMk id="3" creationId="{CB72137B-A505-3ABF-7332-A4D4424CBA4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4:50.443" v="11256" actId="1076"/>
          <ac:spMkLst>
            <pc:docMk/>
            <pc:sldMk cId="1598160029" sldId="263"/>
            <ac:spMk id="4" creationId="{02771766-8C02-8254-48BA-329C38042E1C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07:21:02.319" v="334"/>
          <ac:spMkLst>
            <pc:docMk/>
            <pc:sldMk cId="1598160029" sldId="263"/>
            <ac:spMk id="4" creationId="{1CB9FA98-A4C9-BA88-21A6-DD439E57C1F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07:21:26.343" v="337" actId="478"/>
          <ac:spMkLst>
            <pc:docMk/>
            <pc:sldMk cId="1598160029" sldId="263"/>
            <ac:spMk id="5" creationId="{3B647537-4C43-ECD3-D4BB-56F73E9C400D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44:42.735" v="11074" actId="1076"/>
          <ac:spMkLst>
            <pc:docMk/>
            <pc:sldMk cId="1598160029" sldId="263"/>
            <ac:spMk id="6" creationId="{0A895E42-8B1A-E841-DE44-72203D52B88A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3:45:23.483" v="3532" actId="478"/>
          <ac:spMkLst>
            <pc:docMk/>
            <pc:sldMk cId="1598160029" sldId="263"/>
            <ac:spMk id="7" creationId="{A6634FA1-B56B-AA0F-7DD9-E7E79D519736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4:59.557" v="11257" actId="1076"/>
          <ac:spMkLst>
            <pc:docMk/>
            <pc:sldMk cId="1598160029" sldId="263"/>
            <ac:spMk id="8" creationId="{E8077FA6-D743-DD48-3475-B456341AA956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4:59.557" v="11257" actId="1076"/>
          <ac:spMkLst>
            <pc:docMk/>
            <pc:sldMk cId="1598160029" sldId="263"/>
            <ac:spMk id="9" creationId="{D2C8121F-406E-983C-07F5-50D86D68F39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4:59.557" v="11257" actId="1076"/>
          <ac:spMkLst>
            <pc:docMk/>
            <pc:sldMk cId="1598160029" sldId="263"/>
            <ac:spMk id="10" creationId="{B746BE2B-6A65-01F6-AE19-357BA116D015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5:19.784" v="11258" actId="1076"/>
          <ac:spMkLst>
            <pc:docMk/>
            <pc:sldMk cId="1598160029" sldId="263"/>
            <ac:spMk id="11" creationId="{D834CD3C-71CD-27D5-C071-3E659A9EFDB0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31:03.929" v="11002" actId="478"/>
          <ac:spMkLst>
            <pc:docMk/>
            <pc:sldMk cId="1598160029" sldId="263"/>
            <ac:spMk id="12" creationId="{3F8AE20E-E9D1-F6EB-4DC5-71D8B4FB5CD2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1:54.156" v="3859" actId="21"/>
          <ac:spMkLst>
            <pc:docMk/>
            <pc:sldMk cId="1598160029" sldId="263"/>
            <ac:spMk id="13" creationId="{316C630F-D2F9-108F-912E-E457A7BAAA07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2:26.363" v="3879"/>
          <ac:spMkLst>
            <pc:docMk/>
            <pc:sldMk cId="1598160029" sldId="263"/>
            <ac:spMk id="14" creationId="{1DB8C14F-5C19-FF0E-5D2E-17F7FAD011B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30:56.277" v="10998" actId="478"/>
          <ac:spMkLst>
            <pc:docMk/>
            <pc:sldMk cId="1598160029" sldId="263"/>
            <ac:spMk id="15" creationId="{0A6D02E3-F502-10D5-CC7E-7328D856F30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31:01.146" v="11001" actId="478"/>
          <ac:spMkLst>
            <pc:docMk/>
            <pc:sldMk cId="1598160029" sldId="263"/>
            <ac:spMk id="16" creationId="{A43E757C-7AC5-91CC-8612-2C535BBF742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2:26.362" v="3875" actId="478"/>
          <ac:spMkLst>
            <pc:docMk/>
            <pc:sldMk cId="1598160029" sldId="263"/>
            <ac:spMk id="17" creationId="{6599C7A9-DC4C-27B2-881B-E32A5DBF42D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2:28.977" v="3880" actId="478"/>
          <ac:spMkLst>
            <pc:docMk/>
            <pc:sldMk cId="1598160029" sldId="263"/>
            <ac:spMk id="18" creationId="{0434B774-24B5-25E0-536C-8BA8AC26A59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17:41.641" v="3839" actId="478"/>
          <ac:spMkLst>
            <pc:docMk/>
            <pc:sldMk cId="1598160029" sldId="263"/>
            <ac:spMk id="19" creationId="{4187C9A8-139B-3F9A-AF0D-0B823F01DF2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19:13.288" v="3845" actId="478"/>
          <ac:spMkLst>
            <pc:docMk/>
            <pc:sldMk cId="1598160029" sldId="263"/>
            <ac:spMk id="20" creationId="{5F90B4CF-CD30-FF21-0D5A-58C93E2021B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1:19.913" v="3850" actId="478"/>
          <ac:spMkLst>
            <pc:docMk/>
            <pc:sldMk cId="1598160029" sldId="263"/>
            <ac:spMk id="21" creationId="{F9F4B34D-88FA-61D2-F264-2E11093C7A8C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4:59.557" v="11257" actId="1076"/>
          <ac:spMkLst>
            <pc:docMk/>
            <pc:sldMk cId="1598160029" sldId="263"/>
            <ac:spMk id="22" creationId="{81A39D91-D337-762B-E742-F30273C7EE50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54:59.557" v="11257" actId="1076"/>
          <ac:spMkLst>
            <pc:docMk/>
            <pc:sldMk cId="1598160029" sldId="263"/>
            <ac:spMk id="23" creationId="{5E3D8A5A-C552-201D-A991-332A45F9721C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1:57.620" v="3861"/>
          <ac:spMkLst>
            <pc:docMk/>
            <pc:sldMk cId="1598160029" sldId="263"/>
            <ac:spMk id="24" creationId="{D64769AC-63E0-8A33-6E99-2393FC15447C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22:26.362" v="3877"/>
          <ac:spMkLst>
            <pc:docMk/>
            <pc:sldMk cId="1598160029" sldId="263"/>
            <ac:spMk id="25" creationId="{C608B43E-1F10-0A4C-E783-5C0E49D1BA5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30:56.277" v="10998" actId="478"/>
          <ac:spMkLst>
            <pc:docMk/>
            <pc:sldMk cId="1598160029" sldId="263"/>
            <ac:spMk id="26" creationId="{69874D66-8B89-2EEA-7969-D960FC350AF1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30:58.098" v="10999" actId="478"/>
          <ac:spMkLst>
            <pc:docMk/>
            <pc:sldMk cId="1598160029" sldId="263"/>
            <ac:spMk id="27" creationId="{7F0AA070-9F6C-8781-638D-0D8FF7EC3AC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32:54.419" v="3966" actId="478"/>
          <ac:spMkLst>
            <pc:docMk/>
            <pc:sldMk cId="1598160029" sldId="263"/>
            <ac:spMk id="28" creationId="{C3154937-F1DC-3508-C9C6-8623E1BBED8F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43:26.929" v="4104" actId="478"/>
          <ac:spMkLst>
            <pc:docMk/>
            <pc:sldMk cId="1598160029" sldId="263"/>
            <ac:spMk id="29" creationId="{4299FFC0-4BEF-9EE1-D281-E9D9080A5487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4:43:25.084" v="4103" actId="478"/>
          <ac:spMkLst>
            <pc:docMk/>
            <pc:sldMk cId="1598160029" sldId="263"/>
            <ac:spMk id="30" creationId="{6F075BFB-811E-C38B-2C4E-525A4054362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0T18:21:09.976" v="7412" actId="14100"/>
          <ac:spMkLst>
            <pc:docMk/>
            <pc:sldMk cId="1598160029" sldId="263"/>
            <ac:spMk id="32" creationId="{6ADD1BB0-5DFC-C966-7CC5-879706A37848}"/>
          </ac:spMkLst>
        </pc:spChg>
        <pc:graphicFrameChg chg="add mod">
          <ac:chgData name="Смолярчук Екатерина Дмитриевна" userId="847da472-328d-4473-a9f5-abc8e854320c" providerId="ADAL" clId="{51F689F0-E994-4707-8446-DA16A88EF23A}" dt="2023-05-22T19:54:44.623" v="11255" actId="1076"/>
          <ac:graphicFrameMkLst>
            <pc:docMk/>
            <pc:sldMk cId="1598160029" sldId="263"/>
            <ac:graphicFrameMk id="3" creationId="{3D386D91-EB8C-3F72-84ED-B21D3C55D765}"/>
          </ac:graphicFrameMkLst>
        </pc:graphicFrameChg>
        <pc:picChg chg="add mod ord modCrop">
          <ac:chgData name="Смолярчук Екатерина Дмитриевна" userId="847da472-328d-4473-a9f5-abc8e854320c" providerId="ADAL" clId="{51F689F0-E994-4707-8446-DA16A88EF23A}" dt="2023-05-22T15:58:40.528" v="9529" actId="207"/>
          <ac:picMkLst>
            <pc:docMk/>
            <pc:sldMk cId="1598160029" sldId="263"/>
            <ac:picMk id="31" creationId="{64B18D2F-2567-84C9-C58C-A0D4AA5BE379}"/>
          </ac:picMkLst>
        </pc:picChg>
      </pc:sldChg>
      <pc:sldChg chg="new del">
        <pc:chgData name="Смолярчук Екатерина Дмитриевна" userId="847da472-328d-4473-a9f5-abc8e854320c" providerId="ADAL" clId="{51F689F0-E994-4707-8446-DA16A88EF23A}" dt="2023-05-20T20:17:53.395" v="9388" actId="2696"/>
        <pc:sldMkLst>
          <pc:docMk/>
          <pc:sldMk cId="2006152204" sldId="264"/>
        </pc:sldMkLst>
      </pc:sldChg>
      <pc:sldChg chg="new del">
        <pc:chgData name="Смолярчук Екатерина Дмитриевна" userId="847da472-328d-4473-a9f5-abc8e854320c" providerId="ADAL" clId="{51F689F0-E994-4707-8446-DA16A88EF23A}" dt="2023-05-20T20:18:03.314" v="9389" actId="2696"/>
        <pc:sldMkLst>
          <pc:docMk/>
          <pc:sldMk cId="661883946" sldId="265"/>
        </pc:sldMkLst>
      </pc:sldChg>
      <pc:sldChg chg="new del">
        <pc:chgData name="Смолярчук Екатерина Дмитриевна" userId="847da472-328d-4473-a9f5-abc8e854320c" providerId="ADAL" clId="{51F689F0-E994-4707-8446-DA16A88EF23A}" dt="2023-05-20T20:18:06.344" v="9390" actId="2696"/>
        <pc:sldMkLst>
          <pc:docMk/>
          <pc:sldMk cId="1555208254" sldId="266"/>
        </pc:sldMkLst>
      </pc:sldChg>
      <pc:sldChg chg="addSp delSp modSp new mod">
        <pc:chgData name="Смолярчук Екатерина Дмитриевна" userId="847da472-328d-4473-a9f5-abc8e854320c" providerId="ADAL" clId="{51F689F0-E994-4707-8446-DA16A88EF23A}" dt="2023-05-23T15:23:15.578" v="11303" actId="113"/>
        <pc:sldMkLst>
          <pc:docMk/>
          <pc:sldMk cId="2739353021" sldId="267"/>
        </pc:sldMkLst>
        <pc:spChg chg="mod">
          <ac:chgData name="Смолярчук Екатерина Дмитриевна" userId="847da472-328d-4473-a9f5-abc8e854320c" providerId="ADAL" clId="{51F689F0-E994-4707-8446-DA16A88EF23A}" dt="2023-05-22T19:10:21.897" v="10609" actId="20577"/>
          <ac:spMkLst>
            <pc:docMk/>
            <pc:sldMk cId="2739353021" sldId="267"/>
            <ac:spMk id="2" creationId="{C12050D6-276A-A1EF-55F4-0E13B15F297F}"/>
          </ac:spMkLst>
        </pc:spChg>
        <pc:spChg chg="del">
          <ac:chgData name="Смолярчук Екатерина Дмитриевна" userId="847da472-328d-4473-a9f5-abc8e854320c" providerId="ADAL" clId="{51F689F0-E994-4707-8446-DA16A88EF23A}" dt="2023-05-20T17:31:08.022" v="6411" actId="478"/>
          <ac:spMkLst>
            <pc:docMk/>
            <pc:sldMk cId="2739353021" sldId="267"/>
            <ac:spMk id="3" creationId="{2656A48D-EA41-4DA2-314D-3B81DFB25C75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58:24.959" v="9527" actId="478"/>
          <ac:spMkLst>
            <pc:docMk/>
            <pc:sldMk cId="2739353021" sldId="267"/>
            <ac:spMk id="3" creationId="{AAE8E168-8262-4AEA-BD24-750AE670C4E9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10:40.166" v="10610" actId="478"/>
          <ac:spMkLst>
            <pc:docMk/>
            <pc:sldMk cId="2739353021" sldId="267"/>
            <ac:spMk id="4" creationId="{0D8D1C17-342D-3E04-D3C0-3D1C230DF234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8:03:16.231" v="7263"/>
          <ac:spMkLst>
            <pc:docMk/>
            <pc:sldMk cId="2739353021" sldId="267"/>
            <ac:spMk id="5" creationId="{1999EB92-C5B3-A06C-E11A-B00F31D062D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27:01.445" v="10877" actId="1076"/>
          <ac:spMkLst>
            <pc:docMk/>
            <pc:sldMk cId="2739353021" sldId="267"/>
            <ac:spMk id="5" creationId="{40D9F51C-51D1-366D-A223-C3E92048EC11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0T18:03:16.241" v="7265"/>
          <ac:spMkLst>
            <pc:docMk/>
            <pc:sldMk cId="2739353021" sldId="267"/>
            <ac:spMk id="6" creationId="{8D7DE43A-A91C-FAB5-7737-98E65AA056F5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26:37.652" v="10875" actId="1076"/>
          <ac:spMkLst>
            <pc:docMk/>
            <pc:sldMk cId="2739353021" sldId="267"/>
            <ac:spMk id="6" creationId="{9358750A-A42D-E6FF-2540-DD30951F2681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26:43.797" v="10876" actId="1076"/>
          <ac:spMkLst>
            <pc:docMk/>
            <pc:sldMk cId="2739353021" sldId="267"/>
            <ac:spMk id="7" creationId="{01B794C9-D323-FD44-C37E-26456BD04834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27:06.358" v="10878" actId="1076"/>
          <ac:spMkLst>
            <pc:docMk/>
            <pc:sldMk cId="2739353021" sldId="267"/>
            <ac:spMk id="8" creationId="{124E6DED-3652-CA72-CB97-3006B42E691D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10:42.615" v="10611" actId="478"/>
          <ac:spMkLst>
            <pc:docMk/>
            <pc:sldMk cId="2739353021" sldId="267"/>
            <ac:spMk id="9" creationId="{8EDA368A-CC7A-84AA-00A8-8A85150AF14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26:33.748" v="10874" actId="1076"/>
          <ac:spMkLst>
            <pc:docMk/>
            <pc:sldMk cId="2739353021" sldId="267"/>
            <ac:spMk id="10" creationId="{FBCCAD1C-3CD9-0F8C-85FF-F369B5D1FA58}"/>
          </ac:spMkLst>
        </pc:spChg>
        <pc:spChg chg="add del mod ord">
          <ac:chgData name="Смолярчук Екатерина Дмитриевна" userId="847da472-328d-4473-a9f5-abc8e854320c" providerId="ADAL" clId="{51F689F0-E994-4707-8446-DA16A88EF23A}" dt="2023-05-22T15:44:12.053" v="9422" actId="478"/>
          <ac:spMkLst>
            <pc:docMk/>
            <pc:sldMk cId="2739353021" sldId="267"/>
            <ac:spMk id="11" creationId="{D21EC566-888B-79EA-8D17-E4AE18B2200A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52:18.183" v="11200" actId="1076"/>
          <ac:spMkLst>
            <pc:docMk/>
            <pc:sldMk cId="2739353021" sldId="267"/>
            <ac:spMk id="11" creationId="{E6B56C08-1D1F-5DE1-75AB-33FC8BEE206B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10:43.933" v="10612" actId="478"/>
          <ac:spMkLst>
            <pc:docMk/>
            <pc:sldMk cId="2739353021" sldId="267"/>
            <ac:spMk id="12" creationId="{57E6D85C-83E2-3904-D693-96BEECBD580B}"/>
          </ac:spMkLst>
        </pc:spChg>
        <pc:spChg chg="add del mod">
          <ac:chgData name="Смолярчук Екатерина Дмитриевна" userId="847da472-328d-4473-a9f5-abc8e854320c" providerId="ADAL" clId="{51F689F0-E994-4707-8446-DA16A88EF23A}" dt="2023-05-22T19:10:45.409" v="10613" actId="478"/>
          <ac:spMkLst>
            <pc:docMk/>
            <pc:sldMk cId="2739353021" sldId="267"/>
            <ac:spMk id="13" creationId="{CE51AA49-4C76-E0E0-62D8-5F019AEFFDB3}"/>
          </ac:spMkLst>
        </pc:spChg>
        <pc:spChg chg="add mod">
          <ac:chgData name="Смолярчук Екатерина Дмитриевна" userId="847da472-328d-4473-a9f5-abc8e854320c" providerId="ADAL" clId="{51F689F0-E994-4707-8446-DA16A88EF23A}" dt="2023-05-22T19:30:00.739" v="10997" actId="1076"/>
          <ac:spMkLst>
            <pc:docMk/>
            <pc:sldMk cId="2739353021" sldId="267"/>
            <ac:spMk id="18" creationId="{8AA98FBF-54FE-B891-36CB-EFD39FD30CB9}"/>
          </ac:spMkLst>
        </pc:spChg>
        <pc:graphicFrameChg chg="add del mod">
          <ac:chgData name="Смолярчук Екатерина Дмитриевна" userId="847da472-328d-4473-a9f5-abc8e854320c" providerId="ADAL" clId="{51F689F0-E994-4707-8446-DA16A88EF23A}" dt="2023-05-22T19:51:42.196" v="11195" actId="478"/>
          <ac:graphicFrameMkLst>
            <pc:docMk/>
            <pc:sldMk cId="2739353021" sldId="267"/>
            <ac:graphicFrameMk id="3" creationId="{5A2CE092-75D4-285E-25F0-61569B21128A}"/>
          </ac:graphicFrameMkLst>
        </pc:graphicFrameChg>
        <pc:graphicFrameChg chg="add mod">
          <ac:chgData name="Смолярчук Екатерина Дмитриевна" userId="847da472-328d-4473-a9f5-abc8e854320c" providerId="ADAL" clId="{51F689F0-E994-4707-8446-DA16A88EF23A}" dt="2023-05-23T15:23:15.578" v="11303" actId="113"/>
          <ac:graphicFrameMkLst>
            <pc:docMk/>
            <pc:sldMk cId="2739353021" sldId="267"/>
            <ac:graphicFrameMk id="14" creationId="{5A2CE092-75D4-285E-25F0-61569B21128A}"/>
          </ac:graphicFrameMkLst>
        </pc:graphicFrameChg>
        <pc:cxnChg chg="add del mod">
          <ac:chgData name="Смолярчук Екатерина Дмитриевна" userId="847da472-328d-4473-a9f5-abc8e854320c" providerId="ADAL" clId="{51F689F0-E994-4707-8446-DA16A88EF23A}" dt="2023-05-22T19:10:50.380" v="10614" actId="478"/>
          <ac:cxnSpMkLst>
            <pc:docMk/>
            <pc:sldMk cId="2739353021" sldId="267"/>
            <ac:cxnSpMk id="15" creationId="{88F593EE-EE07-A0B9-3F6B-1B33B01BB72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esmoliarchuk_edu_hse_ru/Documents/&#1056;&#1072;&#1073;&#1086;&#1095;&#1080;&#1081;%20&#1089;&#1090;&#1086;&#1083;/&#1044;&#1083;&#1103;_&#1050;&#1088;&#1072;&#1089;&#1085;&#1086;&#1103;&#1088;&#1089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esmoliarchuk_edu_hse_ru/Documents/&#1056;&#1072;&#1073;&#1086;&#1095;&#1080;&#1081;%20&#1089;&#1090;&#1086;&#1083;/&#1044;&#1083;&#1103;_&#1050;&#1088;&#1072;&#1089;&#1085;&#1086;&#1103;&#1088;&#1089;&#108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esmoliarchuk_edu_hse_ru/Documents/&#1056;&#1072;&#1073;&#1086;&#1095;&#1080;&#1081;%20&#1089;&#1090;&#1086;&#1083;/&#1044;&#1083;&#1103;_&#1050;&#1088;&#1072;&#1089;&#1085;&#1086;&#1103;&#1088;&#1089;&#1082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Общая безработица</c:v>
          </c:tx>
          <c:spPr>
            <a:ln w="28575" cap="rnd">
              <a:solidFill>
                <a:srgbClr val="14378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43784"/>
              </a:solidFill>
              <a:ln w="9525">
                <a:solidFill>
                  <a:srgbClr val="1437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Лист1!$AZ$71:$AZ$88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Лист1!$BA$71:$BA$88</c:f>
              <c:numCache>
                <c:formatCode>General</c:formatCode>
                <c:ptCount val="18"/>
                <c:pt idx="0">
                  <c:v>7.1</c:v>
                </c:pt>
                <c:pt idx="1">
                  <c:v>7.1</c:v>
                </c:pt>
                <c:pt idx="2">
                  <c:v>6</c:v>
                </c:pt>
                <c:pt idx="3">
                  <c:v>6.2</c:v>
                </c:pt>
                <c:pt idx="4">
                  <c:v>8.3000000000000007</c:v>
                </c:pt>
                <c:pt idx="5">
                  <c:v>7.3</c:v>
                </c:pt>
                <c:pt idx="6">
                  <c:v>6.5</c:v>
                </c:pt>
                <c:pt idx="7">
                  <c:v>5.5</c:v>
                </c:pt>
                <c:pt idx="8">
                  <c:v>5.5</c:v>
                </c:pt>
                <c:pt idx="9">
                  <c:v>5.2</c:v>
                </c:pt>
                <c:pt idx="10">
                  <c:v>5.5</c:v>
                </c:pt>
                <c:pt idx="11">
                  <c:v>5.5</c:v>
                </c:pt>
                <c:pt idx="12">
                  <c:v>5.2</c:v>
                </c:pt>
                <c:pt idx="13">
                  <c:v>4.8</c:v>
                </c:pt>
                <c:pt idx="14">
                  <c:v>4.5999999999999996</c:v>
                </c:pt>
                <c:pt idx="15">
                  <c:v>5.8</c:v>
                </c:pt>
                <c:pt idx="16">
                  <c:v>4.8</c:v>
                </c:pt>
                <c:pt idx="17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1E-484B-A470-0FFCAD1EF9E3}"/>
            </c:ext>
          </c:extLst>
        </c:ser>
        <c:ser>
          <c:idx val="1"/>
          <c:order val="1"/>
          <c:tx>
            <c:v>Регистрируемая безработица</c:v>
          </c:tx>
          <c:spPr>
            <a:ln w="28575" cap="rnd">
              <a:solidFill>
                <a:srgbClr val="70AD47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>
                  <a:lumMod val="60000"/>
                  <a:lumOff val="40000"/>
                </a:srgbClr>
              </a:solidFill>
              <a:ln w="9525"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Лист1!$AZ$71:$AZ$88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Лист1!$BB$71:$BB$88</c:f>
              <c:numCache>
                <c:formatCode>General</c:formatCode>
                <c:ptCount val="18"/>
                <c:pt idx="0">
                  <c:v>2.5</c:v>
                </c:pt>
                <c:pt idx="1">
                  <c:v>2.2999999999999998</c:v>
                </c:pt>
                <c:pt idx="2">
                  <c:v>2.1</c:v>
                </c:pt>
                <c:pt idx="3">
                  <c:v>2</c:v>
                </c:pt>
                <c:pt idx="4">
                  <c:v>2.8</c:v>
                </c:pt>
                <c:pt idx="5">
                  <c:v>2.1</c:v>
                </c:pt>
                <c:pt idx="6">
                  <c:v>1.7</c:v>
                </c:pt>
                <c:pt idx="7">
                  <c:v>1.4</c:v>
                </c:pt>
                <c:pt idx="8">
                  <c:v>1.2</c:v>
                </c:pt>
                <c:pt idx="9">
                  <c:v>1.2</c:v>
                </c:pt>
                <c:pt idx="10">
                  <c:v>1.3</c:v>
                </c:pt>
                <c:pt idx="11">
                  <c:v>1.2</c:v>
                </c:pt>
                <c:pt idx="12">
                  <c:v>1</c:v>
                </c:pt>
                <c:pt idx="13">
                  <c:v>0.9</c:v>
                </c:pt>
                <c:pt idx="14">
                  <c:v>0.9</c:v>
                </c:pt>
                <c:pt idx="15">
                  <c:v>3.2</c:v>
                </c:pt>
                <c:pt idx="16">
                  <c:v>1.8</c:v>
                </c:pt>
                <c:pt idx="17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1E-484B-A470-0FFCAD1EF9E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440032"/>
        <c:axId val="74438592"/>
      </c:lineChart>
      <c:catAx>
        <c:axId val="744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74438592"/>
        <c:crosses val="autoZero"/>
        <c:auto val="1"/>
        <c:lblAlgn val="ctr"/>
        <c:lblOffset val="100"/>
        <c:noMultiLvlLbl val="0"/>
      </c:catAx>
      <c:valAx>
        <c:axId val="7443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7444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Высшее образование</c:v>
          </c:tx>
          <c:spPr>
            <a:solidFill>
              <a:srgbClr val="0E0D3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310-4EF4-87EE-C584C68F806B}"/>
                </c:ext>
              </c:extLst>
            </c:dLbl>
            <c:dLbl>
              <c:idx val="1"/>
              <c:layout>
                <c:manualLayout>
                  <c:x val="-8.5693480224103974E-3"/>
                  <c:y val="7.04924256721202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7243503894398E-2"/>
                      <c:h val="4.90909252380645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5310-4EF4-87EE-C584C68F80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310-4EF4-87EE-C584C68F806B}"/>
                </c:ext>
              </c:extLst>
            </c:dLbl>
            <c:dLbl>
              <c:idx val="3"/>
              <c:layout>
                <c:manualLayout>
                  <c:x val="-1.2568231910247733E-16"/>
                  <c:y val="5.6393940537696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310-4EF4-87EE-C584C68F80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10-4EF4-87EE-C584C68F8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[Для_Красноярска.xlsx]Лист1!$B$220:$B$224</c:f>
              <c:strCache>
                <c:ptCount val="5"/>
                <c:pt idx="0">
                  <c:v>Специалисты высшего уровня квалификации </c:v>
                </c:pt>
                <c:pt idx="1">
                  <c:v>Специалисты среднего уровня квалификации</c:v>
                </c:pt>
                <c:pt idx="2">
                  <c:v>Служащие, занятые подготовкой, оформлением документации, учетом</c:v>
                </c:pt>
                <c:pt idx="3">
                  <c:v>Работники сферы обслуживания и торговли</c:v>
                </c:pt>
                <c:pt idx="4">
                  <c:v>Квалифицированные рабочие промышленности, строительства, транспорта </c:v>
                </c:pt>
              </c:strCache>
            </c:strRef>
          </c:cat>
          <c:val>
            <c:numRef>
              <c:f>[Для_Красноярска.xlsx]Лист1!$E$220:$E$224</c:f>
              <c:numCache>
                <c:formatCode>0.0%</c:formatCode>
                <c:ptCount val="5"/>
                <c:pt idx="0">
                  <c:v>0.44594594594594594</c:v>
                </c:pt>
                <c:pt idx="1">
                  <c:v>9.45945945945946E-2</c:v>
                </c:pt>
                <c:pt idx="2">
                  <c:v>5.2123552123552123E-2</c:v>
                </c:pt>
                <c:pt idx="3">
                  <c:v>4.3758043758043756E-2</c:v>
                </c:pt>
                <c:pt idx="4">
                  <c:v>3.835263835263835E-2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0-4EF4-87EE-C584C68F806B}"/>
            </c:ext>
          </c:extLst>
        </c:ser>
        <c:ser>
          <c:idx val="1"/>
          <c:order val="1"/>
          <c:tx>
            <c:v>Среднее профессиональное образование</c:v>
          </c:tx>
          <c:spPr>
            <a:solidFill>
              <a:srgbClr val="6E9BF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310-4EF4-87EE-C584C68F80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310-4EF4-87EE-C584C68F80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310-4EF4-87EE-C584C68F80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10-4EF4-87EE-C584C68F80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10-4EF4-87EE-C584C68F8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[Для_Красноярска.xlsx]Лист1!$B$220:$B$224</c:f>
              <c:strCache>
                <c:ptCount val="5"/>
                <c:pt idx="0">
                  <c:v>Специалисты высшего уровня квалификации </c:v>
                </c:pt>
                <c:pt idx="1">
                  <c:v>Специалисты среднего уровня квалификации</c:v>
                </c:pt>
                <c:pt idx="2">
                  <c:v>Служащие, занятые подготовкой, оформлением документации, учетом</c:v>
                </c:pt>
                <c:pt idx="3">
                  <c:v>Работники сферы обслуживания и торговли</c:v>
                </c:pt>
                <c:pt idx="4">
                  <c:v>Квалифицированные рабочие промышленности, строительства, транспорта </c:v>
                </c:pt>
              </c:strCache>
            </c:strRef>
          </c:cat>
          <c:val>
            <c:numRef>
              <c:f>[Для_Красноярска.xlsx]Лист1!$I$220:$I$224</c:f>
              <c:numCache>
                <c:formatCode>0.0%</c:formatCode>
                <c:ptCount val="5"/>
                <c:pt idx="0">
                  <c:v>0.19665976178146038</c:v>
                </c:pt>
                <c:pt idx="1">
                  <c:v>0.16973070947695496</c:v>
                </c:pt>
                <c:pt idx="2">
                  <c:v>6.4733298808907297E-2</c:v>
                </c:pt>
                <c:pt idx="3">
                  <c:v>0.19109269808389437</c:v>
                </c:pt>
                <c:pt idx="4">
                  <c:v>9.541688244432936E-2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0-4EF4-87EE-C584C68F80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9002303"/>
        <c:axId val="819004703"/>
      </c:barChart>
      <c:catAx>
        <c:axId val="819002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819004703"/>
        <c:crosses val="autoZero"/>
        <c:auto val="1"/>
        <c:lblAlgn val="ctr"/>
        <c:lblOffset val="100"/>
        <c:noMultiLvlLbl val="0"/>
      </c:catAx>
      <c:valAx>
        <c:axId val="819004703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819002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1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Высшее образование</c:v>
          </c:tx>
          <c:spPr>
            <a:ln w="28575" cap="rnd">
              <a:solidFill>
                <a:srgbClr val="0E0D3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E0D30"/>
              </a:solidFill>
              <a:ln w="9525">
                <a:solidFill>
                  <a:srgbClr val="0E0D3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[Для_Красноярска.xlsx]Лист1!$B$233:$B$239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[Для_Красноярска.xlsx]Лист1!$C$233:$C$239</c:f>
              <c:numCache>
                <c:formatCode>0%</c:formatCode>
                <c:ptCount val="7"/>
                <c:pt idx="0">
                  <c:v>0.28999999999999998</c:v>
                </c:pt>
                <c:pt idx="1">
                  <c:v>0.28000000000000003</c:v>
                </c:pt>
                <c:pt idx="2">
                  <c:v>0.3</c:v>
                </c:pt>
                <c:pt idx="3">
                  <c:v>0.27</c:v>
                </c:pt>
                <c:pt idx="4">
                  <c:v>0.27</c:v>
                </c:pt>
                <c:pt idx="5">
                  <c:v>0.27</c:v>
                </c:pt>
                <c:pt idx="6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0-4AE7-BC81-52A4322B2D27}"/>
            </c:ext>
          </c:extLst>
        </c:ser>
        <c:ser>
          <c:idx val="1"/>
          <c:order val="1"/>
          <c:tx>
            <c:v>Среднее профессиональное образование</c:v>
          </c:tx>
          <c:spPr>
            <a:ln w="28575" cap="rnd">
              <a:solidFill>
                <a:srgbClr val="6E9BF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E9BFE"/>
              </a:solidFill>
              <a:ln w="9525">
                <a:solidFill>
                  <a:srgbClr val="6E9BF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126299196851389E-2"/>
                  <c:y val="6.1805383402614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30-4AE7-BC81-52A4322B2D27}"/>
                </c:ext>
              </c:extLst>
            </c:dLbl>
            <c:dLbl>
              <c:idx val="1"/>
              <c:layout>
                <c:manualLayout>
                  <c:x val="-4.3126299196851389E-2"/>
                  <c:y val="5.465820297936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30-4AE7-BC81-52A4322B2D27}"/>
                </c:ext>
              </c:extLst>
            </c:dLbl>
            <c:dLbl>
              <c:idx val="2"/>
              <c:layout>
                <c:manualLayout>
                  <c:x val="-4.3370514553189909E-2"/>
                  <c:y val="5.465820297936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30-4AE7-BC81-52A4322B2D27}"/>
                </c:ext>
              </c:extLst>
            </c:dLbl>
            <c:dLbl>
              <c:idx val="3"/>
              <c:layout>
                <c:manualLayout>
                  <c:x val="-4.3370514553189909E-2"/>
                  <c:y val="4.3937432344480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30-4AE7-BC81-52A4322B2D27}"/>
                </c:ext>
              </c:extLst>
            </c:dLbl>
            <c:dLbl>
              <c:idx val="4"/>
              <c:layout>
                <c:manualLayout>
                  <c:x val="-4.3370514553189909E-2"/>
                  <c:y val="4.7511022556107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30-4AE7-BC81-52A4322B2D27}"/>
                </c:ext>
              </c:extLst>
            </c:dLbl>
            <c:dLbl>
              <c:idx val="5"/>
              <c:layout>
                <c:manualLayout>
                  <c:x val="-4.9481317700054248E-2"/>
                  <c:y val="4.751102255610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30-4AE7-BC81-52A4322B2D27}"/>
                </c:ext>
              </c:extLst>
            </c:dLbl>
            <c:dLbl>
              <c:idx val="6"/>
              <c:layout>
                <c:manualLayout>
                  <c:x val="-4.1794215435004889E-2"/>
                  <c:y val="4.7511022556107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30-4AE7-BC81-52A4322B2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[Для_Красноярска.xlsx]Лист1!$B$233:$B$239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[Для_Красноярска.xlsx]Лист1!$H$233:$H$239</c:f>
              <c:numCache>
                <c:formatCode>0%</c:formatCode>
                <c:ptCount val="7"/>
                <c:pt idx="0">
                  <c:v>0.27</c:v>
                </c:pt>
                <c:pt idx="1">
                  <c:v>0.27</c:v>
                </c:pt>
                <c:pt idx="2">
                  <c:v>0.26</c:v>
                </c:pt>
                <c:pt idx="3">
                  <c:v>0.26</c:v>
                </c:pt>
                <c:pt idx="4">
                  <c:v>0.26</c:v>
                </c:pt>
                <c:pt idx="5">
                  <c:v>0.23</c:v>
                </c:pt>
                <c:pt idx="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30-4AE7-BC81-52A4322B2D2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92577775"/>
        <c:axId val="1192578255"/>
      </c:lineChart>
      <c:catAx>
        <c:axId val="11925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192578255"/>
        <c:crosses val="autoZero"/>
        <c:auto val="1"/>
        <c:lblAlgn val="ctr"/>
        <c:lblOffset val="100"/>
        <c:noMultiLvlLbl val="0"/>
      </c:catAx>
      <c:valAx>
        <c:axId val="119257825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19257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4972462251491254"/>
          <c:w val="1"/>
          <c:h val="0.13240742642695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[Для_Красноярска.xlsx]Лист1!$H$165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143784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[Для_Красноярска.xlsx]Лист1!$G$166:$G$186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[Для_Красноярска.xlsx]Лист1!$H$166:$H$186</c:f>
              <c:numCache>
                <c:formatCode>General</c:formatCode>
                <c:ptCount val="21"/>
                <c:pt idx="0">
                  <c:v>-3908871</c:v>
                </c:pt>
                <c:pt idx="1">
                  <c:v>-4945253</c:v>
                </c:pt>
                <c:pt idx="2">
                  <c:v>-4409099</c:v>
                </c:pt>
                <c:pt idx="3">
                  <c:v>-3795866</c:v>
                </c:pt>
                <c:pt idx="4">
                  <c:v>-3449682</c:v>
                </c:pt>
                <c:pt idx="5">
                  <c:v>-4099639</c:v>
                </c:pt>
                <c:pt idx="6">
                  <c:v>-6041744</c:v>
                </c:pt>
                <c:pt idx="7">
                  <c:v>-6200706</c:v>
                </c:pt>
                <c:pt idx="8">
                  <c:v>-5365719</c:v>
                </c:pt>
                <c:pt idx="9">
                  <c:v>-4821530</c:v>
                </c:pt>
                <c:pt idx="10">
                  <c:v>-4214049</c:v>
                </c:pt>
                <c:pt idx="11">
                  <c:v>-4194211</c:v>
                </c:pt>
                <c:pt idx="12">
                  <c:v>-4376974</c:v>
                </c:pt>
                <c:pt idx="13">
                  <c:v>-3294033</c:v>
                </c:pt>
                <c:pt idx="14">
                  <c:v>-2270093</c:v>
                </c:pt>
                <c:pt idx="15">
                  <c:v>-842999</c:v>
                </c:pt>
                <c:pt idx="16">
                  <c:v>-895935</c:v>
                </c:pt>
                <c:pt idx="17">
                  <c:v>-339134</c:v>
                </c:pt>
                <c:pt idx="18">
                  <c:v>-138399</c:v>
                </c:pt>
                <c:pt idx="19">
                  <c:v>-37839</c:v>
                </c:pt>
                <c:pt idx="20">
                  <c:v>-12509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1-4BB3-95FD-854E6FFC661F}"/>
            </c:ext>
          </c:extLst>
        </c:ser>
        <c:ser>
          <c:idx val="1"/>
          <c:order val="1"/>
          <c:tx>
            <c:strRef>
              <c:f>[Для_Красноярска.xlsx]Лист1!$I$165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[Для_Красноярска.xlsx]Лист1!$G$166:$G$186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[Для_Красноярска.xlsx]Лист1!$I$166:$I$186</c:f>
              <c:numCache>
                <c:formatCode>General</c:formatCode>
                <c:ptCount val="21"/>
                <c:pt idx="0">
                  <c:v>3688798</c:v>
                </c:pt>
                <c:pt idx="1">
                  <c:v>4678954</c:v>
                </c:pt>
                <c:pt idx="2">
                  <c:v>4188391</c:v>
                </c:pt>
                <c:pt idx="3">
                  <c:v>3637446</c:v>
                </c:pt>
                <c:pt idx="4">
                  <c:v>3323725</c:v>
                </c:pt>
                <c:pt idx="5">
                  <c:v>3885152</c:v>
                </c:pt>
                <c:pt idx="6">
                  <c:v>5878621</c:v>
                </c:pt>
                <c:pt idx="7">
                  <c:v>6269412</c:v>
                </c:pt>
                <c:pt idx="8">
                  <c:v>5655936</c:v>
                </c:pt>
                <c:pt idx="9">
                  <c:v>5317318</c:v>
                </c:pt>
                <c:pt idx="10">
                  <c:v>4761818</c:v>
                </c:pt>
                <c:pt idx="11">
                  <c:v>5155225</c:v>
                </c:pt>
                <c:pt idx="12">
                  <c:v>5943205</c:v>
                </c:pt>
                <c:pt idx="13">
                  <c:v>5263518</c:v>
                </c:pt>
                <c:pt idx="14">
                  <c:v>4184328</c:v>
                </c:pt>
                <c:pt idx="15">
                  <c:v>1849812</c:v>
                </c:pt>
                <c:pt idx="16">
                  <c:v>2573691</c:v>
                </c:pt>
                <c:pt idx="17">
                  <c:v>1070992</c:v>
                </c:pt>
                <c:pt idx="18">
                  <c:v>448894</c:v>
                </c:pt>
                <c:pt idx="19">
                  <c:v>103330</c:v>
                </c:pt>
                <c:pt idx="20">
                  <c:v>24726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1-4BB3-95FD-854E6FFC6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shape val="box"/>
        <c:axId val="884955247"/>
        <c:axId val="884956207"/>
        <c:axId val="0"/>
      </c:bar3DChart>
      <c:catAx>
        <c:axId val="884955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884956207"/>
        <c:crosses val="autoZero"/>
        <c:auto val="1"/>
        <c:lblAlgn val="ctr"/>
        <c:lblOffset val="100"/>
        <c:noMultiLvlLbl val="0"/>
      </c:catAx>
      <c:valAx>
        <c:axId val="884956207"/>
        <c:scaling>
          <c:orientation val="minMax"/>
        </c:scaling>
        <c:delete val="0"/>
        <c:axPos val="b"/>
        <c:numFmt formatCode="#;#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88495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76448392677699E-2"/>
          <c:y val="2.3143293797136116E-2"/>
          <c:w val="0.92573250123809847"/>
          <c:h val="0.71055383899797331"/>
        </c:manualLayout>
      </c:layout>
      <c:lineChart>
        <c:grouping val="standard"/>
        <c:varyColors val="0"/>
        <c:ser>
          <c:idx val="0"/>
          <c:order val="0"/>
          <c:tx>
            <c:v>Среднее профессиональное образование</c:v>
          </c:tx>
          <c:spPr>
            <a:ln w="28575" cap="rnd">
              <a:solidFill>
                <a:srgbClr val="6E9BF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E9BFE"/>
              </a:solidFill>
              <a:ln w="9525">
                <a:solidFill>
                  <a:srgbClr val="6E9BF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29664765419913E-2"/>
                  <c:y val="3.5928436160669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D-431D-90CB-F1D2E966580E}"/>
                </c:ext>
              </c:extLst>
            </c:dLbl>
            <c:dLbl>
              <c:idx val="2"/>
              <c:layout>
                <c:manualLayout>
                  <c:x val="-2.5852983970072175E-2"/>
                  <c:y val="6.1328036178082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6-4A51-B0DB-532F1ABCB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Лист1!$A$14:$A$20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Лист1!$B$14:$B$20</c:f>
              <c:numCache>
                <c:formatCode>General</c:formatCode>
                <c:ptCount val="7"/>
                <c:pt idx="0">
                  <c:v>5507</c:v>
                </c:pt>
                <c:pt idx="1">
                  <c:v>9289</c:v>
                </c:pt>
                <c:pt idx="2">
                  <c:v>12854</c:v>
                </c:pt>
                <c:pt idx="3">
                  <c:v>12985</c:v>
                </c:pt>
                <c:pt idx="4">
                  <c:v>14625</c:v>
                </c:pt>
                <c:pt idx="5">
                  <c:v>15683</c:v>
                </c:pt>
                <c:pt idx="6">
                  <c:v>15286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6-4A51-B0DB-532F1ABCBACE}"/>
            </c:ext>
          </c:extLst>
        </c:ser>
        <c:ser>
          <c:idx val="1"/>
          <c:order val="1"/>
          <c:tx>
            <c:v>Бакалавриат/специалитет</c:v>
          </c:tx>
          <c:spPr>
            <a:ln w="28575" cap="rnd">
              <a:solidFill>
                <a:srgbClr val="0E0D3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E0D30"/>
              </a:solidFill>
              <a:ln w="9525">
                <a:solidFill>
                  <a:srgbClr val="0E0D3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Лист1!$A$14:$A$20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Лист1!$D$14:$D$20</c:f>
              <c:numCache>
                <c:formatCode>General</c:formatCode>
                <c:ptCount val="7"/>
                <c:pt idx="0">
                  <c:v>6879</c:v>
                </c:pt>
                <c:pt idx="1">
                  <c:v>11986</c:v>
                </c:pt>
                <c:pt idx="2">
                  <c:v>14024</c:v>
                </c:pt>
                <c:pt idx="3">
                  <c:v>10628</c:v>
                </c:pt>
                <c:pt idx="4">
                  <c:v>10203</c:v>
                </c:pt>
                <c:pt idx="5">
                  <c:v>9072</c:v>
                </c:pt>
                <c:pt idx="6">
                  <c:v>9325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6-4A51-B0DB-532F1ABCBACE}"/>
            </c:ext>
          </c:extLst>
        </c:ser>
        <c:ser>
          <c:idx val="2"/>
          <c:order val="2"/>
          <c:tx>
            <c:v>Магистратура</c:v>
          </c:tx>
          <c:spPr>
            <a:ln w="2857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Лист1!$A$14:$A$20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Лист1!$E$14:$E$20</c:f>
              <c:numCache>
                <c:formatCode>General</c:formatCode>
                <c:ptCount val="7"/>
                <c:pt idx="0">
                  <c:v>908</c:v>
                </c:pt>
                <c:pt idx="1">
                  <c:v>2140</c:v>
                </c:pt>
                <c:pt idx="2">
                  <c:v>3508</c:v>
                </c:pt>
                <c:pt idx="3">
                  <c:v>2520</c:v>
                </c:pt>
                <c:pt idx="4">
                  <c:v>2365</c:v>
                </c:pt>
                <c:pt idx="5">
                  <c:v>2173</c:v>
                </c:pt>
                <c:pt idx="6">
                  <c:v>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F6-4A51-B0DB-532F1ABCBAC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1649232"/>
        <c:axId val="421646352"/>
      </c:lineChart>
      <c:catAx>
        <c:axId val="42164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421646352"/>
        <c:crosses val="autoZero"/>
        <c:auto val="1"/>
        <c:lblAlgn val="ctr"/>
        <c:lblOffset val="100"/>
        <c:noMultiLvlLbl val="0"/>
      </c:catAx>
      <c:valAx>
        <c:axId val="42164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42164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59526605866874E-3"/>
          <c:y val="0.81277484301804048"/>
          <c:w val="0.99859405434403004"/>
          <c:h val="0.18628426193561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862391369854934E-2"/>
          <c:y val="2.4443441949088405E-2"/>
          <c:w val="0.90076703198359742"/>
          <c:h val="0.735912648358595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Лист1!$J$102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28575" cap="rnd">
              <a:solidFill>
                <a:srgbClr val="0E0D3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E0D30"/>
              </a:solidFill>
              <a:ln w="9525">
                <a:solidFill>
                  <a:srgbClr val="0E0D3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Лист1!$I$103:$I$120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Лист1!$J$103:$J$120</c:f>
              <c:numCache>
                <c:formatCode>General</c:formatCode>
                <c:ptCount val="18"/>
                <c:pt idx="0">
                  <c:v>1641</c:v>
                </c:pt>
                <c:pt idx="1">
                  <c:v>1658</c:v>
                </c:pt>
                <c:pt idx="2">
                  <c:v>1682</c:v>
                </c:pt>
                <c:pt idx="3">
                  <c:v>1642</c:v>
                </c:pt>
                <c:pt idx="4">
                  <c:v>1498</c:v>
                </c:pt>
                <c:pt idx="5">
                  <c:v>1341</c:v>
                </c:pt>
                <c:pt idx="6">
                  <c:v>1131</c:v>
                </c:pt>
                <c:pt idx="7">
                  <c:v>1205</c:v>
                </c:pt>
                <c:pt idx="8">
                  <c:v>1142</c:v>
                </c:pt>
                <c:pt idx="9">
                  <c:v>1073</c:v>
                </c:pt>
                <c:pt idx="10">
                  <c:v>1014</c:v>
                </c:pt>
                <c:pt idx="11">
                  <c:v>918</c:v>
                </c:pt>
                <c:pt idx="12">
                  <c:v>899</c:v>
                </c:pt>
                <c:pt idx="13">
                  <c:v>903</c:v>
                </c:pt>
                <c:pt idx="14">
                  <c:v>903</c:v>
                </c:pt>
                <c:pt idx="15">
                  <c:v>1093</c:v>
                </c:pt>
                <c:pt idx="16">
                  <c:v>909</c:v>
                </c:pt>
                <c:pt idx="17">
                  <c:v>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E-41BD-9613-9B74A6E143D6}"/>
            </c:ext>
          </c:extLst>
        </c:ser>
        <c:ser>
          <c:idx val="1"/>
          <c:order val="1"/>
          <c:tx>
            <c:strRef>
              <c:f>Лист1!$K$102</c:f>
              <c:strCache>
                <c:ptCount val="1"/>
                <c:pt idx="0">
                  <c:v>Программы подготовки специалистов среднего звена</c:v>
                </c:pt>
              </c:strCache>
            </c:strRef>
          </c:tx>
          <c:spPr>
            <a:ln w="28575" cap="rnd">
              <a:solidFill>
                <a:srgbClr val="3675F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675FE"/>
              </a:solidFill>
              <a:ln w="9525">
                <a:solidFill>
                  <a:srgbClr val="3675FE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2369078529477206E-2"/>
                  <c:y val="3.3501738889601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B9-4F11-97AA-EE1990CFCA79}"/>
                </c:ext>
              </c:extLst>
            </c:dLbl>
            <c:dLbl>
              <c:idx val="13"/>
              <c:layout>
                <c:manualLayout>
                  <c:x val="-1.7262716198043124E-2"/>
                  <c:y val="3.490494393498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AE-41BD-9613-9B74A6E143D6}"/>
                </c:ext>
              </c:extLst>
            </c:dLbl>
            <c:dLbl>
              <c:idx val="14"/>
              <c:layout>
                <c:manualLayout>
                  <c:x val="-1.5593207861675319E-2"/>
                  <c:y val="3.211421846062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AE-41BD-9613-9B74A6E143D6}"/>
                </c:ext>
              </c:extLst>
            </c:dLbl>
            <c:dLbl>
              <c:idx val="15"/>
              <c:layout>
                <c:manualLayout>
                  <c:x val="-2.2271241207146547E-2"/>
                  <c:y val="3.2114218460627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AE-41BD-9613-9B74A6E143D6}"/>
                </c:ext>
              </c:extLst>
            </c:dLbl>
            <c:dLbl>
              <c:idx val="16"/>
              <c:layout>
                <c:manualLayout>
                  <c:x val="-2.2271241207146547E-2"/>
                  <c:y val="3.211421846062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AE-41BD-9613-9B74A6E143D6}"/>
                </c:ext>
              </c:extLst>
            </c:dLbl>
            <c:dLbl>
              <c:idx val="17"/>
              <c:layout>
                <c:manualLayout>
                  <c:x val="-1.8932224534410933E-2"/>
                  <c:y val="3.2114218460626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AE-41BD-9613-9B74A6E14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Лист1!$I$103:$I$120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Лист1!$K$103:$K$120</c:f>
              <c:numCache>
                <c:formatCode>General</c:formatCode>
                <c:ptCount val="18"/>
                <c:pt idx="0">
                  <c:v>854</c:v>
                </c:pt>
                <c:pt idx="1">
                  <c:v>798</c:v>
                </c:pt>
                <c:pt idx="2">
                  <c:v>771</c:v>
                </c:pt>
                <c:pt idx="3">
                  <c:v>703</c:v>
                </c:pt>
                <c:pt idx="4">
                  <c:v>649</c:v>
                </c:pt>
                <c:pt idx="5">
                  <c:v>705</c:v>
                </c:pt>
                <c:pt idx="6">
                  <c:v>660</c:v>
                </c:pt>
                <c:pt idx="7">
                  <c:v>656</c:v>
                </c:pt>
                <c:pt idx="8">
                  <c:v>637</c:v>
                </c:pt>
                <c:pt idx="9">
                  <c:v>673</c:v>
                </c:pt>
                <c:pt idx="10">
                  <c:v>699</c:v>
                </c:pt>
                <c:pt idx="11">
                  <c:v>725</c:v>
                </c:pt>
                <c:pt idx="12">
                  <c:v>744</c:v>
                </c:pt>
                <c:pt idx="13">
                  <c:v>783</c:v>
                </c:pt>
                <c:pt idx="14">
                  <c:v>832</c:v>
                </c:pt>
                <c:pt idx="15">
                  <c:v>900</c:v>
                </c:pt>
                <c:pt idx="16">
                  <c:v>871</c:v>
                </c:pt>
                <c:pt idx="17">
                  <c:v>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AE-41BD-9613-9B74A6E143D6}"/>
            </c:ext>
          </c:extLst>
        </c:ser>
        <c:ser>
          <c:idx val="2"/>
          <c:order val="2"/>
          <c:tx>
            <c:strRef>
              <c:f>Лист1!$L$102</c:f>
              <c:strCache>
                <c:ptCount val="1"/>
                <c:pt idx="0">
                  <c:v>Программы подготовки квалифицированных рабочих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228829122535342E-2"/>
                  <c:y val="3.211421846062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AE-41BD-9613-9B74A6E143D6}"/>
                </c:ext>
              </c:extLst>
            </c:dLbl>
            <c:dLbl>
              <c:idx val="5"/>
              <c:layout>
                <c:manualLayout>
                  <c:x val="-2.5610257879882161E-2"/>
                  <c:y val="4.048639488369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AE-41BD-9613-9B74A6E143D6}"/>
                </c:ext>
              </c:extLst>
            </c:dLbl>
            <c:dLbl>
              <c:idx val="6"/>
              <c:layout>
                <c:manualLayout>
                  <c:x val="-3.0475390125964712E-2"/>
                  <c:y val="4.1370578347308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B9-4F11-97AA-EE1990CFCA79}"/>
                </c:ext>
              </c:extLst>
            </c:dLbl>
            <c:dLbl>
              <c:idx val="7"/>
              <c:layout>
                <c:manualLayout>
                  <c:x val="-3.0137878385649842E-2"/>
                  <c:y val="4.53049980761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B9-4F11-97AA-EE1990CFCA79}"/>
                </c:ext>
              </c:extLst>
            </c:dLbl>
            <c:dLbl>
              <c:idx val="8"/>
              <c:layout>
                <c:manualLayout>
                  <c:x val="-2.5487610843727061E-2"/>
                  <c:y val="4.53049980761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99060187689532E-2"/>
                      <c:h val="5.4963843612082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B9-4F11-97AA-EE1990CFCA79}"/>
                </c:ext>
              </c:extLst>
            </c:dLbl>
            <c:dLbl>
              <c:idx val="9"/>
              <c:layout>
                <c:manualLayout>
                  <c:x val="-3.3936511931206705E-2"/>
                  <c:y val="3.7436158618454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B9-4F11-97AA-EE1990CFCA79}"/>
                </c:ext>
              </c:extLst>
            </c:dLbl>
            <c:dLbl>
              <c:idx val="10"/>
              <c:layout>
                <c:manualLayout>
                  <c:x val="-3.8944443536443892E-2"/>
                  <c:y val="4.53049980761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B9-4F11-97AA-EE1990CFC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Лист1!$I$103:$I$120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Лист1!$L$103:$L$120</c:f>
              <c:numCache>
                <c:formatCode>General</c:formatCode>
                <c:ptCount val="18"/>
                <c:pt idx="0">
                  <c:v>688</c:v>
                </c:pt>
                <c:pt idx="1">
                  <c:v>630</c:v>
                </c:pt>
                <c:pt idx="2">
                  <c:v>586</c:v>
                </c:pt>
                <c:pt idx="3">
                  <c:v>541</c:v>
                </c:pt>
                <c:pt idx="4">
                  <c:v>543</c:v>
                </c:pt>
                <c:pt idx="5">
                  <c:v>609</c:v>
                </c:pt>
                <c:pt idx="6">
                  <c:v>533</c:v>
                </c:pt>
                <c:pt idx="7">
                  <c:v>499</c:v>
                </c:pt>
                <c:pt idx="8">
                  <c:v>451</c:v>
                </c:pt>
                <c:pt idx="9">
                  <c:v>416</c:v>
                </c:pt>
                <c:pt idx="10">
                  <c:v>395</c:v>
                </c:pt>
                <c:pt idx="11">
                  <c:v>221</c:v>
                </c:pt>
                <c:pt idx="12">
                  <c:v>220</c:v>
                </c:pt>
                <c:pt idx="13">
                  <c:v>207</c:v>
                </c:pt>
                <c:pt idx="14">
                  <c:v>210</c:v>
                </c:pt>
                <c:pt idx="15">
                  <c:v>214</c:v>
                </c:pt>
                <c:pt idx="16">
                  <c:v>207</c:v>
                </c:pt>
                <c:pt idx="17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FAE-41BD-9613-9B74A6E143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9880848"/>
        <c:axId val="299877488"/>
      </c:lineChart>
      <c:catAx>
        <c:axId val="29988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99877488"/>
        <c:crosses val="autoZero"/>
        <c:auto val="1"/>
        <c:lblAlgn val="ctr"/>
        <c:lblOffset val="100"/>
        <c:noMultiLvlLbl val="0"/>
      </c:catAx>
      <c:valAx>
        <c:axId val="29987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9988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113556647279586"/>
          <c:w val="1"/>
          <c:h val="0.1550951661586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75277032072717"/>
          <c:y val="2.7916403194926102E-2"/>
          <c:w val="0.59228359387995655"/>
          <c:h val="0.85409622567830878"/>
        </c:manualLayout>
      </c:layout>
      <c:barChart>
        <c:barDir val="bar"/>
        <c:grouping val="clustered"/>
        <c:varyColors val="0"/>
        <c:ser>
          <c:idx val="0"/>
          <c:order val="0"/>
          <c:tx>
            <c:v>Бакалавриат/специалитет</c:v>
          </c:tx>
          <c:spPr>
            <a:solidFill>
              <a:srgbClr val="0E0D3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919103703000637E-3"/>
                  <c:y val="1.03859781117554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042E-4CD0-A043-D972E9BD54F5}"/>
                </c:ext>
              </c:extLst>
            </c:dLbl>
            <c:dLbl>
              <c:idx val="1"/>
              <c:layout>
                <c:manualLayout>
                  <c:x val="0"/>
                  <c:y val="1.29824726396943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042E-4CD0-A043-D972E9BD54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042E-4CD0-A043-D972E9BD54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042E-4CD0-A043-D972E9BD54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042E-4CD0-A043-D972E9BD54F5}"/>
                </c:ext>
              </c:extLst>
            </c:dLbl>
            <c:dLbl>
              <c:idx val="5"/>
              <c:layout>
                <c:manualLayout>
                  <c:x val="-6.6603736227812479E-17"/>
                  <c:y val="6.979100798731568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42E-4CD0-A043-D972E9BD54F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42E-4CD0-A043-D972E9BD54F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42E-4CD0-A043-D972E9BD5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Математические науки </c:v>
                </c:pt>
                <c:pt idx="1">
                  <c:v>Инженерные и технические науки </c:v>
                </c:pt>
                <c:pt idx="2">
                  <c:v>Медицинские науки</c:v>
                </c:pt>
                <c:pt idx="3">
                  <c:v>Сельскохозяйственные науки </c:v>
                </c:pt>
                <c:pt idx="4">
                  <c:v>Науки об обществе</c:v>
                </c:pt>
                <c:pt idx="5">
                  <c:v>Педагогические науки</c:v>
                </c:pt>
                <c:pt idx="6">
                  <c:v>Гуманитарные науки </c:v>
                </c:pt>
                <c:pt idx="7">
                  <c:v>Искусство и культура</c:v>
                </c:pt>
              </c:strCache>
            </c:strRef>
          </c:cat>
          <c:val>
            <c:numRef>
              <c:f>Лист1!$F$2:$F$9</c:f>
              <c:numCache>
                <c:formatCode>0.0%</c:formatCode>
                <c:ptCount val="8"/>
                <c:pt idx="0">
                  <c:v>2.7226631393298058E-2</c:v>
                </c:pt>
                <c:pt idx="1">
                  <c:v>0.43430335097001765</c:v>
                </c:pt>
                <c:pt idx="2">
                  <c:v>8.0357142857142863E-2</c:v>
                </c:pt>
                <c:pt idx="3">
                  <c:v>7.396384479717813E-2</c:v>
                </c:pt>
                <c:pt idx="4">
                  <c:v>0.23115079365079366</c:v>
                </c:pt>
                <c:pt idx="5">
                  <c:v>0.11838624338624339</c:v>
                </c:pt>
                <c:pt idx="6">
                  <c:v>1.6865079365079364E-2</c:v>
                </c:pt>
                <c:pt idx="7">
                  <c:v>1.7746913580246913E-2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E-4CD0-A043-D972E9BD54F5}"/>
            </c:ext>
          </c:extLst>
        </c:ser>
        <c:ser>
          <c:idx val="1"/>
          <c:order val="1"/>
          <c:tx>
            <c:v>Магистратура</c:v>
          </c:tx>
          <c:spPr>
            <a:solidFill>
              <a:srgbClr val="70AD4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042E-4CD0-A043-D972E9BD54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2E-4CD0-A043-D972E9BD54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2E-4CD0-A043-D972E9BD54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2E-4CD0-A043-D972E9BD54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2E-4CD0-A043-D972E9BD54F5}"/>
                </c:ext>
              </c:extLst>
            </c:dLbl>
            <c:dLbl>
              <c:idx val="5"/>
              <c:layout>
                <c:manualLayout>
                  <c:x val="9.082432587253212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42E-4CD0-A043-D972E9BD54F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2E-4CD0-A043-D972E9BD54F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2E-4CD0-A043-D972E9BD5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Математические науки </c:v>
                </c:pt>
                <c:pt idx="1">
                  <c:v>Инженерные и технические науки </c:v>
                </c:pt>
                <c:pt idx="2">
                  <c:v>Медицинские науки</c:v>
                </c:pt>
                <c:pt idx="3">
                  <c:v>Сельскохозяйственные науки </c:v>
                </c:pt>
                <c:pt idx="4">
                  <c:v>Науки об обществе</c:v>
                </c:pt>
                <c:pt idx="5">
                  <c:v>Педагогические науки</c:v>
                </c:pt>
                <c:pt idx="6">
                  <c:v>Гуманитарные науки </c:v>
                </c:pt>
                <c:pt idx="7">
                  <c:v>Искусство и культура</c:v>
                </c:pt>
              </c:strCache>
            </c:strRef>
          </c:cat>
          <c:val>
            <c:numRef>
              <c:f>Лист1!$L$2:$L$9</c:f>
              <c:numCache>
                <c:formatCode>0.0%</c:formatCode>
                <c:ptCount val="8"/>
                <c:pt idx="0">
                  <c:v>6.3506672802577088E-2</c:v>
                </c:pt>
                <c:pt idx="1">
                  <c:v>0.49470777726645193</c:v>
                </c:pt>
                <c:pt idx="2">
                  <c:v>0</c:v>
                </c:pt>
                <c:pt idx="3">
                  <c:v>6.8568798895536132E-2</c:v>
                </c:pt>
                <c:pt idx="4">
                  <c:v>0.20616658996778647</c:v>
                </c:pt>
                <c:pt idx="5">
                  <c:v>0.15140358950759319</c:v>
                </c:pt>
                <c:pt idx="6">
                  <c:v>1.0584445467096181E-2</c:v>
                </c:pt>
                <c:pt idx="7">
                  <c:v>5.0621260929590425E-3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E-4CD0-A043-D972E9BD54F5}"/>
            </c:ext>
          </c:extLst>
        </c:ser>
        <c:ser>
          <c:idx val="2"/>
          <c:order val="2"/>
          <c:tx>
            <c:v>Среднее профессиональное образование</c:v>
          </c:tx>
          <c:spPr>
            <a:solidFill>
              <a:srgbClr val="6E9BF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2E-4CD0-A043-D972E9BD54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042E-4CD0-A043-D972E9BD54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42E-4CD0-A043-D972E9BD54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42E-4CD0-A043-D972E9BD54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21,8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42E-4CD0-A043-D972E9BD54F5}"/>
                </c:ext>
              </c:extLst>
            </c:dLbl>
            <c:dLbl>
              <c:idx val="5"/>
              <c:layout>
                <c:manualLayout>
                  <c:x val="-6.7684241561366922E-17"/>
                  <c:y val="-7.789483583816730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42E-4CD0-A043-D972E9BD54F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42E-4CD0-A043-D972E9BD54F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42E-4CD0-A043-D972E9BD5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Математические науки </c:v>
                </c:pt>
                <c:pt idx="1">
                  <c:v>Инженерные и технические науки </c:v>
                </c:pt>
                <c:pt idx="2">
                  <c:v>Медицинские науки</c:v>
                </c:pt>
                <c:pt idx="3">
                  <c:v>Сельскохозяйственные науки </c:v>
                </c:pt>
                <c:pt idx="4">
                  <c:v>Науки об обществе</c:v>
                </c:pt>
                <c:pt idx="5">
                  <c:v>Педагогические науки</c:v>
                </c:pt>
                <c:pt idx="6">
                  <c:v>Гуманитарные науки </c:v>
                </c:pt>
                <c:pt idx="7">
                  <c:v>Искусство и культура</c:v>
                </c:pt>
              </c:strCache>
            </c:strRef>
          </c:cat>
          <c:val>
            <c:numRef>
              <c:f>Лист1!$R$2:$R$9</c:f>
              <c:numCache>
                <c:formatCode>0.0%</c:formatCode>
                <c:ptCount val="8"/>
                <c:pt idx="0">
                  <c:v>0</c:v>
                </c:pt>
                <c:pt idx="1">
                  <c:v>0.51042530128164254</c:v>
                </c:pt>
                <c:pt idx="2">
                  <c:v>8.3147357010775996E-2</c:v>
                </c:pt>
                <c:pt idx="3">
                  <c:v>6.9119428680737102E-2</c:v>
                </c:pt>
                <c:pt idx="4">
                  <c:v>0.21756041573678506</c:v>
                </c:pt>
                <c:pt idx="5">
                  <c:v>5.5410316903653639E-2</c:v>
                </c:pt>
                <c:pt idx="6">
                  <c:v>2.1360709048013772E-2</c:v>
                </c:pt>
                <c:pt idx="7">
                  <c:v>4.2976471338391886E-2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E-4CD0-A043-D972E9BD54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62204352"/>
        <c:axId val="1362196192"/>
      </c:barChart>
      <c:catAx>
        <c:axId val="136220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362196192"/>
        <c:crosses val="autoZero"/>
        <c:auto val="1"/>
        <c:lblAlgn val="ctr"/>
        <c:lblOffset val="100"/>
        <c:noMultiLvlLbl val="0"/>
      </c:catAx>
      <c:valAx>
        <c:axId val="136219619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36220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961369477082358"/>
          <c:w val="1"/>
          <c:h val="4.8149435415776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22251708683491"/>
          <c:y val="2.9441325040869069E-2"/>
          <c:w val="0.58642283271508722"/>
          <c:h val="0.84100546445323543"/>
        </c:manualLayout>
      </c:layout>
      <c:barChart>
        <c:barDir val="bar"/>
        <c:grouping val="clustered"/>
        <c:varyColors val="0"/>
        <c:ser>
          <c:idx val="0"/>
          <c:order val="0"/>
          <c:tx>
            <c:v>Бакалавриат/специалитет</c:v>
          </c:tx>
          <c:spPr>
            <a:solidFill>
              <a:srgbClr val="0E0D3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0294522838732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98-4233-9BEB-12CBB565417A}"/>
                </c:ext>
              </c:extLst>
            </c:dLbl>
            <c:dLbl>
              <c:idx val="1"/>
              <c:layout>
                <c:manualLayout>
                  <c:x val="1.7590305442494617E-3"/>
                  <c:y val="2.6764840946244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98-4233-9BEB-12CBB565417A}"/>
                </c:ext>
              </c:extLst>
            </c:dLbl>
            <c:dLbl>
              <c:idx val="3"/>
              <c:layout>
                <c:manualLayout>
                  <c:x val="0"/>
                  <c:y val="8.02945228387338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98-4233-9BEB-12CBB565417A}"/>
                </c:ext>
              </c:extLst>
            </c:dLbl>
            <c:dLbl>
              <c:idx val="4"/>
              <c:layout>
                <c:manualLayout>
                  <c:x val="0"/>
                  <c:y val="5.3529681892489217E-3"/>
                </c:manualLayout>
              </c:layout>
              <c:tx>
                <c:rich>
                  <a:bodyPr/>
                  <a:lstStyle/>
                  <a:p>
                    <a:fld id="{D6DF43EA-F191-4C1A-9676-E5A12CA6E44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98-4233-9BEB-12CBB565417A}"/>
                </c:ext>
              </c:extLst>
            </c:dLbl>
            <c:dLbl>
              <c:idx val="5"/>
              <c:layout>
                <c:manualLayout>
                  <c:x val="3.5180610884990521E-3"/>
                  <c:y val="2.6764840946244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8-4233-9BEB-12CBB565417A}"/>
                </c:ext>
              </c:extLst>
            </c:dLbl>
            <c:dLbl>
              <c:idx val="6"/>
              <c:layout>
                <c:manualLayout>
                  <c:x val="0"/>
                  <c:y val="2.6764840946244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8-4233-9BEB-12CBB565417A}"/>
                </c:ext>
              </c:extLst>
            </c:dLbl>
            <c:dLbl>
              <c:idx val="7"/>
              <c:layout>
                <c:manualLayout>
                  <c:x val="0"/>
                  <c:y val="2.6764840946244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8-4233-9BEB-12CBB5654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Математические науки </c:v>
                </c:pt>
                <c:pt idx="1">
                  <c:v>Инженерные и технические науки </c:v>
                </c:pt>
                <c:pt idx="2">
                  <c:v>Медицинские науки</c:v>
                </c:pt>
                <c:pt idx="3">
                  <c:v>Сельскохозяйственные науки </c:v>
                </c:pt>
                <c:pt idx="4">
                  <c:v>Науки об обществе</c:v>
                </c:pt>
                <c:pt idx="5">
                  <c:v>Образование и педагогические науки</c:v>
                </c:pt>
                <c:pt idx="6">
                  <c:v>Гуманитарные науки </c:v>
                </c:pt>
                <c:pt idx="7">
                  <c:v>Искусство и культура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42.3</c:v>
                </c:pt>
                <c:pt idx="1">
                  <c:v>62.8</c:v>
                </c:pt>
                <c:pt idx="2">
                  <c:v>56.4</c:v>
                </c:pt>
                <c:pt idx="3">
                  <c:v>56.4</c:v>
                </c:pt>
                <c:pt idx="4">
                  <c:v>46</c:v>
                </c:pt>
                <c:pt idx="5">
                  <c:v>42.5</c:v>
                </c:pt>
                <c:pt idx="6">
                  <c:v>38.700000000000003</c:v>
                </c:pt>
                <c:pt idx="7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2-43D5-9092-89682AE8FAFA}"/>
            </c:ext>
          </c:extLst>
        </c:ser>
        <c:ser>
          <c:idx val="1"/>
          <c:order val="1"/>
          <c:tx>
            <c:v>Магистратура</c:v>
          </c:tx>
          <c:spPr>
            <a:solidFill>
              <a:srgbClr val="70AD4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92-43D5-9092-89682AE8FAF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5-4056-9D56-6B6602AF8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Математические науки </c:v>
                </c:pt>
                <c:pt idx="1">
                  <c:v>Инженерные и технические науки </c:v>
                </c:pt>
                <c:pt idx="2">
                  <c:v>Медицинские науки</c:v>
                </c:pt>
                <c:pt idx="3">
                  <c:v>Сельскохозяйственные науки </c:v>
                </c:pt>
                <c:pt idx="4">
                  <c:v>Науки об обществе</c:v>
                </c:pt>
                <c:pt idx="5">
                  <c:v>Образование и педагогические науки</c:v>
                </c:pt>
                <c:pt idx="6">
                  <c:v>Гуманитарные науки </c:v>
                </c:pt>
                <c:pt idx="7">
                  <c:v>Искусство и культура</c:v>
                </c:pt>
              </c:strCache>
            </c:strRef>
          </c:cat>
          <c:val>
            <c:numRef>
              <c:f>Лист1!$H$2:$H$9</c:f>
              <c:numCache>
                <c:formatCode>General</c:formatCode>
                <c:ptCount val="8"/>
                <c:pt idx="0">
                  <c:v>72.8</c:v>
                </c:pt>
                <c:pt idx="1">
                  <c:v>75.900000000000006</c:v>
                </c:pt>
                <c:pt idx="2">
                  <c:v>0</c:v>
                </c:pt>
                <c:pt idx="3">
                  <c:v>66.5</c:v>
                </c:pt>
                <c:pt idx="4">
                  <c:v>61.4</c:v>
                </c:pt>
                <c:pt idx="5">
                  <c:v>51.6</c:v>
                </c:pt>
                <c:pt idx="6">
                  <c:v>45.9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2-43D5-9092-89682AE8FAFA}"/>
            </c:ext>
          </c:extLst>
        </c:ser>
        <c:ser>
          <c:idx val="2"/>
          <c:order val="2"/>
          <c:tx>
            <c:v>Среднее профессиональное образование</c:v>
          </c:tx>
          <c:spPr>
            <a:solidFill>
              <a:srgbClr val="6E9BF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92-43D5-9092-89682AE8FAFA}"/>
                </c:ext>
              </c:extLst>
            </c:dLbl>
            <c:dLbl>
              <c:idx val="1"/>
              <c:layout>
                <c:manualLayout>
                  <c:x val="0"/>
                  <c:y val="-2.6764840946244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98-4233-9BEB-12CBB565417A}"/>
                </c:ext>
              </c:extLst>
            </c:dLbl>
            <c:dLbl>
              <c:idx val="3"/>
              <c:layout>
                <c:manualLayout>
                  <c:x val="-1.7590305442495907E-3"/>
                  <c:y val="-5.35296818924892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98-4233-9BEB-12CBB565417A}"/>
                </c:ext>
              </c:extLst>
            </c:dLbl>
            <c:dLbl>
              <c:idx val="4"/>
              <c:layout>
                <c:manualLayout>
                  <c:x val="0"/>
                  <c:y val="-5.35296818924892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98-4233-9BEB-12CBB565417A}"/>
                </c:ext>
              </c:extLst>
            </c:dLbl>
            <c:dLbl>
              <c:idx val="5"/>
              <c:layout>
                <c:manualLayout>
                  <c:x val="-1.7590305442495907E-3"/>
                  <c:y val="-8.0294522838734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8-4233-9BEB-12CBB565417A}"/>
                </c:ext>
              </c:extLst>
            </c:dLbl>
            <c:dLbl>
              <c:idx val="6"/>
              <c:layout>
                <c:manualLayout>
                  <c:x val="-1.7590305442497197E-3"/>
                  <c:y val="-1.0705936378497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8-4233-9BEB-12CBB565417A}"/>
                </c:ext>
              </c:extLst>
            </c:dLbl>
            <c:dLbl>
              <c:idx val="7"/>
              <c:layout>
                <c:manualLayout>
                  <c:x val="-1.7590305442495907E-3"/>
                  <c:y val="-1.0705936378497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8-4233-9BEB-12CBB5654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Математические науки </c:v>
                </c:pt>
                <c:pt idx="1">
                  <c:v>Инженерные и технические науки </c:v>
                </c:pt>
                <c:pt idx="2">
                  <c:v>Медицинские науки</c:v>
                </c:pt>
                <c:pt idx="3">
                  <c:v>Сельскохозяйственные науки </c:v>
                </c:pt>
                <c:pt idx="4">
                  <c:v>Науки об обществе</c:v>
                </c:pt>
                <c:pt idx="5">
                  <c:v>Образование и педагогические науки</c:v>
                </c:pt>
                <c:pt idx="6">
                  <c:v>Гуманитарные науки </c:v>
                </c:pt>
                <c:pt idx="7">
                  <c:v>Искусство и культура</c:v>
                </c:pt>
              </c:strCache>
            </c:strRef>
          </c:cat>
          <c:val>
            <c:numRef>
              <c:f>Лист1!$N$2:$N$9</c:f>
              <c:numCache>
                <c:formatCode>General</c:formatCode>
                <c:ptCount val="8"/>
                <c:pt idx="0">
                  <c:v>0</c:v>
                </c:pt>
                <c:pt idx="1">
                  <c:v>51.2</c:v>
                </c:pt>
                <c:pt idx="2">
                  <c:v>42.3</c:v>
                </c:pt>
                <c:pt idx="3">
                  <c:v>43.4</c:v>
                </c:pt>
                <c:pt idx="4">
                  <c:v>32.799999999999997</c:v>
                </c:pt>
                <c:pt idx="5">
                  <c:v>39.299999999999997</c:v>
                </c:pt>
                <c:pt idx="6">
                  <c:v>41.5</c:v>
                </c:pt>
                <c:pt idx="7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2-43D5-9092-89682AE8FA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010928"/>
        <c:axId val="184012368"/>
      </c:barChart>
      <c:catAx>
        <c:axId val="18401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84012368"/>
        <c:crosses val="autoZero"/>
        <c:auto val="1"/>
        <c:lblAlgn val="ctr"/>
        <c:lblOffset val="100"/>
        <c:noMultiLvlLbl val="0"/>
      </c:catAx>
      <c:valAx>
        <c:axId val="18401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8401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1412814631716"/>
          <c:w val="0.99870538122070074"/>
          <c:h val="6.9933985433374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43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5F-4B19-A3CF-D7E6E82551BD}"/>
              </c:ext>
            </c:extLst>
          </c:dPt>
          <c:dPt>
            <c:idx val="1"/>
            <c:bubble3D val="0"/>
            <c:spPr>
              <a:solidFill>
                <a:srgbClr val="0E0D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F-4B19-A3CF-D7E6E82551B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5F-4B19-A3CF-D7E6E82551BD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5F-4B19-A3CF-D7E6E82551BD}"/>
              </c:ext>
            </c:extLst>
          </c:dPt>
          <c:dPt>
            <c:idx val="4"/>
            <c:bubble3D val="0"/>
            <c:spPr>
              <a:solidFill>
                <a:srgbClr val="3675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5F-4B19-A3CF-D7E6E82551BD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5F-4B19-A3CF-D7E6E82551B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chemeClr val="bg1"/>
                        </a:solidFill>
                      </a:rPr>
                      <a:t>16,1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5F-4B19-A3CF-D7E6E82551B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chemeClr val="bg1"/>
                        </a:solidFill>
                      </a:rPr>
                      <a:t>11,5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85F-4B19-A3CF-D7E6E82551B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chemeClr val="bg1"/>
                        </a:solidFill>
                      </a:rPr>
                      <a:t>10,5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85F-4B19-A3CF-D7E6E82551B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10,3</a:t>
                    </a:r>
                    <a:endParaRPr lang="en-US" sz="1000" b="1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85F-4B19-A3CF-D7E6E82551B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85F-4B19-A3CF-D7E6E82551BD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41,5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85F-4B19-A3CF-D7E6E82551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Лист1!$A$66:$A$71</c:f>
              <c:strCache>
                <c:ptCount val="6"/>
                <c:pt idx="0">
                  <c:v>Образование</c:v>
                </c:pt>
                <c:pt idx="1">
                  <c:v>Обрабатывающие производства</c:v>
                </c:pt>
                <c:pt idx="2">
                  <c:v>Деятельность в области здравоохранения</c:v>
                </c:pt>
                <c:pt idx="3">
                  <c:v>Деятельность профессиональная, научная</c:v>
                </c:pt>
                <c:pt idx="4">
                  <c:v>Торговля оптовая и розничная; ремонт ав</c:v>
                </c:pt>
                <c:pt idx="5">
                  <c:v>Другое</c:v>
                </c:pt>
              </c:strCache>
            </c:strRef>
          </c:cat>
          <c:val>
            <c:numRef>
              <c:f>Лист1!$B$66:$B$71</c:f>
              <c:numCache>
                <c:formatCode>0.00%</c:formatCode>
                <c:ptCount val="6"/>
                <c:pt idx="0">
                  <c:v>0.161</c:v>
                </c:pt>
                <c:pt idx="1">
                  <c:v>0.115</c:v>
                </c:pt>
                <c:pt idx="2">
                  <c:v>0.105</c:v>
                </c:pt>
                <c:pt idx="3">
                  <c:v>0.10299999999999999</c:v>
                </c:pt>
                <c:pt idx="4">
                  <c:v>0.1</c:v>
                </c:pt>
                <c:pt idx="5" formatCode="0.0%">
                  <c:v>0.7003738650525192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5F-4B19-A3CF-D7E6E82551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143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2C-4B67-8C73-4A9251821932}"/>
              </c:ext>
            </c:extLst>
          </c:dPt>
          <c:dPt>
            <c:idx val="1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2C-4B67-8C73-4A9251821932}"/>
              </c:ext>
            </c:extLst>
          </c:dPt>
          <c:dPt>
            <c:idx val="2"/>
            <c:bubble3D val="0"/>
            <c:spPr>
              <a:solidFill>
                <a:srgbClr val="0E0D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2C-4B67-8C73-4A9251821932}"/>
              </c:ext>
            </c:extLst>
          </c:dPt>
          <c:dPt>
            <c:idx val="3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2C-4B67-8C73-4A925182193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2C-4B67-8C73-4A925182193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B2C-4B67-8C73-4A9251821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Лист1!$F$66:$F$69</c:f>
              <c:strCache>
                <c:ptCount val="4"/>
                <c:pt idx="0">
                  <c:v>Образование</c:v>
                </c:pt>
                <c:pt idx="1">
                  <c:v>Деятельность профессиональная, научная</c:v>
                </c:pt>
                <c:pt idx="2">
                  <c:v>Обрабатывающие производства</c:v>
                </c:pt>
                <c:pt idx="3">
                  <c:v>Другое</c:v>
                </c:pt>
              </c:strCache>
            </c:strRef>
          </c:cat>
          <c:val>
            <c:numRef>
              <c:f>Лист1!$G$66:$G$69</c:f>
              <c:numCache>
                <c:formatCode>General</c:formatCode>
                <c:ptCount val="4"/>
                <c:pt idx="0">
                  <c:v>24.1</c:v>
                </c:pt>
                <c:pt idx="1">
                  <c:v>14.5</c:v>
                </c:pt>
                <c:pt idx="2">
                  <c:v>13.1</c:v>
                </c:pt>
                <c:pt idx="3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2C-4B67-8C73-4A92518219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7290079215875"/>
          <c:y val="6.9194904525082937E-2"/>
          <c:w val="0.39560817633952727"/>
          <c:h val="0.706621060543104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675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5-476E-8869-028E6B408B3D}"/>
              </c:ext>
            </c:extLst>
          </c:dPt>
          <c:dPt>
            <c:idx val="1"/>
            <c:bubble3D val="0"/>
            <c:spPr>
              <a:solidFill>
                <a:srgbClr val="143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5-476E-8869-028E6B408B3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5-476E-8869-028E6B408B3D}"/>
              </c:ext>
            </c:extLst>
          </c:dPt>
          <c:dPt>
            <c:idx val="3"/>
            <c:bubble3D val="0"/>
            <c:spPr>
              <a:solidFill>
                <a:srgbClr val="0E0D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35-476E-8869-028E6B408B3D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35-476E-8869-028E6B408B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35-476E-8869-028E6B408B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35-476E-8869-028E6B408B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35-476E-8869-028E6B408B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35-476E-8869-028E6B408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Лист1!$K$66:$K$70</c:f>
              <c:strCache>
                <c:ptCount val="5"/>
                <c:pt idx="0">
                  <c:v>Торговля оптовая и розничная; ремонт ав</c:v>
                </c:pt>
                <c:pt idx="1">
                  <c:v>Образование</c:v>
                </c:pt>
                <c:pt idx="2">
                  <c:v>Деятельность в области здравоохранения</c:v>
                </c:pt>
                <c:pt idx="3">
                  <c:v>Обрабатывающие производства</c:v>
                </c:pt>
                <c:pt idx="4">
                  <c:v>Другое</c:v>
                </c:pt>
              </c:strCache>
            </c:strRef>
          </c:cat>
          <c:val>
            <c:numRef>
              <c:f>Лист1!$L$66:$L$70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14.5</c:v>
                </c:pt>
                <c:pt idx="2">
                  <c:v>14.1</c:v>
                </c:pt>
                <c:pt idx="3">
                  <c:v>8.9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35-476E-8869-028E6B408B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BD21-C4FA-4EC8-AEB2-92804A37E8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C42F0-896F-4752-B2D2-6ABAEE4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C42F0-896F-4752-B2D2-6ABAEE4D66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9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C42F0-896F-4752-B2D2-6ABAEE4D66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C42F0-896F-4752-B2D2-6ABAEE4D66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C42F0-896F-4752-B2D2-6ABAEE4D66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4FAEF-69B6-A042-4A57-2AB1C497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8CFF9-1520-359B-6BE6-4B396B9A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13214-CF39-8A91-708D-0F523D84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BCC77-560F-4403-486E-4576B7B9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F5E21-F543-9F77-8C04-ED37844C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3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AD04D-3A9D-E048-5BB3-781C91CA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3DB87A-5A81-9AA5-B6B4-7B6EB87EB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78A24-DE0A-DA5D-702F-CDD916B1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8C234-4D9B-09C6-75C8-F4286A3F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AC809-5E4B-A5B5-6B4D-29EAB639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59B502-6E02-5F5B-2B15-C475EA419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A44D78-7EE9-22D9-D136-C3864458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7BFAD-A947-C4C0-3872-28D9273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EFC02-58D4-181C-DA94-7115C62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09433-FD04-D5B9-05DF-AD4BEB09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568DC-7835-3006-4E2D-FED73C45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B908A-D7A2-55BB-775B-ECBE5CEB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98D09-9B40-764B-3F27-1B599DFB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AD55-1CDD-512B-CD6D-0072426F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72AE-97F9-A861-CF5C-EFDEB425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67A74-FF0B-E339-534B-918DA12C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F1B5F-FC9B-5317-378C-5A6CF9E5E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4B4D5-3F60-91ED-C66D-955A86AD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A58E1-F789-D1E9-B599-4A5339FE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6AEC-875A-86A4-8141-06F534F8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3A52F-6001-80ED-626B-E08AEC50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0AADA-A7CD-1361-D068-60F822180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1BC13-887A-9252-F0B8-5A8114276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2B771-B254-8F7A-ED45-DC4C44EA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16E28-72C9-9151-370F-28BF4C6A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6DD0C-4F1B-D79A-CD23-6B0AFC0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2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3835D-CA0F-7FD1-3C91-437A6380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8B82F5-C310-84E2-0E95-C8E5D50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A91992-F7CE-A1CE-3356-7C86156C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E75BEA-1D19-A6E6-D822-6501FFEF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1F1A75-D427-AABF-D500-85ED5A378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CF54EE-F5DF-25E0-ED0C-D33C35EF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BDA1ED-98B7-E94F-B990-6F3983E4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76F421-24DF-AE70-83EE-5079A021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6E559-D5C2-BF8A-C5E6-E63A680B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37D615-46E9-8F0B-D2F9-10F7C147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55E532-A45E-AAA8-8920-7FBD1CC6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CDB0B1-882A-6067-A600-E0CB0CB7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0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65911D-BEB1-BCC3-5EE2-DF5463C3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22C44-BB44-F1E4-5DA4-B29B87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753DD5-BEF6-8701-5B7D-869A42EA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9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4B3D9-3A9D-0424-1F7C-2FC38887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8C91B-FF93-A0F1-2593-EE7B7FB9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705F71-0E6C-F49F-5F6C-90B2CAD92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CA098-E6A4-C9CC-741F-A4FFFF63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2F7CD-6620-A627-0C89-0E9F1023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4B1E6-8D41-DF7C-42F5-4BFEFFFB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5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46B46-DEAA-325D-1A19-D2862D26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C7CBC7-9013-85F8-5F11-96BF0DD8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6E0AB-670E-6195-F259-9C4F9DAF5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DF1C05-0595-CB9E-1528-C0A9F592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F6CDB-5A39-8905-2715-6C52A756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C6C45B-579F-4999-0C77-BDDCABA9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EFDC2-D427-A230-5582-9B04A4DD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3F874-1D3B-47DA-4098-2E90E2A3C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D5CAF-E24C-5628-378C-A86B55D44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8611-7C82-448F-91C6-D7B1B9BDFF2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1184D-DDD0-47D8-DBA5-88B4C1CE5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3CA4A-F5E6-7097-7697-8F0159351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4B8A-857C-413C-B704-786A44CA7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E58371-B5DB-7E17-68AE-CA17CE1D6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56" b="12160"/>
          <a:stretch/>
        </p:blipFill>
        <p:spPr>
          <a:xfrm>
            <a:off x="0" y="3141320"/>
            <a:ext cx="4909054" cy="37171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1B5D-9E27-9EBD-0F79-5C3E1F9C4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980" y="1548215"/>
            <a:ext cx="9144000" cy="315174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>
                <a:solidFill>
                  <a:srgbClr val="143784"/>
                </a:solidFill>
                <a:effectLst/>
                <a:latin typeface="Montserrat" panose="00000500000000000000" pitchFamily="2" charset="-52"/>
              </a:rPr>
              <a:t>Выпускники на российском рынке труда: конкуренция за рабочую силу</a:t>
            </a:r>
            <a:endParaRPr lang="ru-RU" b="1" dirty="0">
              <a:solidFill>
                <a:srgbClr val="143784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B077B9-1F3F-A91B-1A2E-F36D490D2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2437" y="4999919"/>
            <a:ext cx="9144000" cy="850144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</a:rPr>
              <a:t>Подготовлено Лабораторией исследований рынка труда</a:t>
            </a:r>
          </a:p>
          <a:p>
            <a:pPr algn="r"/>
            <a:r>
              <a:rPr lang="ru-RU" dirty="0">
                <a:latin typeface="Montserrat" panose="00000500000000000000" pitchFamily="2" charset="-52"/>
              </a:rPr>
              <a:t>2023 г.</a:t>
            </a:r>
          </a:p>
          <a:p>
            <a:pPr algn="r"/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2224254-5C78-F60F-6B39-D28FBD321F53}"/>
              </a:ext>
            </a:extLst>
          </p:cNvPr>
          <p:cNvSpPr txBox="1">
            <a:spLocks/>
          </p:cNvSpPr>
          <p:nvPr/>
        </p:nvSpPr>
        <p:spPr>
          <a:xfrm>
            <a:off x="1342171" y="6358901"/>
            <a:ext cx="9144000" cy="44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EE0859A9-32DA-F457-0982-6D3FC80142E7}"/>
              </a:ext>
            </a:extLst>
          </p:cNvPr>
          <p:cNvSpPr/>
          <p:nvPr/>
        </p:nvSpPr>
        <p:spPr>
          <a:xfrm rot="5400000">
            <a:off x="-61140" y="61139"/>
            <a:ext cx="4491081" cy="4368800"/>
          </a:xfrm>
          <a:prstGeom prst="rtTriangle">
            <a:avLst/>
          </a:prstGeom>
          <a:solidFill>
            <a:srgbClr val="143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8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FF3C743-B0EC-E77C-1BEA-2DDFC3E41410}"/>
              </a:ext>
            </a:extLst>
          </p:cNvPr>
          <p:cNvSpPr txBox="1">
            <a:spLocks/>
          </p:cNvSpPr>
          <p:nvPr/>
        </p:nvSpPr>
        <p:spPr>
          <a:xfrm>
            <a:off x="133410" y="-139571"/>
            <a:ext cx="5292619" cy="2459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143784"/>
                </a:solidFill>
                <a:latin typeface="Montserrat" panose="00000500000000000000" pitchFamily="2" charset="-52"/>
              </a:rPr>
              <a:t>Особенности российского рынка труда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718AC-4EB4-2181-40F2-86A32B29ED26}"/>
              </a:ext>
            </a:extLst>
          </p:cNvPr>
          <p:cNvSpPr txBox="1"/>
          <p:nvPr/>
        </p:nvSpPr>
        <p:spPr>
          <a:xfrm>
            <a:off x="256570" y="3394209"/>
            <a:ext cx="540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2. Отрицательное влияние демографических трендов на производительность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06532-AD80-5DAA-F472-F18895F3168C}"/>
              </a:ext>
            </a:extLst>
          </p:cNvPr>
          <p:cNvSpPr txBox="1"/>
          <p:nvPr/>
        </p:nvSpPr>
        <p:spPr>
          <a:xfrm>
            <a:off x="227812" y="2097318"/>
            <a:ext cx="5027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1. Низкий уровень безработицы (абсолютный минимум в 2022 г. – </a:t>
            </a:r>
            <a:r>
              <a:rPr lang="ru-RU" sz="1600" b="1" dirty="0">
                <a:latin typeface="Montserrat" panose="00000500000000000000" pitchFamily="2" charset="-52"/>
              </a:rPr>
              <a:t>3,9%</a:t>
            </a:r>
            <a:r>
              <a:rPr lang="ru-RU" sz="1600" dirty="0">
                <a:latin typeface="Montserrat" panose="00000500000000000000" pitchFamily="2" charset="-52"/>
              </a:rPr>
              <a:t>), стабильная занятость и умеренное реагирование на экономические шоки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E76CF-860A-D483-8196-AD83EB611AE3}"/>
              </a:ext>
            </a:extLst>
          </p:cNvPr>
          <p:cNvSpPr txBox="1"/>
          <p:nvPr/>
        </p:nvSpPr>
        <p:spPr>
          <a:xfrm>
            <a:off x="527158" y="4396296"/>
            <a:ext cx="50278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Значимое сокращение доли занятых до 30 лет (примерно на </a:t>
            </a:r>
            <a:r>
              <a:rPr lang="ru-RU" sz="1400" b="1" dirty="0">
                <a:latin typeface="Montserrat" panose="00000500000000000000" pitchFamily="2" charset="-52"/>
              </a:rPr>
              <a:t>8 </a:t>
            </a:r>
            <a:r>
              <a:rPr lang="ru-RU" sz="1400" b="1" dirty="0" err="1">
                <a:latin typeface="Montserrat" panose="00000500000000000000" pitchFamily="2" charset="-52"/>
              </a:rPr>
              <a:t>п.п</a:t>
            </a:r>
            <a:r>
              <a:rPr lang="ru-RU" sz="1400" b="1" dirty="0">
                <a:latin typeface="Montserrat" panose="00000500000000000000" pitchFamily="2" charset="-52"/>
              </a:rPr>
              <a:t>.</a:t>
            </a:r>
            <a:r>
              <a:rPr lang="ru-RU" sz="1400" dirty="0">
                <a:latin typeface="Montserrat" panose="00000500000000000000" pitchFamily="2" charset="-52"/>
              </a:rPr>
              <a:t>) в скором времени может привести к потерям производительности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D00B66E-1FC4-DD75-F4F6-435F2B885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90805"/>
              </p:ext>
            </p:extLst>
          </p:nvPr>
        </p:nvGraphicFramePr>
        <p:xfrm>
          <a:off x="5211695" y="507454"/>
          <a:ext cx="6752492" cy="275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FA02535-8ECE-AE33-C908-021FF5E04DDB}"/>
              </a:ext>
            </a:extLst>
          </p:cNvPr>
          <p:cNvSpPr txBox="1"/>
          <p:nvPr/>
        </p:nvSpPr>
        <p:spPr>
          <a:xfrm>
            <a:off x="5705954" y="170177"/>
            <a:ext cx="576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43784"/>
                </a:solidFill>
                <a:latin typeface="Montserrat" panose="00000500000000000000" pitchFamily="2" charset="-52"/>
              </a:rPr>
              <a:t>Динамика уровней безработицы, 2005-2022 гг.,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CB243-FA88-CA7E-C517-4E908B9F3809}"/>
              </a:ext>
            </a:extLst>
          </p:cNvPr>
          <p:cNvSpPr txBox="1"/>
          <p:nvPr/>
        </p:nvSpPr>
        <p:spPr>
          <a:xfrm>
            <a:off x="527158" y="3994618"/>
            <a:ext cx="5027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Сокращение доли молодежи в населении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4BD1EB-513E-0A5C-944B-A7A338798682}"/>
              </a:ext>
            </a:extLst>
          </p:cNvPr>
          <p:cNvSpPr txBox="1"/>
          <p:nvPr/>
        </p:nvSpPr>
        <p:spPr>
          <a:xfrm>
            <a:off x="527158" y="5228861"/>
            <a:ext cx="5027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Сокращение числа выпускников высшего образования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AED8F2-089E-73D1-2C00-346A182F311E}"/>
              </a:ext>
            </a:extLst>
          </p:cNvPr>
          <p:cNvSpPr txBox="1"/>
          <p:nvPr/>
        </p:nvSpPr>
        <p:spPr>
          <a:xfrm>
            <a:off x="527158" y="5845982"/>
            <a:ext cx="5027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При этом увеличение численности выпускников старших возрастных когорт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64D1F-68F1-A1CC-159D-4C0FC6C8F85D}"/>
              </a:ext>
            </a:extLst>
          </p:cNvPr>
          <p:cNvSpPr txBox="1"/>
          <p:nvPr/>
        </p:nvSpPr>
        <p:spPr>
          <a:xfrm>
            <a:off x="-35767" y="6611779"/>
            <a:ext cx="555498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50" dirty="0">
                <a:latin typeface="Montserrat" panose="00000500000000000000" pitchFamily="2" charset="-52"/>
                <a:ea typeface="+mn-lt"/>
                <a:cs typeface="+mn-lt"/>
              </a:rPr>
              <a:t>Росстат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BD07F4B-811B-EDDF-CA03-6F987CFCC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833755"/>
              </p:ext>
            </p:extLst>
          </p:nvPr>
        </p:nvGraphicFramePr>
        <p:xfrm>
          <a:off x="5211695" y="3438261"/>
          <a:ext cx="6936366" cy="349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89058B-6C94-B589-E867-E1EB6ACB4975}"/>
              </a:ext>
            </a:extLst>
          </p:cNvPr>
          <p:cNvSpPr txBox="1"/>
          <p:nvPr/>
        </p:nvSpPr>
        <p:spPr>
          <a:xfrm>
            <a:off x="5096895" y="3217860"/>
            <a:ext cx="725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43784"/>
                </a:solidFill>
                <a:latin typeface="Montserrat" panose="00000500000000000000" pitchFamily="2" charset="-52"/>
              </a:rPr>
              <a:t>Численность населения РФ по полу и возрасту на 01.01.2022 г., чел.</a:t>
            </a:r>
          </a:p>
        </p:txBody>
      </p:sp>
    </p:spTree>
    <p:extLst>
      <p:ext uri="{BB962C8B-B14F-4D97-AF65-F5344CB8AC3E}">
        <p14:creationId xmlns:p14="http://schemas.microsoft.com/office/powerpoint/2010/main" val="329386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1CDA926-B4CD-3B0A-F354-1D747B2CD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426313"/>
              </p:ext>
            </p:extLst>
          </p:nvPr>
        </p:nvGraphicFramePr>
        <p:xfrm>
          <a:off x="5889995" y="3814776"/>
          <a:ext cx="6302005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7CAB4-51FD-656F-1314-B01B36042DA9}"/>
              </a:ext>
            </a:extLst>
          </p:cNvPr>
          <p:cNvSpPr txBox="1"/>
          <p:nvPr/>
        </p:nvSpPr>
        <p:spPr>
          <a:xfrm>
            <a:off x="0" y="6457890"/>
            <a:ext cx="555498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00" dirty="0">
                <a:latin typeface="Montserrat" panose="00000500000000000000" pitchFamily="2" charset="-52"/>
                <a:ea typeface="+mn-lt"/>
                <a:cs typeface="+mn-lt"/>
              </a:rPr>
              <a:t>статистические формы ВПО-1 и СПО-1, мониторинг трудоустройства выпускников, Лаборатория исследований рынка труда, 2023 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ED87038-834D-AE32-EF06-24D107CAD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643682"/>
              </p:ext>
            </p:extLst>
          </p:nvPr>
        </p:nvGraphicFramePr>
        <p:xfrm>
          <a:off x="5889997" y="299998"/>
          <a:ext cx="6302003" cy="322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63F042-6331-C59A-5855-EAE5171FD16E}"/>
              </a:ext>
            </a:extLst>
          </p:cNvPr>
          <p:cNvSpPr txBox="1"/>
          <p:nvPr/>
        </p:nvSpPr>
        <p:spPr>
          <a:xfrm>
            <a:off x="86390" y="1605381"/>
            <a:ext cx="5803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1. Рост популярности среднего профессионального образования среди абитуриентов и сокращение числа поступающих на программы высшего образования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FB2AAA-D652-98E5-9D89-C25BD76C9A3D}"/>
              </a:ext>
            </a:extLst>
          </p:cNvPr>
          <p:cNvSpPr txBox="1">
            <a:spLocks/>
          </p:cNvSpPr>
          <p:nvPr/>
        </p:nvSpPr>
        <p:spPr>
          <a:xfrm>
            <a:off x="86392" y="225642"/>
            <a:ext cx="5803605" cy="121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143784"/>
                </a:solidFill>
                <a:latin typeface="Montserrat" panose="00000500000000000000" pitchFamily="2" charset="-52"/>
              </a:rPr>
              <a:t>Образовательные тренды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1573B-1096-9936-C174-5284EDB78F24}"/>
              </a:ext>
            </a:extLst>
          </p:cNvPr>
          <p:cNvSpPr txBox="1"/>
          <p:nvPr/>
        </p:nvSpPr>
        <p:spPr>
          <a:xfrm>
            <a:off x="5889995" y="0"/>
            <a:ext cx="6409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143784"/>
                </a:solidFill>
                <a:latin typeface="Montserrat" panose="00000500000000000000" pitchFamily="2" charset="-52"/>
              </a:rPr>
              <a:t>Численность приёма в образовательные организации ВО и СПО, тыс. чел.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FAE87-23DD-BB09-1970-1D907618899B}"/>
              </a:ext>
            </a:extLst>
          </p:cNvPr>
          <p:cNvSpPr txBox="1"/>
          <p:nvPr/>
        </p:nvSpPr>
        <p:spPr>
          <a:xfrm>
            <a:off x="5836394" y="3570229"/>
            <a:ext cx="64092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143784"/>
                </a:solidFill>
                <a:latin typeface="Montserrat" panose="00000500000000000000" pitchFamily="2" charset="-52"/>
              </a:rPr>
              <a:t>Количество выпускников ВО и СПО Красноярского края, чел.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AA0F3-F6D0-4228-E2A2-82F0FC8BE1B1}"/>
              </a:ext>
            </a:extLst>
          </p:cNvPr>
          <p:cNvSpPr txBox="1"/>
          <p:nvPr/>
        </p:nvSpPr>
        <p:spPr>
          <a:xfrm>
            <a:off x="392439" y="2745306"/>
            <a:ext cx="580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За последние 15 лет численность приема в организации ВО сократилась </a:t>
            </a:r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на 44%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7BD07-972E-6660-30F7-CF10353495A4}"/>
              </a:ext>
            </a:extLst>
          </p:cNvPr>
          <p:cNvSpPr txBox="1"/>
          <p:nvPr/>
        </p:nvSpPr>
        <p:spPr>
          <a:xfrm>
            <a:off x="392439" y="3408120"/>
            <a:ext cx="539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Численность приема на программы подготовки специалистов среднего звена увеличилась </a:t>
            </a:r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на 22%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D73C4-C79D-CEF5-A9A6-51A3166FB398}"/>
              </a:ext>
            </a:extLst>
          </p:cNvPr>
          <p:cNvSpPr txBox="1"/>
          <p:nvPr/>
        </p:nvSpPr>
        <p:spPr>
          <a:xfrm>
            <a:off x="86391" y="4317261"/>
            <a:ext cx="569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2. При этом около </a:t>
            </a:r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30%</a:t>
            </a:r>
            <a:r>
              <a:rPr lang="ru-RU" sz="1600" dirty="0">
                <a:latin typeface="Montserrat" panose="00000500000000000000" pitchFamily="2" charset="-52"/>
              </a:rPr>
              <a:t> выпускников СПО продолжают дальнейшее обучение в организациях ВО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49640-E612-74B2-9EFF-1C707D870057}"/>
              </a:ext>
            </a:extLst>
          </p:cNvPr>
          <p:cNvSpPr txBox="1"/>
          <p:nvPr/>
        </p:nvSpPr>
        <p:spPr>
          <a:xfrm>
            <a:off x="86390" y="5252619"/>
            <a:ext cx="560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3. Подготовка квалифицированных рабочих и служащих снизилась до минимума (до </a:t>
            </a:r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210 тыс. чел.</a:t>
            </a:r>
            <a:r>
              <a:rPr lang="ru-RU" sz="1600" dirty="0">
                <a:latin typeface="Montserrat" panose="00000500000000000000" pitchFamily="2" charset="-52"/>
              </a:rPr>
              <a:t> на 2022 г.)</a:t>
            </a:r>
          </a:p>
        </p:txBody>
      </p:sp>
    </p:spTree>
    <p:extLst>
      <p:ext uri="{BB962C8B-B14F-4D97-AF65-F5344CB8AC3E}">
        <p14:creationId xmlns:p14="http://schemas.microsoft.com/office/powerpoint/2010/main" val="198367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6AE9D-24D3-DC0B-608B-5CC69A73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" y="83817"/>
            <a:ext cx="12192000" cy="12625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43784"/>
                </a:solidFill>
                <a:latin typeface="Montserrat" panose="00000500000000000000" pitchFamily="2" charset="-52"/>
              </a:rPr>
              <a:t>Образовательные предпочтения выпускников 2021 г. Красноярского края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C61619-0E35-5BE1-A87D-36D9CB65F0F3}"/>
              </a:ext>
            </a:extLst>
          </p:cNvPr>
          <p:cNvSpPr txBox="1"/>
          <p:nvPr/>
        </p:nvSpPr>
        <p:spPr>
          <a:xfrm>
            <a:off x="7090775" y="1279681"/>
            <a:ext cx="494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anose="00000500000000000000" pitchFamily="2" charset="-52"/>
              </a:rPr>
              <a:t>Направления подготовки с наибольшей долей выпускников 2021 г. Красноярского края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D5AC77-1323-30F4-3D26-A259E02A0A6C}"/>
              </a:ext>
            </a:extLst>
          </p:cNvPr>
          <p:cNvSpPr txBox="1"/>
          <p:nvPr/>
        </p:nvSpPr>
        <p:spPr>
          <a:xfrm>
            <a:off x="7027447" y="2074917"/>
            <a:ext cx="5135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Экономика и управление – </a:t>
            </a:r>
            <a:r>
              <a:rPr lang="ru-RU" sz="1400" b="1" dirty="0">
                <a:latin typeface="Montserrat" panose="00000500000000000000" pitchFamily="2" charset="-52"/>
              </a:rPr>
              <a:t>15%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Образование – </a:t>
            </a:r>
            <a:r>
              <a:rPr lang="ru-RU" sz="1400" b="1" dirty="0">
                <a:latin typeface="Montserrat" panose="00000500000000000000" pitchFamily="2" charset="-52"/>
              </a:rPr>
              <a:t>12%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Клиническая медицина – </a:t>
            </a:r>
            <a:r>
              <a:rPr lang="ru-RU" sz="1400" b="1" dirty="0">
                <a:latin typeface="Montserrat" panose="00000500000000000000" pitchFamily="2" charset="-52"/>
              </a:rPr>
              <a:t>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Техносферная безопасность – </a:t>
            </a:r>
            <a:r>
              <a:rPr lang="ru-RU" sz="1400" b="1" dirty="0">
                <a:latin typeface="Montserrat" panose="00000500000000000000" pitchFamily="2" charset="-52"/>
              </a:rPr>
              <a:t>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Сельское, лесное и рыбное хозяйство – </a:t>
            </a:r>
            <a:r>
              <a:rPr lang="ru-RU" sz="1400" b="1" dirty="0">
                <a:latin typeface="Montserrat" panose="00000500000000000000" pitchFamily="2" charset="-52"/>
              </a:rPr>
              <a:t>6%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58AF52-E73B-6304-9C68-26F2AD3412D3}"/>
              </a:ext>
            </a:extLst>
          </p:cNvPr>
          <p:cNvSpPr txBox="1"/>
          <p:nvPr/>
        </p:nvSpPr>
        <p:spPr>
          <a:xfrm>
            <a:off x="7027115" y="3538779"/>
            <a:ext cx="5054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Образование – </a:t>
            </a:r>
            <a:r>
              <a:rPr lang="ru-RU" sz="1400" b="1" dirty="0">
                <a:latin typeface="Montserrat" panose="00000500000000000000" pitchFamily="2" charset="-52"/>
              </a:rPr>
              <a:t>15%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Экономика и управление – </a:t>
            </a:r>
            <a:r>
              <a:rPr lang="ru-RU" sz="1400" b="1" dirty="0">
                <a:latin typeface="Montserrat" panose="00000500000000000000" pitchFamily="2" charset="-52"/>
              </a:rPr>
              <a:t>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Информатика и вычислительная техника – </a:t>
            </a:r>
            <a:r>
              <a:rPr lang="ru-RU" sz="1400" b="1" dirty="0">
                <a:latin typeface="Montserrat" panose="00000500000000000000" pitchFamily="2" charset="-52"/>
              </a:rPr>
              <a:t>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Сельское, лесное и рыбное хозяйство – </a:t>
            </a:r>
            <a:r>
              <a:rPr lang="ru-RU" sz="1400" b="1" dirty="0">
                <a:latin typeface="Montserrat" panose="00000500000000000000" pitchFamily="2" charset="-52"/>
              </a:rPr>
              <a:t>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Управление в технических системах – </a:t>
            </a:r>
            <a:r>
              <a:rPr lang="ru-RU" sz="1400" b="1" dirty="0">
                <a:latin typeface="Montserrat" panose="00000500000000000000" pitchFamily="2" charset="-52"/>
              </a:rPr>
              <a:t>5% </a:t>
            </a: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194E8499-7C10-4436-61F6-F6CFA1969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48797"/>
              </p:ext>
            </p:extLst>
          </p:nvPr>
        </p:nvGraphicFramePr>
        <p:xfrm>
          <a:off x="28673" y="1767305"/>
          <a:ext cx="6879907" cy="489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D426EB3-B732-51CC-D210-27BFF3673096}"/>
              </a:ext>
            </a:extLst>
          </p:cNvPr>
          <p:cNvSpPr txBox="1"/>
          <p:nvPr/>
        </p:nvSpPr>
        <p:spPr>
          <a:xfrm>
            <a:off x="7264185" y="1811859"/>
            <a:ext cx="301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43784"/>
                </a:solidFill>
                <a:latin typeface="Montserrat" panose="00000500000000000000" pitchFamily="2" charset="-52"/>
              </a:rPr>
              <a:t>Бакалавриат/специалитет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5C2715-3B4F-3E1F-A602-548477421CE8}"/>
              </a:ext>
            </a:extLst>
          </p:cNvPr>
          <p:cNvSpPr txBox="1"/>
          <p:nvPr/>
        </p:nvSpPr>
        <p:spPr>
          <a:xfrm>
            <a:off x="7264185" y="3275021"/>
            <a:ext cx="1598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43784"/>
                </a:solidFill>
                <a:latin typeface="Montserrat" panose="00000500000000000000" pitchFamily="2" charset="-52"/>
              </a:rPr>
              <a:t>Магистратура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B1182-EA3E-67EE-C6D5-6FCB84D02C83}"/>
              </a:ext>
            </a:extLst>
          </p:cNvPr>
          <p:cNvSpPr txBox="1"/>
          <p:nvPr/>
        </p:nvSpPr>
        <p:spPr>
          <a:xfrm>
            <a:off x="7264185" y="4730880"/>
            <a:ext cx="477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43784"/>
                </a:solidFill>
                <a:latin typeface="Montserrat" panose="00000500000000000000" pitchFamily="2" charset="-52"/>
              </a:rPr>
              <a:t>Среднее профессиональное образование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16C074-9356-7A20-9695-8806E0637839}"/>
              </a:ext>
            </a:extLst>
          </p:cNvPr>
          <p:cNvSpPr txBox="1"/>
          <p:nvPr/>
        </p:nvSpPr>
        <p:spPr>
          <a:xfrm>
            <a:off x="577016" y="1279681"/>
            <a:ext cx="538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anose="00000500000000000000" pitchFamily="2" charset="-52"/>
              </a:rPr>
              <a:t>Распределение выпускников 2021 г. Красноярского края по укрупненным направлениям подготовки, 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F67157-8646-309C-7D02-BDB0E9813939}"/>
              </a:ext>
            </a:extLst>
          </p:cNvPr>
          <p:cNvSpPr txBox="1"/>
          <p:nvPr/>
        </p:nvSpPr>
        <p:spPr>
          <a:xfrm>
            <a:off x="7027115" y="5076332"/>
            <a:ext cx="561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Техника и технологии наземного транспорта – </a:t>
            </a:r>
            <a:r>
              <a:rPr lang="ru-RU" sz="1400" b="1" dirty="0">
                <a:latin typeface="Montserrat" panose="00000500000000000000" pitchFamily="2" charset="-52"/>
              </a:rPr>
              <a:t>14%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Машиностроение – </a:t>
            </a:r>
            <a:r>
              <a:rPr lang="ru-RU" sz="1400" b="1" dirty="0">
                <a:latin typeface="Montserrat" panose="00000500000000000000" pitchFamily="2" charset="-52"/>
              </a:rPr>
              <a:t>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Экономика и управление – </a:t>
            </a:r>
            <a:r>
              <a:rPr lang="ru-RU" sz="1400" b="1" dirty="0">
                <a:latin typeface="Montserrat" panose="00000500000000000000" pitchFamily="2" charset="-52"/>
              </a:rPr>
              <a:t>8%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Техника и технологии строительства – </a:t>
            </a:r>
            <a:r>
              <a:rPr lang="ru-RU" sz="1400" b="1" dirty="0">
                <a:latin typeface="Montserrat" panose="00000500000000000000" pitchFamily="2" charset="-52"/>
              </a:rPr>
              <a:t>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Юриспруденция – </a:t>
            </a:r>
            <a:r>
              <a:rPr lang="ru-RU" sz="1400" b="1" dirty="0">
                <a:latin typeface="Montserrat" panose="00000500000000000000" pitchFamily="2" charset="-52"/>
              </a:rPr>
              <a:t>7%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E9A748-675D-D39A-70BD-6D5B69E3C1CF}"/>
              </a:ext>
            </a:extLst>
          </p:cNvPr>
          <p:cNvSpPr txBox="1"/>
          <p:nvPr/>
        </p:nvSpPr>
        <p:spPr>
          <a:xfrm>
            <a:off x="0" y="6622918"/>
            <a:ext cx="7702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</a:rPr>
              <a:t>*Информация о выпускниках магистратуры медицинских направлений и СПО математических направлений отсутствует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77BC36-93FD-44D3-D997-968E5CEBEAE2}"/>
              </a:ext>
            </a:extLst>
          </p:cNvPr>
          <p:cNvSpPr txBox="1"/>
          <p:nvPr/>
        </p:nvSpPr>
        <p:spPr>
          <a:xfrm>
            <a:off x="7702345" y="6446479"/>
            <a:ext cx="44896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00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00" dirty="0">
                <a:latin typeface="Montserrat" panose="00000500000000000000" pitchFamily="2" charset="-52"/>
                <a:ea typeface="+mn-lt"/>
                <a:cs typeface="+mn-lt"/>
              </a:rPr>
              <a:t>Мониторинг трудоустройства выпускников, Лаборатория исследований рынка труда, 2023 г.</a:t>
            </a:r>
            <a:endParaRPr lang="ru-RU" sz="1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97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4E115-02B7-792F-B084-93EFCD57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03" y="111422"/>
            <a:ext cx="11757178" cy="143877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43784"/>
                </a:solidFill>
                <a:latin typeface="Montserrat" panose="00000500000000000000" pitchFamily="2" charset="-52"/>
              </a:rPr>
              <a:t>Заработные платы выпускников </a:t>
            </a:r>
            <a:br>
              <a:rPr lang="ru-RU" sz="4000" b="1" dirty="0">
                <a:solidFill>
                  <a:srgbClr val="143784"/>
                </a:solidFill>
                <a:latin typeface="Montserrat" panose="00000500000000000000" pitchFamily="2" charset="-52"/>
              </a:rPr>
            </a:br>
            <a:r>
              <a:rPr lang="ru-RU" sz="4000" b="1" dirty="0">
                <a:solidFill>
                  <a:srgbClr val="143784"/>
                </a:solidFill>
                <a:latin typeface="Montserrat" panose="00000500000000000000" pitchFamily="2" charset="-52"/>
              </a:rPr>
              <a:t>2021 г. Красноярского края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D9BFFD7-4A38-25DC-6605-F048C00EA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391511"/>
              </p:ext>
            </p:extLst>
          </p:nvPr>
        </p:nvGraphicFramePr>
        <p:xfrm>
          <a:off x="208603" y="1877887"/>
          <a:ext cx="7219886" cy="474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8B8109-840D-CBD6-3C9D-D5783C642915}"/>
              </a:ext>
            </a:extLst>
          </p:cNvPr>
          <p:cNvSpPr txBox="1"/>
          <p:nvPr/>
        </p:nvSpPr>
        <p:spPr>
          <a:xfrm>
            <a:off x="7055645" y="2769823"/>
            <a:ext cx="5136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ontserrat" panose="00000500000000000000" pitchFamily="2" charset="-52"/>
              </a:rPr>
              <a:t>Бакалавриат/специалитет – </a:t>
            </a:r>
            <a:r>
              <a:rPr lang="ru-RU" sz="1600" b="1" dirty="0">
                <a:latin typeface="Montserrat" panose="00000500000000000000" pitchFamily="2" charset="-52"/>
              </a:rPr>
              <a:t>54,0 тыс. руб.</a:t>
            </a:r>
          </a:p>
          <a:p>
            <a:pPr algn="ctr"/>
            <a:r>
              <a:rPr lang="ru-RU" sz="1600" dirty="0">
                <a:latin typeface="Montserrat" panose="00000500000000000000" pitchFamily="2" charset="-52"/>
              </a:rPr>
              <a:t>Магистратура – </a:t>
            </a:r>
            <a:r>
              <a:rPr lang="ru-RU" sz="1600" b="1" dirty="0">
                <a:latin typeface="Montserrat" panose="00000500000000000000" pitchFamily="2" charset="-52"/>
              </a:rPr>
              <a:t>68,0 тыс. руб.</a:t>
            </a:r>
          </a:p>
          <a:p>
            <a:pPr algn="ctr"/>
            <a:r>
              <a:rPr lang="ru-RU" sz="1600" dirty="0">
                <a:latin typeface="Montserrat" panose="00000500000000000000" pitchFamily="2" charset="-52"/>
              </a:rPr>
              <a:t>СПО – </a:t>
            </a:r>
            <a:r>
              <a:rPr lang="ru-RU" sz="1600" b="1" dirty="0">
                <a:latin typeface="Montserrat" panose="00000500000000000000" pitchFamily="2" charset="-52"/>
              </a:rPr>
              <a:t>43,7 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DB994-BED6-819A-3D21-FE825FE33F7C}"/>
              </a:ext>
            </a:extLst>
          </p:cNvPr>
          <p:cNvSpPr txBox="1"/>
          <p:nvPr/>
        </p:nvSpPr>
        <p:spPr>
          <a:xfrm>
            <a:off x="7284677" y="4778001"/>
            <a:ext cx="4926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ontserrat" panose="00000500000000000000" pitchFamily="2" charset="-52"/>
              </a:rPr>
              <a:t>Бакалавриат/специалитет – </a:t>
            </a:r>
            <a:r>
              <a:rPr lang="ru-RU" sz="1600" b="1" dirty="0">
                <a:latin typeface="Montserrat" panose="00000500000000000000" pitchFamily="2" charset="-52"/>
              </a:rPr>
              <a:t>52,6 тыс. руб.</a:t>
            </a:r>
          </a:p>
          <a:p>
            <a:pPr algn="ctr"/>
            <a:r>
              <a:rPr lang="ru-RU" sz="1600" dirty="0">
                <a:latin typeface="Montserrat" panose="00000500000000000000" pitchFamily="2" charset="-52"/>
              </a:rPr>
              <a:t>Магистратура – </a:t>
            </a:r>
            <a:r>
              <a:rPr lang="ru-RU" sz="1600" b="1" dirty="0">
                <a:latin typeface="Montserrat" panose="00000500000000000000" pitchFamily="2" charset="-52"/>
              </a:rPr>
              <a:t>70,8 тыс. руб.</a:t>
            </a:r>
          </a:p>
          <a:p>
            <a:pPr algn="ctr"/>
            <a:r>
              <a:rPr lang="ru-RU" sz="1600" dirty="0">
                <a:latin typeface="Montserrat" panose="00000500000000000000" pitchFamily="2" charset="-52"/>
              </a:rPr>
              <a:t>СПО – </a:t>
            </a:r>
            <a:r>
              <a:rPr lang="ru-RU" sz="1600" b="1" dirty="0">
                <a:latin typeface="Montserrat" panose="00000500000000000000" pitchFamily="2" charset="-52"/>
              </a:rPr>
              <a:t>37,7 тыс.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C3ACC-4213-2C19-08AC-67D5B263D3FB}"/>
              </a:ext>
            </a:extLst>
          </p:cNvPr>
          <p:cNvSpPr txBox="1"/>
          <p:nvPr/>
        </p:nvSpPr>
        <p:spPr>
          <a:xfrm>
            <a:off x="7637092" y="2056803"/>
            <a:ext cx="4157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Средние з/п выпускников 2021 г. </a:t>
            </a:r>
          </a:p>
          <a:p>
            <a:pPr algn="ctr"/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Красноярского края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AAF1D-C0FD-8E3A-207D-C0FB3714141E}"/>
              </a:ext>
            </a:extLst>
          </p:cNvPr>
          <p:cNvSpPr txBox="1"/>
          <p:nvPr/>
        </p:nvSpPr>
        <p:spPr>
          <a:xfrm>
            <a:off x="7733743" y="4165928"/>
            <a:ext cx="3964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43784"/>
                </a:solidFill>
                <a:latin typeface="Montserrat" panose="00000500000000000000" pitchFamily="2" charset="-52"/>
              </a:rPr>
              <a:t>Средние з/п выпускников 2021 г. в России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70D9B-9147-E0EB-2099-B5713CACB868}"/>
              </a:ext>
            </a:extLst>
          </p:cNvPr>
          <p:cNvSpPr txBox="1"/>
          <p:nvPr/>
        </p:nvSpPr>
        <p:spPr>
          <a:xfrm>
            <a:off x="-48325" y="6520751"/>
            <a:ext cx="499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</a:rPr>
              <a:t>*Информация о выпускниках магистратуры медицинских направлений, искусства и культуры и СПО математических направлений отсутствует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07646-71D6-7D6B-F929-A9658ACEDDD0}"/>
              </a:ext>
            </a:extLst>
          </p:cNvPr>
          <p:cNvSpPr txBox="1"/>
          <p:nvPr/>
        </p:nvSpPr>
        <p:spPr>
          <a:xfrm>
            <a:off x="7702345" y="6446479"/>
            <a:ext cx="44896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00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00" dirty="0">
                <a:latin typeface="Montserrat" panose="00000500000000000000" pitchFamily="2" charset="-52"/>
                <a:ea typeface="+mn-lt"/>
                <a:cs typeface="+mn-lt"/>
              </a:rPr>
              <a:t>Мониторинг трудоустройства выпускников, Лаборатория исследований рынка труда, 2023 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6630A-E9D9-F286-908F-3561B8897A1F}"/>
              </a:ext>
            </a:extLst>
          </p:cNvPr>
          <p:cNvSpPr txBox="1"/>
          <p:nvPr/>
        </p:nvSpPr>
        <p:spPr>
          <a:xfrm>
            <a:off x="303160" y="1452431"/>
            <a:ext cx="712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anose="00000500000000000000" pitchFamily="2" charset="-52"/>
              </a:rPr>
              <a:t>Средние заработные платы выпускников 2021 г. Красноярского края в разрезе укрупненных направлений подготовки, тыс. руб.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B3E390-FD00-7506-9C43-278F58A2C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50" b="27078"/>
          <a:stretch/>
        </p:blipFill>
        <p:spPr>
          <a:xfrm>
            <a:off x="10253076" y="-7285"/>
            <a:ext cx="1938924" cy="20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B3FB363-103E-AE8C-BDFF-E5EA919C0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623209"/>
              </p:ext>
            </p:extLst>
          </p:nvPr>
        </p:nvGraphicFramePr>
        <p:xfrm>
          <a:off x="-22754" y="1342499"/>
          <a:ext cx="4335809" cy="318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C79D99A-0CFF-51D8-19C0-586ED40DF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752297"/>
              </p:ext>
            </p:extLst>
          </p:nvPr>
        </p:nvGraphicFramePr>
        <p:xfrm>
          <a:off x="3398640" y="1341460"/>
          <a:ext cx="5569379" cy="318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B4E810D-6E60-B126-C0C0-8AB52652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629506"/>
              </p:ext>
            </p:extLst>
          </p:nvPr>
        </p:nvGraphicFramePr>
        <p:xfrm>
          <a:off x="7202743" y="1459047"/>
          <a:ext cx="6228802" cy="348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FBFBFBD-5206-69E1-9BB5-7F161E12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7" y="180366"/>
            <a:ext cx="12137292" cy="1206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43784"/>
                </a:solidFill>
                <a:latin typeface="Montserrat" panose="00000500000000000000" pitchFamily="2" charset="-52"/>
              </a:rPr>
              <a:t>Отраслевое распределение выпускников 2021 г. Красноярского края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1DC3A-8744-8A3A-61DD-2859221E3775}"/>
              </a:ext>
            </a:extLst>
          </p:cNvPr>
          <p:cNvSpPr txBox="1"/>
          <p:nvPr/>
        </p:nvSpPr>
        <p:spPr>
          <a:xfrm>
            <a:off x="1271953" y="2664056"/>
            <a:ext cx="1746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E0D30"/>
                </a:solidFill>
                <a:latin typeface="Montserrat" panose="00000500000000000000" pitchFamily="2" charset="-52"/>
              </a:rPr>
              <a:t>Бакалавриат/специалитет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D9B15B-8A4D-65F8-7396-D820549DC901}"/>
              </a:ext>
            </a:extLst>
          </p:cNvPr>
          <p:cNvSpPr txBox="1"/>
          <p:nvPr/>
        </p:nvSpPr>
        <p:spPr>
          <a:xfrm>
            <a:off x="5310132" y="2764689"/>
            <a:ext cx="17463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E0D30"/>
                </a:solidFill>
                <a:latin typeface="Montserrat" panose="00000500000000000000" pitchFamily="2" charset="-52"/>
              </a:rPr>
              <a:t>Магистратура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27156F-F3C4-A0A5-DDDA-880EB261482D}"/>
              </a:ext>
            </a:extLst>
          </p:cNvPr>
          <p:cNvSpPr txBox="1"/>
          <p:nvPr/>
        </p:nvSpPr>
        <p:spPr>
          <a:xfrm>
            <a:off x="8968019" y="2764689"/>
            <a:ext cx="2413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E0D30"/>
                </a:solidFill>
                <a:latin typeface="Montserrat" panose="00000500000000000000" pitchFamily="2" charset="-52"/>
              </a:rPr>
              <a:t>СПО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D1568BF-0806-FA7F-F123-6DF06AB45FC1}"/>
              </a:ext>
            </a:extLst>
          </p:cNvPr>
          <p:cNvGrpSpPr/>
          <p:nvPr/>
        </p:nvGrpSpPr>
        <p:grpSpPr>
          <a:xfrm>
            <a:off x="531188" y="4712260"/>
            <a:ext cx="3928106" cy="1938992"/>
            <a:chOff x="531188" y="4712260"/>
            <a:chExt cx="3928106" cy="19389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711C7-7514-3352-0803-6855FE604E85}"/>
                </a:ext>
              </a:extLst>
            </p:cNvPr>
            <p:cNvSpPr txBox="1"/>
            <p:nvPr/>
          </p:nvSpPr>
          <p:spPr>
            <a:xfrm>
              <a:off x="641427" y="4712260"/>
              <a:ext cx="38178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Montserrat" panose="00000500000000000000" pitchFamily="2" charset="-52"/>
                </a:rPr>
                <a:t>Образование – 42,4 тыс. руб.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Обрабатывающие производства – 61,7 тыс. руб. 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Здравоохранение – 52,9 тыс. руб.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Деятельность профессиональная, научная – 47,2 тыс. руб.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Торговля -  38,9 тыс. руб.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Остальные отрасли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5ABDD012-97C4-FE08-C7B2-919B8B45907D}"/>
                </a:ext>
              </a:extLst>
            </p:cNvPr>
            <p:cNvSpPr/>
            <p:nvPr/>
          </p:nvSpPr>
          <p:spPr>
            <a:xfrm>
              <a:off x="531188" y="5058301"/>
              <a:ext cx="72000" cy="72000"/>
            </a:xfrm>
            <a:prstGeom prst="ellipse">
              <a:avLst/>
            </a:prstGeom>
            <a:solidFill>
              <a:srgbClr val="0E0D30"/>
            </a:solidFill>
            <a:ln>
              <a:solidFill>
                <a:srgbClr val="0E0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E03C8041-10E4-3BB3-C4FE-B91F2F0A1903}"/>
                </a:ext>
              </a:extLst>
            </p:cNvPr>
            <p:cNvSpPr/>
            <p:nvPr/>
          </p:nvSpPr>
          <p:spPr>
            <a:xfrm>
              <a:off x="531188" y="4838471"/>
              <a:ext cx="72000" cy="72000"/>
            </a:xfrm>
            <a:prstGeom prst="ellipse">
              <a:avLst/>
            </a:prstGeom>
            <a:solidFill>
              <a:srgbClr val="143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4BE0E21-34F2-1D27-0FC6-25C87D9F2800}"/>
                </a:ext>
              </a:extLst>
            </p:cNvPr>
            <p:cNvSpPr/>
            <p:nvPr/>
          </p:nvSpPr>
          <p:spPr>
            <a:xfrm>
              <a:off x="531188" y="5515501"/>
              <a:ext cx="72000" cy="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51C9140A-A5AF-9346-18B2-C0C2286A2DE9}"/>
                </a:ext>
              </a:extLst>
            </p:cNvPr>
            <p:cNvSpPr/>
            <p:nvPr/>
          </p:nvSpPr>
          <p:spPr>
            <a:xfrm>
              <a:off x="531188" y="5769502"/>
              <a:ext cx="72000" cy="72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062D772-B11E-D2C9-BBCF-ABB67BF28667}"/>
                </a:ext>
              </a:extLst>
            </p:cNvPr>
            <p:cNvSpPr/>
            <p:nvPr/>
          </p:nvSpPr>
          <p:spPr>
            <a:xfrm>
              <a:off x="531188" y="6226702"/>
              <a:ext cx="72000" cy="72000"/>
            </a:xfrm>
            <a:prstGeom prst="ellipse">
              <a:avLst/>
            </a:prstGeom>
            <a:solidFill>
              <a:srgbClr val="367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0172FC8-3E3C-ECA0-25C7-B40AB2D5DEAB}"/>
                </a:ext>
              </a:extLst>
            </p:cNvPr>
            <p:cNvSpPr/>
            <p:nvPr/>
          </p:nvSpPr>
          <p:spPr>
            <a:xfrm>
              <a:off x="531188" y="6461577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84B1227-F19E-0624-7336-99B8B72BA852}"/>
              </a:ext>
            </a:extLst>
          </p:cNvPr>
          <p:cNvGrpSpPr/>
          <p:nvPr/>
        </p:nvGrpSpPr>
        <p:grpSpPr>
          <a:xfrm>
            <a:off x="4649989" y="4712260"/>
            <a:ext cx="3928106" cy="1477328"/>
            <a:chOff x="531188" y="4712260"/>
            <a:chExt cx="3928106" cy="14773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A394EE-A6F1-B875-37F7-AA1113FEB3F4}"/>
                </a:ext>
              </a:extLst>
            </p:cNvPr>
            <p:cNvSpPr txBox="1"/>
            <p:nvPr/>
          </p:nvSpPr>
          <p:spPr>
            <a:xfrm>
              <a:off x="641427" y="4712260"/>
              <a:ext cx="3817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Montserrat" panose="00000500000000000000" pitchFamily="2" charset="-52"/>
                </a:rPr>
                <a:t>Образование – 57,6 тыс. руб.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Деятельность профессиональная, научная – 71,5 тыс. руб.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Обрабатывающие производства – 77,5 тыс. руб. </a:t>
              </a:r>
            </a:p>
            <a:p>
              <a:r>
                <a:rPr lang="ru-RU" sz="1500" dirty="0">
                  <a:latin typeface="Montserrat" panose="00000500000000000000" pitchFamily="2" charset="-52"/>
                </a:rPr>
                <a:t>Остальные отрасли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368E2A4-E483-177D-3ABA-12B49AFBBE88}"/>
                </a:ext>
              </a:extLst>
            </p:cNvPr>
            <p:cNvSpPr/>
            <p:nvPr/>
          </p:nvSpPr>
          <p:spPr>
            <a:xfrm>
              <a:off x="531188" y="5058301"/>
              <a:ext cx="72000" cy="72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03C9DC6-A067-959A-B928-4B04A489E07A}"/>
                </a:ext>
              </a:extLst>
            </p:cNvPr>
            <p:cNvSpPr/>
            <p:nvPr/>
          </p:nvSpPr>
          <p:spPr>
            <a:xfrm>
              <a:off x="531188" y="4838471"/>
              <a:ext cx="72000" cy="72000"/>
            </a:xfrm>
            <a:prstGeom prst="ellipse">
              <a:avLst/>
            </a:prstGeom>
            <a:solidFill>
              <a:srgbClr val="143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6534C8F-17BC-5608-4217-6C04FDF9B8E4}"/>
                </a:ext>
              </a:extLst>
            </p:cNvPr>
            <p:cNvSpPr/>
            <p:nvPr/>
          </p:nvSpPr>
          <p:spPr>
            <a:xfrm>
              <a:off x="531188" y="5515501"/>
              <a:ext cx="72000" cy="72000"/>
            </a:xfrm>
            <a:prstGeom prst="ellipse">
              <a:avLst/>
            </a:prstGeom>
            <a:solidFill>
              <a:srgbClr val="0E0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53BF26-1DF8-56ED-76A7-3520AE89710E}"/>
                </a:ext>
              </a:extLst>
            </p:cNvPr>
            <p:cNvSpPr/>
            <p:nvPr/>
          </p:nvSpPr>
          <p:spPr>
            <a:xfrm>
              <a:off x="531188" y="5987611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64C25D0-6314-3E0E-6EFC-41C719693322}"/>
              </a:ext>
            </a:extLst>
          </p:cNvPr>
          <p:cNvGrpSpPr/>
          <p:nvPr/>
        </p:nvGrpSpPr>
        <p:grpSpPr>
          <a:xfrm>
            <a:off x="8521304" y="4697228"/>
            <a:ext cx="3928106" cy="1477328"/>
            <a:chOff x="8763901" y="4675688"/>
            <a:chExt cx="3928106" cy="1477328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48F6E168-987B-1CAC-8391-E6A92DE3096A}"/>
                </a:ext>
              </a:extLst>
            </p:cNvPr>
            <p:cNvGrpSpPr/>
            <p:nvPr/>
          </p:nvGrpSpPr>
          <p:grpSpPr>
            <a:xfrm>
              <a:off x="8763901" y="4675688"/>
              <a:ext cx="3928106" cy="1477328"/>
              <a:chOff x="531188" y="4712260"/>
              <a:chExt cx="3928106" cy="147732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2346DD-791E-DA6A-3629-5236E3E7314A}"/>
                  </a:ext>
                </a:extLst>
              </p:cNvPr>
              <p:cNvSpPr txBox="1"/>
              <p:nvPr/>
            </p:nvSpPr>
            <p:spPr>
              <a:xfrm>
                <a:off x="641427" y="4712260"/>
                <a:ext cx="381786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>
                    <a:latin typeface="Montserrat" panose="00000500000000000000" pitchFamily="2" charset="-52"/>
                  </a:rPr>
                  <a:t>Торговля – 31,7 тыс. руб.</a:t>
                </a:r>
              </a:p>
              <a:p>
                <a:r>
                  <a:rPr lang="ru-RU" sz="1500" dirty="0">
                    <a:latin typeface="Montserrat" panose="00000500000000000000" pitchFamily="2" charset="-52"/>
                  </a:rPr>
                  <a:t>Образование – 38,8 тыс. руб.</a:t>
                </a:r>
              </a:p>
              <a:p>
                <a:r>
                  <a:rPr lang="ru-RU" sz="1500" dirty="0">
                    <a:latin typeface="Montserrat" panose="00000500000000000000" pitchFamily="2" charset="-52"/>
                  </a:rPr>
                  <a:t>Здравоохранение – 40,3 тыс. руб.</a:t>
                </a:r>
              </a:p>
              <a:p>
                <a:r>
                  <a:rPr lang="ru-RU" sz="1500" dirty="0">
                    <a:latin typeface="Montserrat" panose="00000500000000000000" pitchFamily="2" charset="-52"/>
                  </a:rPr>
                  <a:t>Обрабатывающие производства – 52,2 тыс. руб.</a:t>
                </a:r>
              </a:p>
              <a:p>
                <a:r>
                  <a:rPr lang="ru-RU" sz="1500" dirty="0">
                    <a:latin typeface="Montserrat" panose="00000500000000000000" pitchFamily="2" charset="-52"/>
                  </a:rPr>
                  <a:t>Остальные отрасли 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4D4AE095-1023-97E7-CA48-DAE9B4F65B6B}"/>
                  </a:ext>
                </a:extLst>
              </p:cNvPr>
              <p:cNvSpPr/>
              <p:nvPr/>
            </p:nvSpPr>
            <p:spPr>
              <a:xfrm>
                <a:off x="531188" y="5058301"/>
                <a:ext cx="72000" cy="72000"/>
              </a:xfrm>
              <a:prstGeom prst="ellipse">
                <a:avLst/>
              </a:prstGeom>
              <a:solidFill>
                <a:srgbClr val="143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7DDC5255-31D3-4C10-68AD-393AE60D489F}"/>
                  </a:ext>
                </a:extLst>
              </p:cNvPr>
              <p:cNvSpPr/>
              <p:nvPr/>
            </p:nvSpPr>
            <p:spPr>
              <a:xfrm>
                <a:off x="531188" y="4838471"/>
                <a:ext cx="72000" cy="72000"/>
              </a:xfrm>
              <a:prstGeom prst="ellipse">
                <a:avLst/>
              </a:prstGeom>
              <a:solidFill>
                <a:srgbClr val="3675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0E0CD1D4-D866-68BD-00AD-61532F291396}"/>
                  </a:ext>
                </a:extLst>
              </p:cNvPr>
              <p:cNvSpPr/>
              <p:nvPr/>
            </p:nvSpPr>
            <p:spPr>
              <a:xfrm>
                <a:off x="531188" y="5309592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AAA4A3F9-1E89-6D44-61BF-7F94CEE66EF4}"/>
                  </a:ext>
                </a:extLst>
              </p:cNvPr>
              <p:cNvSpPr/>
              <p:nvPr/>
            </p:nvSpPr>
            <p:spPr>
              <a:xfrm>
                <a:off x="531188" y="5987611"/>
                <a:ext cx="72000" cy="72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87AF111-7849-1129-56C4-D4A3E1CCC17A}"/>
                </a:ext>
              </a:extLst>
            </p:cNvPr>
            <p:cNvSpPr/>
            <p:nvPr/>
          </p:nvSpPr>
          <p:spPr>
            <a:xfrm>
              <a:off x="8764901" y="5488311"/>
              <a:ext cx="72000" cy="72000"/>
            </a:xfrm>
            <a:prstGeom prst="ellipse">
              <a:avLst/>
            </a:prstGeom>
            <a:solidFill>
              <a:srgbClr val="0E0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E125642-BB12-13A1-89C3-CD0C47461954}"/>
              </a:ext>
            </a:extLst>
          </p:cNvPr>
          <p:cNvSpPr txBox="1"/>
          <p:nvPr/>
        </p:nvSpPr>
        <p:spPr>
          <a:xfrm>
            <a:off x="7702345" y="6446479"/>
            <a:ext cx="44896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00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00" dirty="0">
                <a:latin typeface="Montserrat" panose="00000500000000000000" pitchFamily="2" charset="-52"/>
                <a:ea typeface="+mn-lt"/>
                <a:cs typeface="+mn-lt"/>
              </a:rPr>
              <a:t>Мониторинг трудоустройства выпускников, Лаборатория исследований рынка труда, 2023 г.</a:t>
            </a:r>
            <a:endParaRPr lang="ru-RU" sz="1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467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050D6-276A-A1EF-55F4-0E13B15F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43784"/>
                </a:solidFill>
                <a:latin typeface="Montserrat" panose="00000500000000000000" pitchFamily="2" charset="-52"/>
              </a:rPr>
              <a:t>Положение выпускников 2021 г. Красноярского края на рынке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794C9-D323-FD44-C37E-26456BD04834}"/>
              </a:ext>
            </a:extLst>
          </p:cNvPr>
          <p:cNvSpPr txBox="1"/>
          <p:nvPr/>
        </p:nvSpPr>
        <p:spPr>
          <a:xfrm>
            <a:off x="7347413" y="2518691"/>
            <a:ext cx="4573966" cy="11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Специалисты в области техники</a:t>
            </a:r>
            <a:r>
              <a:rPr lang="en-US" sz="1500" dirty="0">
                <a:latin typeface="Montserrat" panose="00000500000000000000" pitchFamily="2" charset="-52"/>
              </a:rPr>
              <a:t> </a:t>
            </a:r>
            <a:r>
              <a:rPr lang="ru-RU" sz="1500" dirty="0">
                <a:latin typeface="Montserrat" panose="00000500000000000000" pitchFamily="2" charset="-52"/>
              </a:rPr>
              <a:t>– </a:t>
            </a:r>
            <a:r>
              <a:rPr lang="en-US" sz="1500" b="1" dirty="0">
                <a:latin typeface="Montserrat" panose="00000500000000000000" pitchFamily="2" charset="-52"/>
              </a:rPr>
              <a:t>1</a:t>
            </a:r>
            <a:r>
              <a:rPr lang="ru-RU" sz="1500" b="1" dirty="0">
                <a:latin typeface="Montserrat" panose="00000500000000000000" pitchFamily="2" charset="-52"/>
              </a:rPr>
              <a:t>0</a:t>
            </a:r>
            <a:r>
              <a:rPr lang="en-US" sz="1500" b="1" dirty="0">
                <a:latin typeface="Montserrat" panose="00000500000000000000" pitchFamily="2" charset="-52"/>
              </a:rPr>
              <a:t>,</a:t>
            </a:r>
            <a:r>
              <a:rPr lang="ru-RU" sz="1500" b="1" dirty="0">
                <a:latin typeface="Montserrat" panose="00000500000000000000" pitchFamily="2" charset="-52"/>
              </a:rPr>
              <a:t>3%</a:t>
            </a:r>
            <a:r>
              <a:rPr lang="ru-RU" sz="1500" dirty="0">
                <a:latin typeface="Montserrat" panose="00000500000000000000" pitchFamily="2" charset="-52"/>
              </a:rPr>
              <a:t> (з/п – </a:t>
            </a:r>
            <a:r>
              <a:rPr lang="en-US" sz="1500" dirty="0">
                <a:latin typeface="Montserrat" panose="00000500000000000000" pitchFamily="2" charset="-52"/>
              </a:rPr>
              <a:t>67,3 </a:t>
            </a:r>
            <a:r>
              <a:rPr lang="ru-RU" sz="1500" dirty="0">
                <a:latin typeface="Montserrat" panose="00000500000000000000" pitchFamily="2" charset="-52"/>
              </a:rPr>
              <a:t>тыс. руб.)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Врачи – </a:t>
            </a:r>
            <a:r>
              <a:rPr lang="ru-RU" sz="1500" b="1" dirty="0">
                <a:latin typeface="Montserrat" panose="00000500000000000000" pitchFamily="2" charset="-52"/>
              </a:rPr>
              <a:t>4,2%</a:t>
            </a:r>
            <a:r>
              <a:rPr lang="ru-RU" sz="1500" dirty="0">
                <a:latin typeface="Montserrat" panose="00000500000000000000" pitchFamily="2" charset="-52"/>
              </a:rPr>
              <a:t> (з/п – 73,0 тыс. руб.)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Педагоги– </a:t>
            </a:r>
            <a:r>
              <a:rPr lang="ru-RU" sz="1500" b="1" dirty="0">
                <a:latin typeface="Montserrat" panose="00000500000000000000" pitchFamily="2" charset="-52"/>
              </a:rPr>
              <a:t>3</a:t>
            </a:r>
            <a:r>
              <a:rPr lang="en-US" sz="1500" b="1" dirty="0">
                <a:latin typeface="Montserrat" panose="00000500000000000000" pitchFamily="2" charset="-52"/>
              </a:rPr>
              <a:t>,</a:t>
            </a:r>
            <a:r>
              <a:rPr lang="ru-RU" sz="1500" b="1" dirty="0">
                <a:latin typeface="Montserrat" panose="00000500000000000000" pitchFamily="2" charset="-52"/>
              </a:rPr>
              <a:t>9%</a:t>
            </a:r>
            <a:r>
              <a:rPr lang="ru-RU" sz="1500" dirty="0">
                <a:latin typeface="Montserrat" panose="00000500000000000000" pitchFamily="2" charset="-52"/>
              </a:rPr>
              <a:t> (з/п – 47,3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E6DED-3652-CA72-CB97-3006B42E691D}"/>
              </a:ext>
            </a:extLst>
          </p:cNvPr>
          <p:cNvSpPr txBox="1"/>
          <p:nvPr/>
        </p:nvSpPr>
        <p:spPr>
          <a:xfrm>
            <a:off x="6976453" y="1457138"/>
            <a:ext cx="52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Профессии, в которых работают выпускники 2021 г. Красноярского края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CAD1C-3CD9-0F8C-85FF-F369B5D1FA58}"/>
              </a:ext>
            </a:extLst>
          </p:cNvPr>
          <p:cNvSpPr txBox="1"/>
          <p:nvPr/>
        </p:nvSpPr>
        <p:spPr>
          <a:xfrm>
            <a:off x="7347413" y="4503919"/>
            <a:ext cx="4573966" cy="11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Продавцы – </a:t>
            </a:r>
            <a:r>
              <a:rPr lang="ru-RU" sz="1500" b="1" dirty="0">
                <a:latin typeface="Montserrat" panose="00000500000000000000" pitchFamily="2" charset="-52"/>
              </a:rPr>
              <a:t>8,6% </a:t>
            </a:r>
            <a:r>
              <a:rPr lang="ru-RU" sz="1500" dirty="0">
                <a:latin typeface="Montserrat" panose="00000500000000000000" pitchFamily="2" charset="-52"/>
              </a:rPr>
              <a:t>(з/п – </a:t>
            </a:r>
            <a:r>
              <a:rPr lang="en-US" sz="1500" dirty="0">
                <a:latin typeface="Montserrat" panose="00000500000000000000" pitchFamily="2" charset="-52"/>
              </a:rPr>
              <a:t>25,5 </a:t>
            </a:r>
            <a:r>
              <a:rPr lang="ru-RU" sz="1500" dirty="0">
                <a:latin typeface="Montserrat" panose="00000500000000000000" pitchFamily="2" charset="-52"/>
              </a:rPr>
              <a:t>тыс. руб.)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Педагоги– </a:t>
            </a:r>
            <a:r>
              <a:rPr lang="ru-RU" sz="1500" b="1" dirty="0">
                <a:latin typeface="Montserrat" panose="00000500000000000000" pitchFamily="2" charset="-52"/>
              </a:rPr>
              <a:t>4,2%</a:t>
            </a:r>
            <a:r>
              <a:rPr lang="ru-RU" sz="1500" dirty="0">
                <a:latin typeface="Montserrat" panose="00000500000000000000" pitchFamily="2" charset="-52"/>
              </a:rPr>
              <a:t> (з/п –</a:t>
            </a:r>
            <a:r>
              <a:rPr lang="en-US" sz="1500" dirty="0">
                <a:latin typeface="Montserrat" panose="00000500000000000000" pitchFamily="2" charset="-52"/>
              </a:rPr>
              <a:t>38,1 </a:t>
            </a:r>
            <a:r>
              <a:rPr lang="ru-RU" sz="1500" dirty="0">
                <a:latin typeface="Montserrat" panose="00000500000000000000" pitchFamily="2" charset="-52"/>
              </a:rPr>
              <a:t>тыс. руб.)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500" b="0" i="0" dirty="0">
                <a:effectLst/>
                <a:latin typeface="Montserrat" panose="00000500000000000000" pitchFamily="2" charset="-52"/>
              </a:rPr>
              <a:t>Средний медицинский персонал </a:t>
            </a:r>
            <a:r>
              <a:rPr lang="ru-RU" sz="1500" dirty="0">
                <a:latin typeface="Montserrat" panose="00000500000000000000" pitchFamily="2" charset="-52"/>
              </a:rPr>
              <a:t>– </a:t>
            </a:r>
            <a:r>
              <a:rPr lang="ru-RU" sz="1500" b="1" dirty="0">
                <a:latin typeface="Montserrat" panose="00000500000000000000" pitchFamily="2" charset="-52"/>
              </a:rPr>
              <a:t>4</a:t>
            </a:r>
            <a:r>
              <a:rPr lang="en-US" sz="1500" b="1" dirty="0">
                <a:latin typeface="Montserrat" panose="00000500000000000000" pitchFamily="2" charset="-52"/>
              </a:rPr>
              <a:t>,</a:t>
            </a:r>
            <a:r>
              <a:rPr lang="ru-RU" sz="1500" b="1" dirty="0">
                <a:latin typeface="Montserrat" panose="00000500000000000000" pitchFamily="2" charset="-52"/>
              </a:rPr>
              <a:t>1%</a:t>
            </a:r>
            <a:r>
              <a:rPr lang="ru-RU" sz="1500" dirty="0">
                <a:latin typeface="Montserrat" panose="00000500000000000000" pitchFamily="2" charset="-52"/>
              </a:rPr>
              <a:t> (з/п – 4</a:t>
            </a:r>
            <a:r>
              <a:rPr lang="en-US" sz="1500" dirty="0">
                <a:latin typeface="Montserrat" panose="00000500000000000000" pitchFamily="2" charset="-52"/>
              </a:rPr>
              <a:t>6</a:t>
            </a:r>
            <a:r>
              <a:rPr lang="ru-RU" sz="1500" dirty="0">
                <a:latin typeface="Montserrat" panose="00000500000000000000" pitchFamily="2" charset="-52"/>
              </a:rPr>
              <a:t>,</a:t>
            </a:r>
            <a:r>
              <a:rPr lang="en-US" sz="1500" dirty="0">
                <a:latin typeface="Montserrat" panose="00000500000000000000" pitchFamily="2" charset="-52"/>
              </a:rPr>
              <a:t>1</a:t>
            </a:r>
            <a:r>
              <a:rPr lang="ru-RU" sz="1500" dirty="0">
                <a:latin typeface="Montserrat" panose="00000500000000000000" pitchFamily="2" charset="-52"/>
              </a:rPr>
              <a:t> тыс. руб.)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98FBF-54FE-B891-36CB-EFD39FD30CB9}"/>
              </a:ext>
            </a:extLst>
          </p:cNvPr>
          <p:cNvSpPr txBox="1"/>
          <p:nvPr/>
        </p:nvSpPr>
        <p:spPr>
          <a:xfrm>
            <a:off x="7905135" y="6489147"/>
            <a:ext cx="4340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00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00" dirty="0">
                <a:latin typeface="Montserrat" panose="00000500000000000000" pitchFamily="2" charset="-52"/>
                <a:ea typeface="+mn-lt"/>
                <a:cs typeface="+mn-lt"/>
              </a:rPr>
              <a:t>Мониторинг трудоустройства выпускников, Лаборатория исследований рынка труда, 2023 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F51C-51D1-366D-A223-C3E92048EC11}"/>
              </a:ext>
            </a:extLst>
          </p:cNvPr>
          <p:cNvSpPr txBox="1"/>
          <p:nvPr/>
        </p:nvSpPr>
        <p:spPr>
          <a:xfrm>
            <a:off x="7681662" y="2118973"/>
            <a:ext cx="3905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143784"/>
                </a:solidFill>
                <a:latin typeface="Montserrat" panose="00000500000000000000" pitchFamily="2" charset="-52"/>
              </a:rPr>
              <a:t>Выпускники высшего образования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8750A-A42D-E6FF-2540-DD30951F2681}"/>
              </a:ext>
            </a:extLst>
          </p:cNvPr>
          <p:cNvSpPr txBox="1"/>
          <p:nvPr/>
        </p:nvSpPr>
        <p:spPr>
          <a:xfrm>
            <a:off x="7681662" y="3830677"/>
            <a:ext cx="3905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143784"/>
                </a:solidFill>
                <a:latin typeface="Montserrat" panose="00000500000000000000" pitchFamily="2" charset="-52"/>
              </a:rPr>
              <a:t>Выпускники среднего профессионального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56C08-1D1F-5DE1-75AB-33FC8BEE206B}"/>
              </a:ext>
            </a:extLst>
          </p:cNvPr>
          <p:cNvSpPr txBox="1"/>
          <p:nvPr/>
        </p:nvSpPr>
        <p:spPr>
          <a:xfrm>
            <a:off x="880453" y="1457138"/>
            <a:ext cx="52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Распределение выпускников 2021 г. Красноярского края по роду занятий, %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A2CE092-75D4-285E-25F0-61569B211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269845"/>
              </p:ext>
            </p:extLst>
          </p:nvPr>
        </p:nvGraphicFramePr>
        <p:xfrm>
          <a:off x="188097" y="2041913"/>
          <a:ext cx="7410132" cy="450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35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B18D2F-2567-84C9-C58C-A0D4AA5BE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-1" b="738"/>
          <a:stretch/>
        </p:blipFill>
        <p:spPr>
          <a:xfrm>
            <a:off x="9009852" y="1"/>
            <a:ext cx="3155248" cy="22044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19B45-F165-5A22-D02C-6157274D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" y="110729"/>
            <a:ext cx="8753272" cy="10091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43784"/>
                </a:solidFill>
                <a:latin typeface="Montserrat" panose="00000500000000000000" pitchFamily="2" charset="-52"/>
              </a:rPr>
              <a:t>Региональная мобильность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95E42-8B1A-E841-DE44-72203D52B88A}"/>
              </a:ext>
            </a:extLst>
          </p:cNvPr>
          <p:cNvSpPr txBox="1"/>
          <p:nvPr/>
        </p:nvSpPr>
        <p:spPr>
          <a:xfrm>
            <a:off x="95865" y="973394"/>
            <a:ext cx="1071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Регионы, в которые трудоустраиваются выпускники 2021 г. Красноярского края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77FA6-D743-DD48-3475-B456341AA956}"/>
              </a:ext>
            </a:extLst>
          </p:cNvPr>
          <p:cNvSpPr txBox="1"/>
          <p:nvPr/>
        </p:nvSpPr>
        <p:spPr>
          <a:xfrm>
            <a:off x="1090916" y="2424880"/>
            <a:ext cx="4031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Красноярский край – 73%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г. Москва – 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Республика Хакасия – 3%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Иркутская область – 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г. Санкт-Петербург – 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8121F-406E-983C-07F5-50D86D68F39A}"/>
              </a:ext>
            </a:extLst>
          </p:cNvPr>
          <p:cNvSpPr txBox="1"/>
          <p:nvPr/>
        </p:nvSpPr>
        <p:spPr>
          <a:xfrm>
            <a:off x="1090916" y="5135154"/>
            <a:ext cx="4831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Красноярский край – 77%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г. Москва – 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Республика Хакасия – 3%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Иркутская область – 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Новосибирская область – 2%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6BE2B-6A65-01F6-AE19-357BA116D015}"/>
              </a:ext>
            </a:extLst>
          </p:cNvPr>
          <p:cNvSpPr txBox="1"/>
          <p:nvPr/>
        </p:nvSpPr>
        <p:spPr>
          <a:xfrm>
            <a:off x="675376" y="1963748"/>
            <a:ext cx="459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% трудовой миграции – </a:t>
            </a:r>
            <a:r>
              <a:rPr lang="ru-RU" sz="2800" b="1" dirty="0">
                <a:solidFill>
                  <a:srgbClr val="3675FE"/>
                </a:solidFill>
                <a:latin typeface="Montserrat" panose="00000500000000000000" pitchFamily="2" charset="-52"/>
              </a:rPr>
              <a:t>27% </a:t>
            </a:r>
            <a:endParaRPr lang="ru-RU" sz="2000" b="1" dirty="0">
              <a:solidFill>
                <a:srgbClr val="3675FE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4CD3C-71CD-27D5-C071-3E659A9EFDB0}"/>
              </a:ext>
            </a:extLst>
          </p:cNvPr>
          <p:cNvSpPr txBox="1"/>
          <p:nvPr/>
        </p:nvSpPr>
        <p:spPr>
          <a:xfrm>
            <a:off x="743039" y="4531164"/>
            <a:ext cx="43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% трудовой миграции – </a:t>
            </a:r>
            <a:r>
              <a:rPr lang="ru-RU" sz="2800" b="1" dirty="0">
                <a:solidFill>
                  <a:srgbClr val="3675FE"/>
                </a:solidFill>
                <a:latin typeface="Montserrat" panose="00000500000000000000" pitchFamily="2" charset="-52"/>
              </a:rPr>
              <a:t>23% </a:t>
            </a:r>
            <a:endParaRPr lang="ru-RU" sz="2000" b="1" dirty="0">
              <a:solidFill>
                <a:srgbClr val="3675FE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1A39D91-D337-762B-E742-F30273C7EE50}"/>
              </a:ext>
            </a:extLst>
          </p:cNvPr>
          <p:cNvSpPr/>
          <p:nvPr/>
        </p:nvSpPr>
        <p:spPr>
          <a:xfrm>
            <a:off x="648420" y="1445170"/>
            <a:ext cx="4261515" cy="559487"/>
          </a:xfrm>
          <a:prstGeom prst="roundRect">
            <a:avLst/>
          </a:prstGeom>
          <a:solidFill>
            <a:srgbClr val="143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Высшее образование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E3D8A5A-C552-201D-A991-332A45F9721C}"/>
              </a:ext>
            </a:extLst>
          </p:cNvPr>
          <p:cNvSpPr/>
          <p:nvPr/>
        </p:nvSpPr>
        <p:spPr>
          <a:xfrm>
            <a:off x="648420" y="3932347"/>
            <a:ext cx="4397132" cy="597809"/>
          </a:xfrm>
          <a:prstGeom prst="roundRect">
            <a:avLst/>
          </a:prstGeom>
          <a:solidFill>
            <a:srgbClr val="143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Среднее профессиональное образование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DD1BB0-5DFC-C966-7CC5-879706A37848}"/>
              </a:ext>
            </a:extLst>
          </p:cNvPr>
          <p:cNvSpPr txBox="1"/>
          <p:nvPr/>
        </p:nvSpPr>
        <p:spPr>
          <a:xfrm>
            <a:off x="8383466" y="6489371"/>
            <a:ext cx="38850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000" dirty="0">
                <a:latin typeface="Montserrat" panose="00000500000000000000" pitchFamily="2" charset="-52"/>
                <a:cs typeface="Calibri"/>
              </a:rPr>
              <a:t>Источник: </a:t>
            </a:r>
            <a:r>
              <a:rPr lang="ru-RU" sz="1000" dirty="0">
                <a:latin typeface="Montserrat" panose="00000500000000000000" pitchFamily="2" charset="-52"/>
                <a:ea typeface="+mn-lt"/>
                <a:cs typeface="+mn-lt"/>
              </a:rPr>
              <a:t>Мониторинг трудоустройства выпускников, Лаборатория исследований рынка труда, 2023 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D386D91-EB8C-3F72-84ED-B21D3C55D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46435"/>
              </p:ext>
            </p:extLst>
          </p:nvPr>
        </p:nvGraphicFramePr>
        <p:xfrm>
          <a:off x="6017599" y="2656196"/>
          <a:ext cx="5720361" cy="355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771766-8C02-8254-48BA-329C38042E1C}"/>
              </a:ext>
            </a:extLst>
          </p:cNvPr>
          <p:cNvSpPr txBox="1"/>
          <p:nvPr/>
        </p:nvSpPr>
        <p:spPr>
          <a:xfrm>
            <a:off x="6270005" y="1898984"/>
            <a:ext cx="52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Динамика трудовой миграции выпускников Красноярского края, 2016-2022 гг., %</a:t>
            </a:r>
          </a:p>
        </p:txBody>
      </p:sp>
    </p:spTree>
    <p:extLst>
      <p:ext uri="{BB962C8B-B14F-4D97-AF65-F5344CB8AC3E}">
        <p14:creationId xmlns:p14="http://schemas.microsoft.com/office/powerpoint/2010/main" val="1598160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986</Words>
  <Application>Microsoft Macintosh PowerPoint</Application>
  <PresentationFormat>Широкоэкранный</PresentationFormat>
  <Paragraphs>186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Тема Office</vt:lpstr>
      <vt:lpstr>Выпускники на российском рынке труда: конкуренция за рабочую силу</vt:lpstr>
      <vt:lpstr>Презентация PowerPoint</vt:lpstr>
      <vt:lpstr>Презентация PowerPoint</vt:lpstr>
      <vt:lpstr>Образовательные предпочтения выпускников 2021 г. Красноярского края</vt:lpstr>
      <vt:lpstr>Заработные платы выпускников  2021 г. Красноярского края</vt:lpstr>
      <vt:lpstr>Отраслевое распределение выпускников 2021 г. Красноярского края</vt:lpstr>
      <vt:lpstr>Положение выпускников 2021 г. Красноярского края на рынке труда</vt:lpstr>
      <vt:lpstr>Региональная мобильность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Выпускники на российском рынке труда: конкуренция за рабочую силу</dc:title>
  <dc:creator>Смолярчук Екатерина Дмитриевна</dc:creator>
  <cp:lastModifiedBy>Травкин Павел</cp:lastModifiedBy>
  <cp:revision>2</cp:revision>
  <dcterms:created xsi:type="dcterms:W3CDTF">2023-05-19T09:22:14Z</dcterms:created>
  <dcterms:modified xsi:type="dcterms:W3CDTF">2023-05-31T06:21:28Z</dcterms:modified>
</cp:coreProperties>
</file>