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6" r:id="rId3"/>
    <p:sldId id="284" r:id="rId4"/>
    <p:sldId id="285" r:id="rId5"/>
    <p:sldId id="276" r:id="rId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8C125-A633-4571-A0F4-B1B1B0D8C4E0}" v="203" dt="2021-12-05T16:20:06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0" y="108"/>
      </p:cViewPr>
      <p:guideLst>
        <p:guide orient="horz" pos="240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тон Нарчуганов" userId="a2f09d9cd352bb9d" providerId="LiveId" clId="{4E78C125-A633-4571-A0F4-B1B1B0D8C4E0}"/>
    <pc:docChg chg="undo redo custSel addSld delSld modSld">
      <pc:chgData name="Антон Нарчуганов" userId="a2f09d9cd352bb9d" providerId="LiveId" clId="{4E78C125-A633-4571-A0F4-B1B1B0D8C4E0}" dt="2021-12-05T16:32:57.736" v="3784" actId="1076"/>
      <pc:docMkLst>
        <pc:docMk/>
      </pc:docMkLst>
      <pc:sldChg chg="addSp delSp modSp mod">
        <pc:chgData name="Антон Нарчуганов" userId="a2f09d9cd352bb9d" providerId="LiveId" clId="{4E78C125-A633-4571-A0F4-B1B1B0D8C4E0}" dt="2021-12-05T16:28:07.726" v="3597" actId="207"/>
        <pc:sldMkLst>
          <pc:docMk/>
          <pc:sldMk cId="2343346128" sldId="265"/>
        </pc:sldMkLst>
        <pc:spChg chg="del">
          <ac:chgData name="Антон Нарчуганов" userId="a2f09d9cd352bb9d" providerId="LiveId" clId="{4E78C125-A633-4571-A0F4-B1B1B0D8C4E0}" dt="2021-12-05T11:48:01.210" v="1998" actId="478"/>
          <ac:spMkLst>
            <pc:docMk/>
            <pc:sldMk cId="2343346128" sldId="265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47:57.061" v="1997" actId="20577"/>
          <ac:spMkLst>
            <pc:docMk/>
            <pc:sldMk cId="2343346128" sldId="265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7:57.184" v="3595" actId="207"/>
          <ac:spMkLst>
            <pc:docMk/>
            <pc:sldMk cId="2343346128" sldId="265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01.169" v="3596" actId="207"/>
          <ac:spMkLst>
            <pc:docMk/>
            <pc:sldMk cId="2343346128" sldId="265"/>
            <ac:spMk id="3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07.726" v="3597" actId="207"/>
          <ac:spMkLst>
            <pc:docMk/>
            <pc:sldMk cId="2343346128" sldId="265"/>
            <ac:spMk id="3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48:13.744" v="2012" actId="1036"/>
          <ac:spMkLst>
            <pc:docMk/>
            <pc:sldMk cId="2343346128" sldId="265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45.656" v="1053"/>
          <ac:spMkLst>
            <pc:docMk/>
            <pc:sldMk cId="2343346128" sldId="265"/>
            <ac:spMk id="53" creationId="{8DE2A161-3D50-4509-B83D-AAC8F1656D55}"/>
          </ac:spMkLst>
        </pc:spChg>
        <pc:spChg chg="del mod">
          <ac:chgData name="Антон Нарчуганов" userId="a2f09d9cd352bb9d" providerId="LiveId" clId="{4E78C125-A633-4571-A0F4-B1B1B0D8C4E0}" dt="2021-12-05T11:53:24.440" v="2016" actId="478"/>
          <ac:spMkLst>
            <pc:docMk/>
            <pc:sldMk cId="2343346128" sldId="265"/>
            <ac:spMk id="5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49.854" v="1055" actId="20577"/>
          <ac:spMkLst>
            <pc:docMk/>
            <pc:sldMk cId="2343346128" sldId="265"/>
            <ac:spMk id="61" creationId="{59BFCC76-E5FD-41E1-A3A2-513915142865}"/>
          </ac:spMkLst>
        </pc:spChg>
        <pc:spChg chg="mod">
          <ac:chgData name="Антон Нарчуганов" userId="a2f09d9cd352bb9d" providerId="LiveId" clId="{4E78C125-A633-4571-A0F4-B1B1B0D8C4E0}" dt="2021-12-05T10:56:45.656" v="1053"/>
          <ac:spMkLst>
            <pc:docMk/>
            <pc:sldMk cId="2343346128" sldId="265"/>
            <ac:spMk id="63" creationId="{B6CB277C-0AE5-42A6-8295-D569848A4F4D}"/>
          </ac:spMkLst>
        </pc:spChg>
        <pc:grpChg chg="del">
          <ac:chgData name="Антон Нарчуганов" userId="a2f09d9cd352bb9d" providerId="LiveId" clId="{4E78C125-A633-4571-A0F4-B1B1B0D8C4E0}" dt="2021-12-05T10:56:44.578" v="1052" actId="478"/>
          <ac:grpSpMkLst>
            <pc:docMk/>
            <pc:sldMk cId="2343346128" sldId="265"/>
            <ac:grpSpMk id="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37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42" creationId="{749F7807-F49C-4C78-8485-778FED501743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4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48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4" creationId="{B91E1DBA-BEA8-4600-AE8D-60CBBBACAAD4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5" creationId="{33906463-9258-4C4D-9026-B977B298D693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8" creationId="{04E7EE63-828B-4BEA-903E-029B90988ABF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60" creationId="{8B1F9474-413A-4D60-BC49-C22C3D3278F0}"/>
          </ac:grpSpMkLst>
        </pc:grpChg>
        <pc:picChg chg="mod">
          <ac:chgData name="Антон Нарчуганов" userId="a2f09d9cd352bb9d" providerId="LiveId" clId="{4E78C125-A633-4571-A0F4-B1B1B0D8C4E0}" dt="2021-12-05T11:48:13.744" v="2012" actId="1036"/>
          <ac:picMkLst>
            <pc:docMk/>
            <pc:sldMk cId="2343346128" sldId="265"/>
            <ac:picMk id="2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2:00:53.010" v="2395" actId="1076"/>
          <ac:picMkLst>
            <pc:docMk/>
            <pc:sldMk cId="2343346128" sldId="265"/>
            <ac:picMk id="18" creationId="{00000000-0000-0000-0000-000000000000}"/>
          </ac:picMkLst>
        </pc:pic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56" creationId="{0DA61C1A-A0D4-4AFF-BA7B-5F423622DEFA}"/>
          </ac:cxnSpMkLst>
        </pc:cxn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59" creationId="{9BE30B16-1B64-45E6-885E-9045CC29F23F}"/>
          </ac:cxnSpMkLst>
        </pc:cxn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62" creationId="{2184B695-C1E2-4643-AC3C-949097177A66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8:21.802" v="3599" actId="207"/>
        <pc:sldMkLst>
          <pc:docMk/>
          <pc:sldMk cId="373399832" sldId="266"/>
        </pc:sldMkLst>
        <pc:spChg chg="mod">
          <ac:chgData name="Антон Нарчуганов" userId="a2f09d9cd352bb9d" providerId="LiveId" clId="{4E78C125-A633-4571-A0F4-B1B1B0D8C4E0}" dt="2021-12-05T16:28:17.894" v="3598" actId="207"/>
          <ac:spMkLst>
            <pc:docMk/>
            <pc:sldMk cId="373399832" sldId="266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21:10.883" v="2767" actId="1076"/>
          <ac:spMkLst>
            <pc:docMk/>
            <pc:sldMk cId="373399832" sldId="266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21:05.061" v="2766" actId="6549"/>
          <ac:spMkLst>
            <pc:docMk/>
            <pc:sldMk cId="373399832" sldId="266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21.802" v="3599" actId="207"/>
          <ac:spMkLst>
            <pc:docMk/>
            <pc:sldMk cId="373399832" sldId="266"/>
            <ac:spMk id="1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21:28.965" v="2768" actId="478"/>
          <ac:spMkLst>
            <pc:docMk/>
            <pc:sldMk cId="373399832" sldId="266"/>
            <ac:spMk id="1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55.159" v="1057"/>
          <ac:spMkLst>
            <pc:docMk/>
            <pc:sldMk cId="373399832" sldId="266"/>
            <ac:spMk id="35" creationId="{7B74DD5A-DD05-419A-8534-0450B59F70DF}"/>
          </ac:spMkLst>
        </pc:spChg>
        <pc:spChg chg="mod">
          <ac:chgData name="Антон Нарчуганов" userId="a2f09d9cd352bb9d" providerId="LiveId" clId="{4E78C125-A633-4571-A0F4-B1B1B0D8C4E0}" dt="2021-12-05T10:56:58.019" v="1059" actId="20577"/>
          <ac:spMkLst>
            <pc:docMk/>
            <pc:sldMk cId="373399832" sldId="266"/>
            <ac:spMk id="42" creationId="{842AD06E-BC29-4482-B403-970B200ED824}"/>
          </ac:spMkLst>
        </pc:spChg>
        <pc:spChg chg="mod">
          <ac:chgData name="Антон Нарчуганов" userId="a2f09d9cd352bb9d" providerId="LiveId" clId="{4E78C125-A633-4571-A0F4-B1B1B0D8C4E0}" dt="2021-12-05T10:56:55.159" v="1057"/>
          <ac:spMkLst>
            <pc:docMk/>
            <pc:sldMk cId="373399832" sldId="266"/>
            <ac:spMk id="44" creationId="{E3924F30-8864-445C-AF35-2D345848EAAE}"/>
          </ac:spMkLst>
        </pc:spChg>
        <pc:spChg chg="mod">
          <ac:chgData name="Антон Нарчуганов" userId="a2f09d9cd352bb9d" providerId="LiveId" clId="{4E78C125-A633-4571-A0F4-B1B1B0D8C4E0}" dt="2021-12-05T12:24:30.776" v="2849"/>
          <ac:spMkLst>
            <pc:docMk/>
            <pc:sldMk cId="373399832" sldId="266"/>
            <ac:spMk id="46" creationId="{EB02A680-B483-4C8A-BA04-BA7B77CDEF0A}"/>
          </ac:spMkLst>
        </pc:spChg>
        <pc:spChg chg="mod">
          <ac:chgData name="Антон Нарчуганов" userId="a2f09d9cd352bb9d" providerId="LiveId" clId="{4E78C125-A633-4571-A0F4-B1B1B0D8C4E0}" dt="2021-12-05T12:26:19.549" v="2928" actId="1076"/>
          <ac:spMkLst>
            <pc:docMk/>
            <pc:sldMk cId="373399832" sldId="266"/>
            <ac:spMk id="47" creationId="{2AFC486D-FCCD-4EC2-B319-86A66978A229}"/>
          </ac:spMkLst>
        </pc:spChg>
        <pc:spChg chg="add del mod">
          <ac:chgData name="Антон Нарчуганов" userId="a2f09d9cd352bb9d" providerId="LiveId" clId="{4E78C125-A633-4571-A0F4-B1B1B0D8C4E0}" dt="2021-12-05T12:25:05.940" v="2874"/>
          <ac:spMkLst>
            <pc:docMk/>
            <pc:sldMk cId="373399832" sldId="266"/>
            <ac:spMk id="48" creationId="{01F2488C-9A9A-45FF-9495-F5BA59DEC3F9}"/>
          </ac:spMkLst>
        </pc:spChg>
        <pc:spChg chg="mod">
          <ac:chgData name="Антон Нарчуганов" userId="a2f09d9cd352bb9d" providerId="LiveId" clId="{4E78C125-A633-4571-A0F4-B1B1B0D8C4E0}" dt="2021-12-05T12:25:52.424" v="2915" actId="14100"/>
          <ac:spMkLst>
            <pc:docMk/>
            <pc:sldMk cId="373399832" sldId="266"/>
            <ac:spMk id="50" creationId="{79D9C537-059D-42A6-8E80-9317550E4FE7}"/>
          </ac:spMkLst>
        </pc:spChg>
        <pc:spChg chg="mod">
          <ac:chgData name="Антон Нарчуганов" userId="a2f09d9cd352bb9d" providerId="LiveId" clId="{4E78C125-A633-4571-A0F4-B1B1B0D8C4E0}" dt="2021-12-05T12:26:10.461" v="2926" actId="20577"/>
          <ac:spMkLst>
            <pc:docMk/>
            <pc:sldMk cId="373399832" sldId="266"/>
            <ac:spMk id="51" creationId="{39D672B7-67F0-48FC-A0DA-2CA47AD2FCF1}"/>
          </ac:spMkLst>
        </pc:spChg>
        <pc:spChg chg="add mod">
          <ac:chgData name="Антон Нарчуганов" userId="a2f09d9cd352bb9d" providerId="LiveId" clId="{4E78C125-A633-4571-A0F4-B1B1B0D8C4E0}" dt="2021-12-05T12:29:59.452" v="3117" actId="207"/>
          <ac:spMkLst>
            <pc:docMk/>
            <pc:sldMk cId="373399832" sldId="266"/>
            <ac:spMk id="52" creationId="{C7162BF0-1409-404A-A33F-BE6097ED8B2F}"/>
          </ac:spMkLst>
        </pc:spChg>
        <pc:spChg chg="add mod">
          <ac:chgData name="Антон Нарчуганов" userId="a2f09d9cd352bb9d" providerId="LiveId" clId="{4E78C125-A633-4571-A0F4-B1B1B0D8C4E0}" dt="2021-12-05T16:07:12.744" v="3290" actId="20577"/>
          <ac:spMkLst>
            <pc:docMk/>
            <pc:sldMk cId="373399832" sldId="266"/>
            <ac:spMk id="53" creationId="{161D6C82-2340-4EC0-A251-260C73F774AF}"/>
          </ac:spMkLst>
        </pc:spChg>
        <pc:grpChg chg="del">
          <ac:chgData name="Антон Нарчуганов" userId="a2f09d9cd352bb9d" providerId="LiveId" clId="{4E78C125-A633-4571-A0F4-B1B1B0D8C4E0}" dt="2021-12-05T10:56:54.222" v="1056" actId="478"/>
          <ac:grpSpMkLst>
            <pc:docMk/>
            <pc:sldMk cId="373399832" sldId="266"/>
            <ac:grpSpMk id="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2:21:46.352" v="2770" actId="1076"/>
          <ac:grpSpMkLst>
            <pc:docMk/>
            <pc:sldMk cId="373399832" sldId="266"/>
            <ac:grpSpMk id="1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2:21:37.053" v="2769" actId="1076"/>
          <ac:grpSpMkLst>
            <pc:docMk/>
            <pc:sldMk cId="373399832" sldId="266"/>
            <ac:grpSpMk id="2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21:28.965" v="2768" actId="478"/>
          <ac:grpSpMkLst>
            <pc:docMk/>
            <pc:sldMk cId="373399832" sldId="266"/>
            <ac:grpSpMk id="29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4" creationId="{EACB4BEB-04E7-4C4C-81D6-312F67D5537F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6" creationId="{7A578EAA-865C-4601-8467-8616EE1C8FC9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7" creationId="{DCB6745A-D28F-416E-8BCD-5E1EBFB1C863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9" creationId="{897747F8-B204-4208-8A38-5A6ECB5991D6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41" creationId="{C657B7E7-EA6F-4027-B5B4-3FAC8F3F842B}"/>
          </ac:grpSpMkLst>
        </pc:grpChg>
        <pc:grpChg chg="add mod">
          <ac:chgData name="Антон Нарчуганов" userId="a2f09d9cd352bb9d" providerId="LiveId" clId="{4E78C125-A633-4571-A0F4-B1B1B0D8C4E0}" dt="2021-12-05T12:24:35.379" v="2850" actId="1076"/>
          <ac:grpSpMkLst>
            <pc:docMk/>
            <pc:sldMk cId="373399832" sldId="266"/>
            <ac:grpSpMk id="45" creationId="{5A5E4739-5324-4D0A-BBC1-04BBF0FC6F25}"/>
          </ac:grpSpMkLst>
        </pc:grpChg>
        <pc:grpChg chg="add mod">
          <ac:chgData name="Антон Нарчуганов" userId="a2f09d9cd352bb9d" providerId="LiveId" clId="{4E78C125-A633-4571-A0F4-B1B1B0D8C4E0}" dt="2021-12-05T12:26:27.450" v="2929" actId="1076"/>
          <ac:grpSpMkLst>
            <pc:docMk/>
            <pc:sldMk cId="373399832" sldId="266"/>
            <ac:grpSpMk id="49" creationId="{EC76F4EB-DF3C-42EE-A9B8-8C09559DCC50}"/>
          </ac:grpSpMkLst>
        </pc:grp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38" creationId="{F52DF18D-46B7-40DF-9683-D4CCE64DD38A}"/>
          </ac:cxnSpMkLst>
        </pc:cxn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40" creationId="{00B71488-7D1F-4756-8C03-696EF423669F}"/>
          </ac:cxnSpMkLst>
        </pc:cxn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43" creationId="{476F6F16-549D-4CE9-9500-21C0BCBD9851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13:57.425" v="3425" actId="207"/>
        <pc:sldMkLst>
          <pc:docMk/>
          <pc:sldMk cId="689537961" sldId="268"/>
        </pc:sldMkLst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01:31.830" v="2416" actId="20577"/>
          <ac:spMkLst>
            <pc:docMk/>
            <pc:sldMk cId="689537961" sldId="268"/>
            <ac:spMk id="1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58:41.551" v="2381" actId="478"/>
          <ac:spMkLst>
            <pc:docMk/>
            <pc:sldMk cId="689537961" sldId="268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7:03.818" v="1061"/>
          <ac:spMkLst>
            <pc:docMk/>
            <pc:sldMk cId="689537961" sldId="268"/>
            <ac:spMk id="42" creationId="{F4524449-E900-46ED-B298-AEBFB1CA9BB2}"/>
          </ac:spMkLst>
        </pc:spChg>
        <pc:spChg chg="mod">
          <ac:chgData name="Антон Нарчуганов" userId="a2f09d9cd352bb9d" providerId="LiveId" clId="{4E78C125-A633-4571-A0F4-B1B1B0D8C4E0}" dt="2021-12-05T10:57:20.361" v="1073" actId="1037"/>
          <ac:spMkLst>
            <pc:docMk/>
            <pc:sldMk cId="689537961" sldId="268"/>
            <ac:spMk id="49" creationId="{CE942672-BB94-4BD5-8540-AF6D8E9745D9}"/>
          </ac:spMkLst>
        </pc:spChg>
        <pc:spChg chg="mod">
          <ac:chgData name="Антон Нарчуганов" userId="a2f09d9cd352bb9d" providerId="LiveId" clId="{4E78C125-A633-4571-A0F4-B1B1B0D8C4E0}" dt="2021-12-05T10:57:03.818" v="1061"/>
          <ac:spMkLst>
            <pc:docMk/>
            <pc:sldMk cId="689537961" sldId="268"/>
            <ac:spMk id="51" creationId="{98C70634-01F9-4798-A36F-5EF0BDBC5E7B}"/>
          </ac:spMkLst>
        </pc:spChg>
        <pc:grpChg chg="del">
          <ac:chgData name="Антон Нарчуганов" userId="a2f09d9cd352bb9d" providerId="LiveId" clId="{4E78C125-A633-4571-A0F4-B1B1B0D8C4E0}" dt="2021-12-05T10:57:02.607" v="1060" actId="478"/>
          <ac:grpSpMkLst>
            <pc:docMk/>
            <pc:sldMk cId="689537961" sldId="268"/>
            <ac:grpSpMk id="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7:11.875" v="1065" actId="14100"/>
          <ac:grpSpMkLst>
            <pc:docMk/>
            <pc:sldMk cId="689537961" sldId="268"/>
            <ac:grpSpMk id="41" creationId="{9BCD0866-9E33-4A81-BD6F-573FFBE5507C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3" creationId="{718927BB-832D-4060-AE44-63E69A9B4B0C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4" creationId="{7923616F-BC91-4E14-8010-09F6F24A662A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6" creationId="{90CE1511-A369-413E-8C36-422A05425F8A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8" creationId="{F3A773E8-0EEE-4BC7-AF12-037CDBC0E51A}"/>
          </ac:grpSpMkLst>
        </pc:grp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45" creationId="{51772229-FDA0-4272-A685-81CD396F9CE9}"/>
          </ac:cxnSpMkLst>
        </pc:cxn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47" creationId="{70BD8D53-423F-4720-824D-C40197D20434}"/>
          </ac:cxnSpMkLst>
        </pc:cxn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50" creationId="{6CD039F7-A8DE-447D-8B31-DA81F1FBDEB2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8:44.314" v="3600" actId="207"/>
        <pc:sldMkLst>
          <pc:docMk/>
          <pc:sldMk cId="1477366681" sldId="270"/>
        </pc:sldMkLst>
        <pc:spChg chg="mod topLvl">
          <ac:chgData name="Антон Нарчуганов" userId="a2f09d9cd352bb9d" providerId="LiveId" clId="{4E78C125-A633-4571-A0F4-B1B1B0D8C4E0}" dt="2021-12-05T11:38:43.414" v="1734" actId="165"/>
          <ac:spMkLst>
            <pc:docMk/>
            <pc:sldMk cId="1477366681" sldId="270"/>
            <ac:spMk id="3" creationId="{00000000-0000-0000-0000-000000000000}"/>
          </ac:spMkLst>
        </pc:spChg>
        <pc:spChg chg="mod topLvl">
          <ac:chgData name="Антон Нарчуганов" userId="a2f09d9cd352bb9d" providerId="LiveId" clId="{4E78C125-A633-4571-A0F4-B1B1B0D8C4E0}" dt="2021-12-05T11:38:53.383" v="1736" actId="14100"/>
          <ac:spMkLst>
            <pc:docMk/>
            <pc:sldMk cId="1477366681" sldId="270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30.027" v="3422" actId="207"/>
          <ac:spMkLst>
            <pc:docMk/>
            <pc:sldMk cId="1477366681" sldId="270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47.100" v="3424" actId="207"/>
          <ac:spMkLst>
            <pc:docMk/>
            <pc:sldMk cId="1477366681" sldId="270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2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47.100" v="3424" actId="207"/>
          <ac:spMkLst>
            <pc:docMk/>
            <pc:sldMk cId="1477366681" sldId="270"/>
            <ac:spMk id="3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36.176" v="3423" actId="207"/>
          <ac:spMkLst>
            <pc:docMk/>
            <pc:sldMk cId="1477366681" sldId="270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3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7:34.903" v="1075"/>
          <ac:spMkLst>
            <pc:docMk/>
            <pc:sldMk cId="1477366681" sldId="270"/>
            <ac:spMk id="42" creationId="{3E1B870E-47FC-4D49-9089-EAE0B378DDAD}"/>
          </ac:spMkLst>
        </pc:spChg>
        <pc:spChg chg="mod">
          <ac:chgData name="Антон Нарчуганов" userId="a2f09d9cd352bb9d" providerId="LiveId" clId="{4E78C125-A633-4571-A0F4-B1B1B0D8C4E0}" dt="2021-12-05T10:57:37.296" v="1077" actId="20577"/>
          <ac:spMkLst>
            <pc:docMk/>
            <pc:sldMk cId="1477366681" sldId="270"/>
            <ac:spMk id="51" creationId="{7617CA91-CAFC-4A21-85CD-499740887499}"/>
          </ac:spMkLst>
        </pc:spChg>
        <pc:spChg chg="mod">
          <ac:chgData name="Антон Нарчуганов" userId="a2f09d9cd352bb9d" providerId="LiveId" clId="{4E78C125-A633-4571-A0F4-B1B1B0D8C4E0}" dt="2021-12-05T10:57:34.903" v="1075"/>
          <ac:spMkLst>
            <pc:docMk/>
            <pc:sldMk cId="1477366681" sldId="270"/>
            <ac:spMk id="53" creationId="{621B2AC1-797C-4DAE-B4E5-D15079934E73}"/>
          </ac:spMkLst>
        </pc:spChg>
        <pc:grpChg chg="del">
          <ac:chgData name="Антон Нарчуганов" userId="a2f09d9cd352bb9d" providerId="LiveId" clId="{4E78C125-A633-4571-A0F4-B1B1B0D8C4E0}" dt="2021-12-05T10:57:33.809" v="1074" actId="478"/>
          <ac:grpSpMkLst>
            <pc:docMk/>
            <pc:sldMk cId="1477366681" sldId="270"/>
            <ac:grpSpMk id="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1:38:43.414" v="1734" actId="165"/>
          <ac:grpSpMkLst>
            <pc:docMk/>
            <pc:sldMk cId="1477366681" sldId="270"/>
            <ac:grpSpMk id="21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1" creationId="{C7DD2C7E-710A-4F6E-9E27-D88BB88FC688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3" creationId="{FBA5F853-59B3-4618-8F72-764BF65EB9EE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4" creationId="{DB2FB01D-BEC0-40D9-B788-BF7468345440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7" creationId="{AEF98648-14DF-43E7-A1C0-09DADBD2A4C3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50" creationId="{8CF7E4A6-F3B9-4FD7-B54A-670C54B30C3D}"/>
          </ac:grpSpMkLst>
        </pc:grp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5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7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9.646" v="1662" actId="478"/>
          <ac:picMkLst>
            <pc:docMk/>
            <pc:sldMk cId="1477366681" sldId="270"/>
            <ac:picMk id="68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5.248" v="1660" actId="478"/>
          <ac:picMkLst>
            <pc:docMk/>
            <pc:sldMk cId="1477366681" sldId="270"/>
            <ac:picMk id="96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7.359" v="1661" actId="478"/>
          <ac:picMkLst>
            <pc:docMk/>
            <pc:sldMk cId="1477366681" sldId="270"/>
            <ac:picMk id="111" creationId="{00000000-0000-0000-0000-000000000000}"/>
          </ac:picMkLst>
        </pc:picChg>
        <pc:picChg chg="mod or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113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134" creationId="{00000000-0000-0000-0000-000000000000}"/>
          </ac:picMkLst>
        </pc:picChg>
        <pc:cxnChg chg="del mod topLvl">
          <ac:chgData name="Антон Нарчуганов" userId="a2f09d9cd352bb9d" providerId="LiveId" clId="{4E78C125-A633-4571-A0F4-B1B1B0D8C4E0}" dt="2021-12-05T11:38:46.937" v="1735" actId="478"/>
          <ac:cxnSpMkLst>
            <pc:docMk/>
            <pc:sldMk cId="1477366681" sldId="270"/>
            <ac:cxnSpMk id="18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45" creationId="{4D0B57E2-8EBA-472D-8DCB-63E900D2097C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49" creationId="{10A2195E-3605-4C03-A6CC-047D99FA7C20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52" creationId="{EEFB7948-1372-4964-8C03-CDE8497EA8AA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14:48.710" v="3432" actId="207"/>
        <pc:sldMkLst>
          <pc:docMk/>
          <pc:sldMk cId="2654782557" sldId="273"/>
        </pc:sldMkLst>
        <pc:spChg chg="mod">
          <ac:chgData name="Антон Нарчуганов" userId="a2f09d9cd352bb9d" providerId="LiveId" clId="{4E78C125-A633-4571-A0F4-B1B1B0D8C4E0}" dt="2021-12-05T10:36:27.989" v="932" actId="20577"/>
          <ac:spMkLst>
            <pc:docMk/>
            <pc:sldMk cId="2654782557" sldId="273"/>
            <ac:spMk id="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6" creationId="{00000000-0000-0000-0000-000000000000}"/>
          </ac:spMkLst>
        </pc:spChg>
        <pc:spChg chg="del mod">
          <ac:chgData name="Антон Нарчуганов" userId="a2f09d9cd352bb9d" providerId="LiveId" clId="{4E78C125-A633-4571-A0F4-B1B1B0D8C4E0}" dt="2021-12-05T10:35:05.543" v="899" actId="478"/>
          <ac:spMkLst>
            <pc:docMk/>
            <pc:sldMk cId="2654782557" sldId="273"/>
            <ac:spMk id="23" creationId="{00000000-0000-0000-0000-000000000000}"/>
          </ac:spMkLst>
        </pc:spChg>
        <pc:spChg chg="del mod">
          <ac:chgData name="Антон Нарчуганов" userId="a2f09d9cd352bb9d" providerId="LiveId" clId="{4E78C125-A633-4571-A0F4-B1B1B0D8C4E0}" dt="2021-12-05T10:35:05.543" v="899" actId="478"/>
          <ac:spMkLst>
            <pc:docMk/>
            <pc:sldMk cId="2654782557" sldId="273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0.169" v="3430" actId="207"/>
          <ac:spMkLst>
            <pc:docMk/>
            <pc:sldMk cId="2654782557" sldId="273"/>
            <ac:spMk id="2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45.792" v="924" actId="1035"/>
          <ac:spMkLst>
            <pc:docMk/>
            <pc:sldMk cId="2654782557" sldId="273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8.710" v="3432" actId="207"/>
          <ac:spMkLst>
            <pc:docMk/>
            <pc:sldMk cId="2654782557" sldId="273"/>
            <ac:spMk id="3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4.843" v="3431" actId="207"/>
          <ac:spMkLst>
            <pc:docMk/>
            <pc:sldMk cId="2654782557" sldId="273"/>
            <ac:spMk id="3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23.370" v="909" actId="1035"/>
          <ac:spMkLst>
            <pc:docMk/>
            <pc:sldMk cId="2654782557" sldId="273"/>
            <ac:spMk id="3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45.792" v="924" actId="1035"/>
          <ac:spMkLst>
            <pc:docMk/>
            <pc:sldMk cId="2654782557" sldId="273"/>
            <ac:spMk id="4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7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13.517" v="1042"/>
          <ac:spMkLst>
            <pc:docMk/>
            <pc:sldMk cId="2654782557" sldId="273"/>
            <ac:spMk id="71" creationId="{BA560C20-09E5-4371-A865-01EFBA3D8064}"/>
          </ac:spMkLst>
        </pc:spChg>
        <pc:spChg chg="mod">
          <ac:chgData name="Антон Нарчуганов" userId="a2f09d9cd352bb9d" providerId="LiveId" clId="{4E78C125-A633-4571-A0F4-B1B1B0D8C4E0}" dt="2021-12-05T10:56:16.552" v="1044" actId="20577"/>
          <ac:spMkLst>
            <pc:docMk/>
            <pc:sldMk cId="2654782557" sldId="273"/>
            <ac:spMk id="78" creationId="{7FF2ED62-F6C8-45A8-9140-B82CEBAD191F}"/>
          </ac:spMkLst>
        </pc:spChg>
        <pc:spChg chg="mod">
          <ac:chgData name="Антон Нарчуганов" userId="a2f09d9cd352bb9d" providerId="LiveId" clId="{4E78C125-A633-4571-A0F4-B1B1B0D8C4E0}" dt="2021-12-05T10:56:13.517" v="1042"/>
          <ac:spMkLst>
            <pc:docMk/>
            <pc:sldMk cId="2654782557" sldId="273"/>
            <ac:spMk id="87" creationId="{1D35DB93-A2B4-4903-8AEF-25C97C8EA4B4}"/>
          </ac:spMkLst>
        </pc:s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2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5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7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26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67" creationId="{00805D80-0368-4D2D-AE2B-D24B0B8C95F6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2" creationId="{4D82919D-A8B4-4A44-A363-3A5A8C77B4BC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3" creationId="{DBF9477E-47D0-4721-96A7-4A72C5C9D597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5" creationId="{99CE2593-672C-43E3-9873-B54807E8B068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7" creationId="{61559CC9-7C80-4D0F-8655-C99E8A3ECF0A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83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0:56:12.478" v="1041" actId="478"/>
          <ac:grpSpMkLst>
            <pc:docMk/>
            <pc:sldMk cId="2654782557" sldId="273"/>
            <ac:grpSpMk id="100" creationId="{00000000-0000-0000-0000-000000000000}"/>
          </ac:grpSpMkLst>
        </pc:grp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4" creationId="{87E8559D-B22D-406A-A214-827E5ED2A733}"/>
          </ac:cxnSpMkLst>
        </pc:cxn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6" creationId="{0AA4128F-3A2A-4905-95F2-7AB7439CCA47}"/>
          </ac:cxnSpMkLst>
        </pc:cxn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9" creationId="{F807A28E-670B-478B-88AD-520517810C64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0:56:26.539" v="1048" actId="20577"/>
        <pc:sldMkLst>
          <pc:docMk/>
          <pc:sldMk cId="3947045230" sldId="274"/>
        </pc:sldMkLst>
        <pc:spChg chg="mod">
          <ac:chgData name="Антон Нарчуганов" userId="a2f09d9cd352bb9d" providerId="LiveId" clId="{4E78C125-A633-4571-A0F4-B1B1B0D8C4E0}" dt="2021-12-05T10:38:18.769" v="969" actId="1035"/>
          <ac:spMkLst>
            <pc:docMk/>
            <pc:sldMk cId="3947045230" sldId="274"/>
            <ac:spMk id="2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22.654" v="1046"/>
          <ac:spMkLst>
            <pc:docMk/>
            <pc:sldMk cId="3947045230" sldId="274"/>
            <ac:spMk id="113" creationId="{2C1337DF-BC02-4F9D-9AB1-C414CFE37489}"/>
          </ac:spMkLst>
        </pc:spChg>
        <pc:spChg chg="mod">
          <ac:chgData name="Антон Нарчуганов" userId="a2f09d9cd352bb9d" providerId="LiveId" clId="{4E78C125-A633-4571-A0F4-B1B1B0D8C4E0}" dt="2021-12-05T10:38:24.591" v="981" actId="1035"/>
          <ac:spMkLst>
            <pc:docMk/>
            <pc:sldMk cId="3947045230" sldId="274"/>
            <ac:spMk id="15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7:16.927" v="939" actId="1037"/>
          <ac:spMkLst>
            <pc:docMk/>
            <pc:sldMk cId="3947045230" sldId="274"/>
            <ac:spMk id="16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7:42.524" v="941" actId="207"/>
          <ac:spMkLst>
            <pc:docMk/>
            <pc:sldMk cId="3947045230" sldId="274"/>
            <ac:spMk id="16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48:10.811" v="1013" actId="1038"/>
          <ac:spMkLst>
            <pc:docMk/>
            <pc:sldMk cId="3947045230" sldId="274"/>
            <ac:spMk id="16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8:24.591" v="981" actId="1035"/>
          <ac:spMkLst>
            <pc:docMk/>
            <pc:sldMk cId="3947045230" sldId="274"/>
            <ac:spMk id="17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26.539" v="1048" actId="20577"/>
          <ac:spMkLst>
            <pc:docMk/>
            <pc:sldMk cId="3947045230" sldId="274"/>
            <ac:spMk id="184" creationId="{76A22076-7CCA-4F80-9032-A90EE733F66E}"/>
          </ac:spMkLst>
        </pc:spChg>
        <pc:spChg chg="mod">
          <ac:chgData name="Антон Нарчуганов" userId="a2f09d9cd352bb9d" providerId="LiveId" clId="{4E78C125-A633-4571-A0F4-B1B1B0D8C4E0}" dt="2021-12-05T10:56:22.654" v="1046"/>
          <ac:spMkLst>
            <pc:docMk/>
            <pc:sldMk cId="3947045230" sldId="274"/>
            <ac:spMk id="188" creationId="{A0937511-080A-4A37-B509-453B1DD3D3EF}"/>
          </ac:spMkLst>
        </pc:spChg>
        <pc:grpChg chg="del">
          <ac:chgData name="Антон Нарчуганов" userId="a2f09d9cd352bb9d" providerId="LiveId" clId="{4E78C125-A633-4571-A0F4-B1B1B0D8C4E0}" dt="2021-12-05T10:37:58.572" v="942" actId="478"/>
          <ac:grpSpMkLst>
            <pc:docMk/>
            <pc:sldMk cId="3947045230" sldId="274"/>
            <ac:grpSpMk id="10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22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2" creationId="{A56CEFD4-7941-42DF-AA6E-6D68BD0CB146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4" creationId="{AB576DBD-D158-41A2-84AB-B754ED150296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5" creationId="{699730BB-A7C8-4E5D-90D9-9432E2503094}"/>
          </ac:grpSpMkLst>
        </pc:grpChg>
        <pc:grpChg chg="del">
          <ac:chgData name="Антон Нарчуганов" userId="a2f09d9cd352bb9d" providerId="LiveId" clId="{4E78C125-A633-4571-A0F4-B1B1B0D8C4E0}" dt="2021-12-05T10:56:21.514" v="1045" actId="478"/>
          <ac:grpSpMkLst>
            <pc:docMk/>
            <pc:sldMk cId="3947045230" sldId="274"/>
            <ac:grpSpMk id="11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45" creationId="{CC5920CF-76BF-4254-B373-ECB430052D65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58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6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7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77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80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83" creationId="{580776F4-385D-48A3-80B2-5CF72F65C6E6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231" creationId="{00000000-0000-0000-0000-000000000000}"/>
          </ac:grpSpMkLst>
        </pc:grpChg>
        <pc:cxnChg chg="mod">
          <ac:chgData name="Антон Нарчуганов" userId="a2f09d9cd352bb9d" providerId="LiveId" clId="{4E78C125-A633-4571-A0F4-B1B1B0D8C4E0}" dt="2021-12-05T10:38:12.133" v="943" actId="14100"/>
          <ac:cxnSpMkLst>
            <pc:docMk/>
            <pc:sldMk cId="3947045230" sldId="274"/>
            <ac:cxnSpMk id="87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43" creationId="{3DA1B82B-520F-4358-AB44-94032AA23304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71" creationId="{35A92690-0D25-44C2-9197-6854EF8E1E63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87" creationId="{7B607775-E122-4411-9B3A-65DFE91712C3}"/>
          </ac:cxnSpMkLst>
        </pc:cxnChg>
      </pc:sldChg>
      <pc:sldChg chg="modSp mod">
        <pc:chgData name="Антон Нарчуганов" userId="a2f09d9cd352bb9d" providerId="LiveId" clId="{4E78C125-A633-4571-A0F4-B1B1B0D8C4E0}" dt="2021-12-05T16:06:31.546" v="3276" actId="20577"/>
        <pc:sldMkLst>
          <pc:docMk/>
          <pc:sldMk cId="3565425778" sldId="276"/>
        </pc:sldMkLst>
        <pc:spChg chg="mod">
          <ac:chgData name="Антон Нарчуганов" userId="a2f09d9cd352bb9d" providerId="LiveId" clId="{4E78C125-A633-4571-A0F4-B1B1B0D8C4E0}" dt="2021-12-05T16:06:31.546" v="3276" actId="20577"/>
          <ac:spMkLst>
            <pc:docMk/>
            <pc:sldMk cId="3565425778" sldId="276"/>
            <ac:spMk id="26" creationId="{00000000-0000-0000-0000-000000000000}"/>
          </ac:spMkLst>
        </pc:spChg>
      </pc:sldChg>
      <pc:sldChg chg="addSp delSp modSp mod">
        <pc:chgData name="Антон Нарчуганов" userId="a2f09d9cd352bb9d" providerId="LiveId" clId="{4E78C125-A633-4571-A0F4-B1B1B0D8C4E0}" dt="2021-12-05T16:20:22.594" v="3565" actId="478"/>
        <pc:sldMkLst>
          <pc:docMk/>
          <pc:sldMk cId="665264490" sldId="278"/>
        </pc:sldMkLst>
        <pc:spChg chg="del mod">
          <ac:chgData name="Антон Нарчуганов" userId="a2f09d9cd352bb9d" providerId="LiveId" clId="{4E78C125-A633-4571-A0F4-B1B1B0D8C4E0}" dt="2021-12-05T12:10:57.881" v="2596" actId="478"/>
          <ac:spMkLst>
            <pc:docMk/>
            <pc:sldMk cId="665264490" sldId="278"/>
            <ac:spMk id="4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51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6:10:15.539" v="3404" actId="1076"/>
          <ac:spMkLst>
            <pc:docMk/>
            <pc:sldMk cId="665264490" sldId="278"/>
            <ac:spMk id="53" creationId="{EDA2550B-07C6-48A6-A5CF-9AF5859488C9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6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6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15:56.857" v="2718" actId="948"/>
          <ac:spMkLst>
            <pc:docMk/>
            <pc:sldMk cId="665264490" sldId="278"/>
            <ac:spMk id="8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16:06.311" v="2719" actId="948"/>
          <ac:spMkLst>
            <pc:docMk/>
            <pc:sldMk cId="665264490" sldId="278"/>
            <ac:spMk id="8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8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90" creationId="{00000000-0000-0000-0000-000000000000}"/>
          </ac:spMkLst>
        </pc:spChg>
        <pc:spChg chg="del topLvl">
          <ac:chgData name="Антон Нарчуганов" userId="a2f09d9cd352bb9d" providerId="LiveId" clId="{4E78C125-A633-4571-A0F4-B1B1B0D8C4E0}" dt="2021-12-05T12:12:03.682" v="2628" actId="478"/>
          <ac:spMkLst>
            <pc:docMk/>
            <pc:sldMk cId="665264490" sldId="278"/>
            <ac:spMk id="100" creationId="{00000000-0000-0000-0000-000000000000}"/>
          </ac:spMkLst>
        </pc:spChg>
        <pc:spChg chg="mod topLvl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10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20" creationId="{96165818-B7B1-4CBD-8260-B613A358C001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21" creationId="{376F45C9-0D31-4803-9C2E-580458345BB3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22" creationId="{FA26A096-C7D2-4088-93C0-2EBC9537F79D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24" creationId="{AF7DAFEB-DD50-4BB0-84E2-7F602827813B}"/>
          </ac:spMkLst>
        </pc:spChg>
        <pc:spChg chg="add del mod">
          <ac:chgData name="Антон Нарчуганов" userId="a2f09d9cd352bb9d" providerId="LiveId" clId="{4E78C125-A633-4571-A0F4-B1B1B0D8C4E0}" dt="2021-12-05T16:20:22.594" v="3565" actId="478"/>
          <ac:spMkLst>
            <pc:docMk/>
            <pc:sldMk cId="665264490" sldId="278"/>
            <ac:spMk id="128" creationId="{60634E9F-40A0-40EE-A73B-03812CDE46A7}"/>
          </ac:spMkLst>
        </pc:spChg>
        <pc:spChg chg="add del mod">
          <ac:chgData name="Антон Нарчуганов" userId="a2f09d9cd352bb9d" providerId="LiveId" clId="{4E78C125-A633-4571-A0F4-B1B1B0D8C4E0}" dt="2021-12-05T16:19:54.282" v="3557" actId="478"/>
          <ac:spMkLst>
            <pc:docMk/>
            <pc:sldMk cId="665264490" sldId="278"/>
            <ac:spMk id="132" creationId="{68224AE3-A25E-41A4-8043-5EEC43D8AAC8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34" creationId="{5E20CED0-1325-48DD-A2CD-6FE1892A0A65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49" creationId="{1DCAF6B6-17B3-4309-8890-8A32D7612F93}"/>
          </ac:spMkLst>
        </pc:spChg>
        <pc:spChg chg="add del mod">
          <ac:chgData name="Антон Нарчуганов" userId="a2f09d9cd352bb9d" providerId="LiveId" clId="{4E78C125-A633-4571-A0F4-B1B1B0D8C4E0}" dt="2021-12-05T12:14:21.466" v="2716" actId="478"/>
          <ac:spMkLst>
            <pc:docMk/>
            <pc:sldMk cId="665264490" sldId="278"/>
            <ac:spMk id="151" creationId="{DB240DEA-B3C3-4A4E-AF29-4AB113622D7E}"/>
          </ac:spMkLst>
        </pc:spChg>
        <pc:spChg chg="add mod">
          <ac:chgData name="Антон Нарчуганов" userId="a2f09d9cd352bb9d" providerId="LiveId" clId="{4E78C125-A633-4571-A0F4-B1B1B0D8C4E0}" dt="2021-12-05T12:14:28.804" v="2717" actId="1076"/>
          <ac:spMkLst>
            <pc:docMk/>
            <pc:sldMk cId="665264490" sldId="278"/>
            <ac:spMk id="152" creationId="{E64EFE88-CF0B-46CF-BB9A-0F930500F2AB}"/>
          </ac:spMkLst>
        </pc:spChg>
        <pc:spChg chg="add mod">
          <ac:chgData name="Антон Нарчуганов" userId="a2f09d9cd352bb9d" providerId="LiveId" clId="{4E78C125-A633-4571-A0F4-B1B1B0D8C4E0}" dt="2021-12-05T12:16:24.125" v="2720" actId="20577"/>
          <ac:spMkLst>
            <pc:docMk/>
            <pc:sldMk cId="665264490" sldId="278"/>
            <ac:spMk id="159" creationId="{C5737A7B-2A7A-4C83-AC4B-5C71467BCB87}"/>
          </ac:spMkLst>
        </pc:spChg>
        <pc:spChg chg="add mod">
          <ac:chgData name="Антон Нарчуганов" userId="a2f09d9cd352bb9d" providerId="LiveId" clId="{4E78C125-A633-4571-A0F4-B1B1B0D8C4E0}" dt="2021-12-05T12:16:30.292" v="2730" actId="20577"/>
          <ac:spMkLst>
            <pc:docMk/>
            <pc:sldMk cId="665264490" sldId="278"/>
            <ac:spMk id="165" creationId="{501E4F78-882E-40E3-98FF-8ADAA526126A}"/>
          </ac:spMkLst>
        </pc:spChg>
        <pc:spChg chg="add mod">
          <ac:chgData name="Антон Нарчуганов" userId="a2f09d9cd352bb9d" providerId="LiveId" clId="{4E78C125-A633-4571-A0F4-B1B1B0D8C4E0}" dt="2021-12-05T12:16:47.997" v="2740" actId="20577"/>
          <ac:spMkLst>
            <pc:docMk/>
            <pc:sldMk cId="665264490" sldId="278"/>
            <ac:spMk id="166" creationId="{4A1B5273-A8DB-4377-9157-EE9F20150462}"/>
          </ac:spMkLst>
        </pc:spChg>
        <pc:spChg chg="add mod">
          <ac:chgData name="Антон Нарчуганов" userId="a2f09d9cd352bb9d" providerId="LiveId" clId="{4E78C125-A633-4571-A0F4-B1B1B0D8C4E0}" dt="2021-12-05T12:14:28.804" v="2717" actId="1076"/>
          <ac:spMkLst>
            <pc:docMk/>
            <pc:sldMk cId="665264490" sldId="278"/>
            <ac:spMk id="173" creationId="{3F243961-B539-4281-AE3C-F696AA9CCF8C}"/>
          </ac:spMkLst>
        </pc:spChg>
        <pc:spChg chg="add mod">
          <ac:chgData name="Антон Нарчуганов" userId="a2f09d9cd352bb9d" providerId="LiveId" clId="{4E78C125-A633-4571-A0F4-B1B1B0D8C4E0}" dt="2021-12-05T12:20:10.020" v="2763" actId="1076"/>
          <ac:spMkLst>
            <pc:docMk/>
            <pc:sldMk cId="665264490" sldId="278"/>
            <ac:spMk id="174" creationId="{38AC0F36-2FAE-4AFF-B420-F1A25DA82BFB}"/>
          </ac:spMkLst>
        </pc:spChg>
        <pc:spChg chg="add del mod">
          <ac:chgData name="Антон Нарчуганов" userId="a2f09d9cd352bb9d" providerId="LiveId" clId="{4E78C125-A633-4571-A0F4-B1B1B0D8C4E0}" dt="2021-12-05T12:12:56.056" v="2679" actId="478"/>
          <ac:spMkLst>
            <pc:docMk/>
            <pc:sldMk cId="665264490" sldId="278"/>
            <ac:spMk id="176" creationId="{74073315-3F40-48CF-A089-AC6A9B374CC2}"/>
          </ac:spMkLst>
        </pc:spChg>
        <pc:spChg chg="mod topLvl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238" creationId="{00000000-0000-0000-0000-000000000000}"/>
          </ac:spMkLst>
        </pc:s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38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39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0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1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6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14.271" v="2632" actId="478"/>
          <ac:grpSpMkLst>
            <pc:docMk/>
            <pc:sldMk cId="665264490" sldId="278"/>
            <ac:grpSpMk id="10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6:10:04.908" v="3401" actId="1035"/>
          <ac:grpSpMkLst>
            <pc:docMk/>
            <pc:sldMk cId="665264490" sldId="278"/>
            <ac:grpSpMk id="115" creationId="{B45AB518-25F9-4E21-AC3C-18B926F5D911}"/>
          </ac:grpSpMkLst>
        </pc:grpChg>
        <pc:grpChg chg="add del mod">
          <ac:chgData name="Антон Нарчуганов" userId="a2f09d9cd352bb9d" providerId="LiveId" clId="{4E78C125-A633-4571-A0F4-B1B1B0D8C4E0}" dt="2021-12-05T16:20:19.503" v="3564" actId="1076"/>
          <ac:grpSpMkLst>
            <pc:docMk/>
            <pc:sldMk cId="665264490" sldId="278"/>
            <ac:grpSpMk id="133" creationId="{85E20F1D-D269-481A-8FDB-C5DE8CC16430}"/>
          </ac:grpSpMkLst>
        </pc:grpChg>
        <pc:grpChg chg="del">
          <ac:chgData name="Антон Нарчуганов" userId="a2f09d9cd352bb9d" providerId="LiveId" clId="{4E78C125-A633-4571-A0F4-B1B1B0D8C4E0}" dt="2021-12-05T12:08:57.512" v="2573" actId="478"/>
          <ac:grpSpMkLst>
            <pc:docMk/>
            <pc:sldMk cId="665264490" sldId="278"/>
            <ac:grpSpMk id="138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234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58.677" v="2680" actId="478"/>
          <ac:grpSpMkLst>
            <pc:docMk/>
            <pc:sldMk cId="665264490" sldId="278"/>
            <ac:grpSpMk id="239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3:31.032" v="2708" actId="165"/>
          <ac:grpSpMkLst>
            <pc:docMk/>
            <pc:sldMk cId="665264490" sldId="278"/>
            <ac:grpSpMk id="240" creationId="{00000000-0000-0000-0000-000000000000}"/>
          </ac:grpSpMkLst>
        </pc:grpChg>
        <pc:grpChg chg="del topLvl">
          <ac:chgData name="Антон Нарчуганов" userId="a2f09d9cd352bb9d" providerId="LiveId" clId="{4E78C125-A633-4571-A0F4-B1B1B0D8C4E0}" dt="2021-12-05T12:12:06.101" v="2629" actId="478"/>
          <ac:grpSpMkLst>
            <pc:docMk/>
            <pc:sldMk cId="665264490" sldId="278"/>
            <ac:grpSpMk id="245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03.682" v="2628" actId="478"/>
          <ac:grpSpMkLst>
            <pc:docMk/>
            <pc:sldMk cId="665264490" sldId="278"/>
            <ac:grpSpMk id="246" creationId="{00000000-0000-0000-0000-000000000000}"/>
          </ac:grpSpMkLst>
        </pc:grpChg>
        <pc:graphicFrameChg chg="add mod ord">
          <ac:chgData name="Антон Нарчуганов" userId="a2f09d9cd352bb9d" providerId="LiveId" clId="{4E78C125-A633-4571-A0F4-B1B1B0D8C4E0}" dt="2021-12-05T16:10:10.020" v="3403" actId="1076"/>
          <ac:graphicFrameMkLst>
            <pc:docMk/>
            <pc:sldMk cId="665264490" sldId="278"/>
            <ac:graphicFrameMk id="113" creationId="{6ECFB407-6F47-477F-9B4C-F6D30BF1B345}"/>
          </ac:graphicFrameMkLst>
        </pc:graphicFrameChg>
        <pc:graphicFrameChg chg="add mod">
          <ac:chgData name="Антон Нарчуганов" userId="a2f09d9cd352bb9d" providerId="LiveId" clId="{4E78C125-A633-4571-A0F4-B1B1B0D8C4E0}" dt="2021-12-05T16:10:04.908" v="3401" actId="1035"/>
          <ac:graphicFrameMkLst>
            <pc:docMk/>
            <pc:sldMk cId="665264490" sldId="278"/>
            <ac:graphicFrameMk id="114" creationId="{DF5625BF-657B-4F26-B750-443EC02397F9}"/>
          </ac:graphicFrameMkLst>
        </pc:graphicFrameChg>
        <pc:graphicFrameChg chg="del">
          <ac:chgData name="Антон Нарчуганов" userId="a2f09d9cd352bb9d" providerId="LiveId" clId="{4E78C125-A633-4571-A0F4-B1B1B0D8C4E0}" dt="2021-12-05T12:08:47.444" v="2571" actId="478"/>
          <ac:graphicFrameMkLst>
            <pc:docMk/>
            <pc:sldMk cId="665264490" sldId="278"/>
            <ac:graphicFrameMk id="226" creationId="{00000000-0000-0000-0000-000000000000}"/>
          </ac:graphicFrameMkLst>
        </pc:graphicFrameChg>
        <pc:picChg chg="add mod">
          <ac:chgData name="Антон Нарчуганов" userId="a2f09d9cd352bb9d" providerId="LiveId" clId="{4E78C125-A633-4571-A0F4-B1B1B0D8C4E0}" dt="2021-12-05T12:20:14.186" v="2764" actId="1076"/>
          <ac:picMkLst>
            <pc:docMk/>
            <pc:sldMk cId="665264490" sldId="278"/>
            <ac:picMk id="175" creationId="{4972E47C-FA6C-4B22-B815-AA31C52C14FF}"/>
          </ac:picMkLst>
        </pc:picChg>
        <pc:cxnChg chg="add del mod">
          <ac:chgData name="Антон Нарчуганов" userId="a2f09d9cd352bb9d" providerId="LiveId" clId="{4E78C125-A633-4571-A0F4-B1B1B0D8C4E0}" dt="2021-12-05T12:09:09.611" v="2576" actId="478"/>
          <ac:cxnSpMkLst>
            <pc:docMk/>
            <pc:sldMk cId="665264490" sldId="278"/>
            <ac:cxnSpMk id="129" creationId="{5742EC42-49D6-4891-AE3F-A65AE1AA9012}"/>
          </ac:cxnSpMkLst>
        </pc:cxnChg>
        <pc:cxnChg chg="mod">
          <ac:chgData name="Антон Нарчуганов" userId="a2f09d9cd352bb9d" providerId="LiveId" clId="{4E78C125-A633-4571-A0F4-B1B1B0D8C4E0}" dt="2021-12-05T12:08:58.549" v="2574"/>
          <ac:cxnSpMkLst>
            <pc:docMk/>
            <pc:sldMk cId="665264490" sldId="278"/>
            <ac:cxnSpMk id="135" creationId="{95B6DAB8-59B2-44DD-8C2C-AC661B18AA78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36" creationId="{07909346-1C76-4163-9B6C-8E7E444AE061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37" creationId="{0B9CBA18-361B-4A42-833A-B579E0EF8F66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47" creationId="{CA9318EA-E900-42A8-B4C2-020916B3772A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48" creationId="{856B3524-6E52-456B-B1ED-4FDE81269B65}"/>
          </ac:cxnSpMkLst>
        </pc:cxnChg>
        <pc:cxnChg chg="add del mod">
          <ac:chgData name="Антон Нарчуганов" userId="a2f09d9cd352bb9d" providerId="LiveId" clId="{4E78C125-A633-4571-A0F4-B1B1B0D8C4E0}" dt="2021-12-05T12:10:34.759" v="2585" actId="478"/>
          <ac:cxnSpMkLst>
            <pc:docMk/>
            <pc:sldMk cId="665264490" sldId="278"/>
            <ac:cxnSpMk id="150" creationId="{59A2BE20-8245-4289-B372-7D42AEEBF7C3}"/>
          </ac:cxnSpMkLst>
        </pc:cxnChg>
        <pc:cxnChg chg="del">
          <ac:chgData name="Антон Нарчуганов" userId="a2f09d9cd352bb9d" providerId="LiveId" clId="{4E78C125-A633-4571-A0F4-B1B1B0D8C4E0}" dt="2021-12-05T12:09:31.523" v="2580" actId="478"/>
          <ac:cxnSpMkLst>
            <pc:docMk/>
            <pc:sldMk cId="665264490" sldId="278"/>
            <ac:cxnSpMk id="169" creationId="{00000000-0000-0000-0000-000000000000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0:06.246" v="3563" actId="1076"/>
        <pc:sldMkLst>
          <pc:docMk/>
          <pc:sldMk cId="1378403711" sldId="279"/>
        </pc:sldMkLst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6:00.808" v="3464" actId="20577"/>
          <ac:spMkLst>
            <pc:docMk/>
            <pc:sldMk cId="1378403711" sldId="279"/>
            <ac:spMk id="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59.227" v="3550" actId="179"/>
          <ac:spMkLst>
            <pc:docMk/>
            <pc:sldMk cId="1378403711" sldId="279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1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42.622" v="879"/>
          <ac:spMkLst>
            <pc:docMk/>
            <pc:sldMk cId="1378403711" sldId="279"/>
            <ac:spMk id="28" creationId="{9241FFE4-5E00-468F-A070-4178C5E18941}"/>
          </ac:spMkLst>
        </pc:spChg>
        <pc:spChg chg="mod">
          <ac:chgData name="Антон Нарчуганов" userId="a2f09d9cd352bb9d" providerId="LiveId" clId="{4E78C125-A633-4571-A0F4-B1B1B0D8C4E0}" dt="2021-12-05T10:30:45.615" v="881" actId="20577"/>
          <ac:spMkLst>
            <pc:docMk/>
            <pc:sldMk cId="1378403711" sldId="279"/>
            <ac:spMk id="35" creationId="{6F37F0E0-BCB4-4FB7-8D99-696ED536565B}"/>
          </ac:spMkLst>
        </pc:spChg>
        <pc:spChg chg="mod">
          <ac:chgData name="Антон Нарчуганов" userId="a2f09d9cd352bb9d" providerId="LiveId" clId="{4E78C125-A633-4571-A0F4-B1B1B0D8C4E0}" dt="2021-12-05T10:30:42.622" v="879"/>
          <ac:spMkLst>
            <pc:docMk/>
            <pc:sldMk cId="1378403711" sldId="279"/>
            <ac:spMk id="37" creationId="{BA807970-CFE7-477D-B649-0CB69C21404E}"/>
          </ac:spMkLst>
        </pc:spChg>
        <pc:spChg chg="add mod">
          <ac:chgData name="Антон Нарчуганов" userId="a2f09d9cd352bb9d" providerId="LiveId" clId="{4E78C125-A633-4571-A0F4-B1B1B0D8C4E0}" dt="2021-12-05T16:17:00.583" v="3521" actId="20577"/>
          <ac:spMkLst>
            <pc:docMk/>
            <pc:sldMk cId="1378403711" sldId="279"/>
            <ac:spMk id="38" creationId="{0673D361-32F2-4A7F-BAA3-E5052B6B7C72}"/>
          </ac:spMkLst>
        </pc:spChg>
        <pc:grpChg chg="del">
          <ac:chgData name="Антон Нарчуганов" userId="a2f09d9cd352bb9d" providerId="LiveId" clId="{4E78C125-A633-4571-A0F4-B1B1B0D8C4E0}" dt="2021-12-05T10:30:41.512" v="878" actId="478"/>
          <ac:grpSpMkLst>
            <pc:docMk/>
            <pc:sldMk cId="1378403711" sldId="279"/>
            <ac:grpSpMk id="5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6:18:07.433" v="3551" actId="14100"/>
          <ac:grpSpMkLst>
            <pc:docMk/>
            <pc:sldMk cId="1378403711" sldId="279"/>
            <ac:grpSpMk id="26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27" creationId="{B6A83CEC-7014-4D84-8AF1-786C998F8F91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29" creationId="{FCB7AF8D-9D49-4D16-A656-2442BD4269AB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0" creationId="{5BCD47DD-DF44-435E-A2CC-3E777ECC3644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2" creationId="{480E4EF9-5EDB-4B1D-B2D4-B12BFF25F2F9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4" creationId="{C8925738-6984-4310-A108-123EF1C06A6D}"/>
          </ac:grpSpMkLst>
        </pc:grpChg>
        <pc:picChg chg="add mod">
          <ac:chgData name="Антон Нарчуганов" userId="a2f09d9cd352bb9d" providerId="LiveId" clId="{4E78C125-A633-4571-A0F4-B1B1B0D8C4E0}" dt="2021-12-05T16:20:06.246" v="3563" actId="1076"/>
          <ac:picMkLst>
            <pc:docMk/>
            <pc:sldMk cId="1378403711" sldId="279"/>
            <ac:picMk id="1026" creationId="{1F6DD7A4-CC6D-4840-8766-EB0AFE224D36}"/>
          </ac:picMkLst>
        </pc:pic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1" creationId="{068E7DB4-0381-4D38-B830-3B62537CF9B5}"/>
          </ac:cxnSpMkLst>
        </pc:cxn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3" creationId="{B1D14CBA-2085-4214-8917-BAC8F0F4B809}"/>
          </ac:cxnSpMkLst>
        </pc:cxn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6" creationId="{F7052FC0-C1CE-44C8-AC39-0686D679FC26}"/>
          </ac:cxnSpMkLst>
        </pc:cxnChg>
      </pc:sldChg>
      <pc:sldChg chg="addSp delSp modSp del mod">
        <pc:chgData name="Антон Нарчуганов" userId="a2f09d9cd352bb9d" providerId="LiveId" clId="{4E78C125-A633-4571-A0F4-B1B1B0D8C4E0}" dt="2021-12-05T11:35:53.125" v="1659" actId="47"/>
        <pc:sldMkLst>
          <pc:docMk/>
          <pc:sldMk cId="1784444438" sldId="280"/>
        </pc:sldMkLst>
        <pc:spChg chg="del">
          <ac:chgData name="Антон Нарчуганов" userId="a2f09d9cd352bb9d" providerId="LiveId" clId="{4E78C125-A633-4571-A0F4-B1B1B0D8C4E0}" dt="2021-12-05T10:59:57.185" v="1121" actId="478"/>
          <ac:spMkLst>
            <pc:docMk/>
            <pc:sldMk cId="1784444438" sldId="280"/>
            <ac:spMk id="2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32.755" v="1049"/>
          <ac:spMkLst>
            <pc:docMk/>
            <pc:sldMk cId="1784444438" sldId="280"/>
            <ac:spMk id="47" creationId="{27D73E03-3FA6-4E33-AF71-B6F14E3CEE8B}"/>
          </ac:spMkLst>
        </pc:spChg>
        <pc:spChg chg="del">
          <ac:chgData name="Антон Нарчуганов" userId="a2f09d9cd352bb9d" providerId="LiveId" clId="{4E78C125-A633-4571-A0F4-B1B1B0D8C4E0}" dt="2021-12-05T10:54:58.444" v="1035" actId="478"/>
          <ac:spMkLst>
            <pc:docMk/>
            <pc:sldMk cId="1784444438" sldId="280"/>
            <ac:spMk id="5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0:54:56.515" v="1034" actId="478"/>
          <ac:spMkLst>
            <pc:docMk/>
            <pc:sldMk cId="1784444438" sldId="280"/>
            <ac:spMk id="5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38.521" v="1051" actId="20577"/>
          <ac:spMkLst>
            <pc:docMk/>
            <pc:sldMk cId="1784444438" sldId="280"/>
            <ac:spMk id="57" creationId="{1F1C5E93-A82A-486C-8B16-7010DFD1D210}"/>
          </ac:spMkLst>
        </pc:spChg>
        <pc:spChg chg="mod">
          <ac:chgData name="Антон Нарчуганов" userId="a2f09d9cd352bb9d" providerId="LiveId" clId="{4E78C125-A633-4571-A0F4-B1B1B0D8C4E0}" dt="2021-12-05T10:56:32.755" v="1049"/>
          <ac:spMkLst>
            <pc:docMk/>
            <pc:sldMk cId="1784444438" sldId="280"/>
            <ac:spMk id="60" creationId="{63A21CD4-A9BD-4FF1-B1EB-67CEFADBF5E6}"/>
          </ac:spMkLst>
        </pc:spChg>
        <pc:spChg chg="mod">
          <ac:chgData name="Антон Нарчуганов" userId="a2f09d9cd352bb9d" providerId="LiveId" clId="{4E78C125-A633-4571-A0F4-B1B1B0D8C4E0}" dt="2021-12-05T10:54:41.750" v="1032" actId="207"/>
          <ac:spMkLst>
            <pc:docMk/>
            <pc:sldMk cId="1784444438" sldId="280"/>
            <ac:spMk id="8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4:49.862" v="1033" actId="207"/>
          <ac:spMkLst>
            <pc:docMk/>
            <pc:sldMk cId="1784444438" sldId="280"/>
            <ac:spMk id="9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8:34.169" v="1120" actId="20577"/>
          <ac:spMkLst>
            <pc:docMk/>
            <pc:sldMk cId="1784444438" sldId="280"/>
            <ac:spMk id="11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21:16.935" v="1424" actId="14100"/>
          <ac:spMkLst>
            <pc:docMk/>
            <pc:sldMk cId="1784444438" sldId="280"/>
            <ac:spMk id="119" creationId="{00000000-0000-0000-0000-000000000000}"/>
          </ac:spMkLst>
        </pc:spChg>
        <pc:grpChg chg="mod">
          <ac:chgData name="Антон Нарчуганов" userId="a2f09d9cd352bb9d" providerId="LiveId" clId="{4E78C125-A633-4571-A0F4-B1B1B0D8C4E0}" dt="2021-12-05T10:54:12.482" v="1017" actId="14100"/>
          <ac:grpSpMkLst>
            <pc:docMk/>
            <pc:sldMk cId="1784444438" sldId="280"/>
            <ac:grpSpMk id="2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4:41.750" v="1032" actId="207"/>
          <ac:grpSpMkLst>
            <pc:docMk/>
            <pc:sldMk cId="1784444438" sldId="280"/>
            <ac:grpSpMk id="2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6" creationId="{14C27FDE-A5A5-4DE9-AC79-2FD0BABA03CF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8" creationId="{C9A9E328-5603-4E8E-BCEA-606132EFA576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9" creationId="{56FA4D84-9A9A-4D74-A262-4B3D56328D4E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51" creationId="{B4B58AB2-D4EF-4039-8A47-BBDD22DB0907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56" creationId="{5572F321-D8BB-4D5B-9B04-90981772A9A1}"/>
          </ac:grpSpMkLst>
        </pc:grp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0" creationId="{AE7C49AE-DE8B-4AF0-964F-C72340C5885C}"/>
          </ac:cxnSpMkLst>
        </pc:cxn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2" creationId="{EC6C1051-401D-47D9-8F12-791A69136149}"/>
          </ac:cxnSpMkLst>
        </pc:cxn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9" creationId="{E1DADFC8-0A94-49B1-814F-4B7303A746C8}"/>
          </ac:cxnSpMkLst>
        </pc:cxnChg>
        <pc:cxnChg chg="del">
          <ac:chgData name="Антон Нарчуганов" userId="a2f09d9cd352bb9d" providerId="LiveId" clId="{4E78C125-A633-4571-A0F4-B1B1B0D8C4E0}" dt="2021-12-05T10:55:06.406" v="1037" actId="478"/>
          <ac:cxnSpMkLst>
            <pc:docMk/>
            <pc:sldMk cId="1784444438" sldId="280"/>
            <ac:cxnSpMk id="67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5:03.967" v="1036" actId="478"/>
          <ac:cxnSpMkLst>
            <pc:docMk/>
            <pc:sldMk cId="1784444438" sldId="280"/>
            <ac:cxnSpMk id="71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1:00:04.019" v="1132" actId="1036"/>
          <ac:cxnSpMkLst>
            <pc:docMk/>
            <pc:sldMk cId="1784444438" sldId="280"/>
            <ac:cxnSpMk id="9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8:04.522" v="1078" actId="478"/>
          <ac:cxnSpMkLst>
            <pc:docMk/>
            <pc:sldMk cId="1784444438" sldId="280"/>
            <ac:cxnSpMk id="11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5:10.954" v="1038" actId="478"/>
          <ac:cxnSpMkLst>
            <pc:docMk/>
            <pc:sldMk cId="1784444438" sldId="280"/>
            <ac:cxnSpMk id="117" creationId="{00000000-0000-0000-0000-000000000000}"/>
          </ac:cxnSpMkLst>
        </pc:cxnChg>
      </pc:sldChg>
      <pc:sldChg chg="modSp del mod">
        <pc:chgData name="Антон Нарчуганов" userId="a2f09d9cd352bb9d" providerId="LiveId" clId="{4E78C125-A633-4571-A0F4-B1B1B0D8C4E0}" dt="2021-12-05T08:44:51.443" v="729" actId="47"/>
        <pc:sldMkLst>
          <pc:docMk/>
          <pc:sldMk cId="1387247542" sldId="281"/>
        </pc:sldMkLst>
        <pc:spChg chg="mod">
          <ac:chgData name="Антон Нарчуганов" userId="a2f09d9cd352bb9d" providerId="LiveId" clId="{4E78C125-A633-4571-A0F4-B1B1B0D8C4E0}" dt="2021-12-05T08:33:57.517" v="511" actId="14100"/>
          <ac:spMkLst>
            <pc:docMk/>
            <pc:sldMk cId="1387247542" sldId="281"/>
            <ac:spMk id="63" creationId="{00000000-0000-0000-0000-000000000000}"/>
          </ac:spMkLst>
        </pc:spChg>
      </pc:sldChg>
      <pc:sldChg chg="addSp delSp modSp add mod">
        <pc:chgData name="Антон Нарчуганов" userId="a2f09d9cd352bb9d" providerId="LiveId" clId="{4E78C125-A633-4571-A0F4-B1B1B0D8C4E0}" dt="2021-12-05T16:32:57.736" v="3784" actId="1076"/>
        <pc:sldMkLst>
          <pc:docMk/>
          <pc:sldMk cId="2241409476" sldId="282"/>
        </pc:sldMkLst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32:57.736" v="3784" actId="1076"/>
          <ac:spMkLst>
            <pc:docMk/>
            <pc:sldMk cId="2241409476" sldId="282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2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23.006" v="875"/>
          <ac:spMkLst>
            <pc:docMk/>
            <pc:sldMk cId="2241409476" sldId="282"/>
            <ac:spMk id="29" creationId="{F1093325-B193-4F84-8D3C-F9FD7158AB85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29.153" v="877" actId="20577"/>
          <ac:spMkLst>
            <pc:docMk/>
            <pc:sldMk cId="2241409476" sldId="282"/>
            <ac:spMk id="36" creationId="{23439FF3-D729-4668-AAE6-E55F33C3A587}"/>
          </ac:spMkLst>
        </pc:spChg>
        <pc:spChg chg="mod">
          <ac:chgData name="Антон Нарчуганов" userId="a2f09d9cd352bb9d" providerId="LiveId" clId="{4E78C125-A633-4571-A0F4-B1B1B0D8C4E0}" dt="2021-12-05T10:30:23.006" v="875"/>
          <ac:spMkLst>
            <pc:docMk/>
            <pc:sldMk cId="2241409476" sldId="282"/>
            <ac:spMk id="38" creationId="{E2EBCC45-94B0-41B6-8462-9AF7ACC4BA82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7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08:30:16.691" v="344" actId="1037"/>
          <ac:spMkLst>
            <pc:docMk/>
            <pc:sldMk cId="2241409476" sldId="282"/>
            <ac:spMk id="78" creationId="{53A3C72E-DDAC-4100-B720-002CC60961C2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5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6:31:11.300" v="3624" actId="1076"/>
          <ac:spMkLst>
            <pc:docMk/>
            <pc:sldMk cId="2241409476" sldId="282"/>
            <ac:spMk id="86" creationId="{C3BB5007-DF12-4383-BC15-6F3983A97ACB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8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08:30:25.697" v="352" actId="1037"/>
          <ac:spMkLst>
            <pc:docMk/>
            <pc:sldMk cId="2241409476" sldId="282"/>
            <ac:spMk id="89" creationId="{F8618A92-98C5-4B94-BA66-B20AA127FE80}"/>
          </ac:spMkLst>
        </pc:spChg>
        <pc:spChg chg="add mod">
          <ac:chgData name="Антон Нарчуганов" userId="a2f09d9cd352bb9d" providerId="LiveId" clId="{4E78C125-A633-4571-A0F4-B1B1B0D8C4E0}" dt="2021-12-05T16:31:33.246" v="3644" actId="1076"/>
          <ac:spMkLst>
            <pc:docMk/>
            <pc:sldMk cId="2241409476" sldId="282"/>
            <ac:spMk id="90" creationId="{05143EE4-38AD-49DA-8A15-CD6E2B0FDA84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9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0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1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1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3" creationId="{00000000-0000-0000-0000-000000000000}"/>
          </ac:spMkLst>
        </pc:spChg>
        <pc:grpChg chg="add mod">
          <ac:chgData name="Антон Нарчуганов" userId="a2f09d9cd352bb9d" providerId="LiveId" clId="{4E78C125-A633-4571-A0F4-B1B1B0D8C4E0}" dt="2021-12-05T08:36:47.793" v="594" actId="1038"/>
          <ac:grpSpMkLst>
            <pc:docMk/>
            <pc:sldMk cId="2241409476" sldId="282"/>
            <ac:grpSpMk id="2" creationId="{63F31297-9E03-453F-8BA3-0F0B5760F120}"/>
          </ac:grpSpMkLst>
        </pc:grpChg>
        <pc:grpChg chg="del mod">
          <ac:chgData name="Антон Нарчуганов" userId="a2f09d9cd352bb9d" providerId="LiveId" clId="{4E78C125-A633-4571-A0F4-B1B1B0D8C4E0}" dt="2021-12-05T10:30:21.627" v="874" actId="478"/>
          <ac:grpSpMkLst>
            <pc:docMk/>
            <pc:sldMk cId="2241409476" sldId="282"/>
            <ac:grpSpMk id="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21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28" creationId="{D5C23644-A7CB-4F19-B7DA-EC9EE86E63C2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0" creationId="{5D316CE7-ABDC-4FF1-914D-F2DB3A8CBC10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31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1" creationId="{1D7796C5-5C2A-4FAA-A8D2-36176F31DED5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3" creationId="{C0143B7D-5B0C-4B30-AE27-4B188EF90E4C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5" creationId="{C23AE710-9773-450D-8BC9-68AC35439CB3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38" creationId="{00000000-0000-0000-0000-000000000000}"/>
          </ac:grpSpMkLst>
        </pc:grpChg>
        <pc:graphicFrameChg chg="add mod modGraphic">
          <ac:chgData name="Антон Нарчуганов" userId="a2f09d9cd352bb9d" providerId="LiveId" clId="{4E78C125-A633-4571-A0F4-B1B1B0D8C4E0}" dt="2021-12-05T16:32:07.666" v="3700" actId="20577"/>
          <ac:graphicFrameMkLst>
            <pc:docMk/>
            <pc:sldMk cId="2241409476" sldId="282"/>
            <ac:graphicFrameMk id="19" creationId="{516F6D3C-09E0-4A99-A002-D2E9FD923C8D}"/>
          </ac:graphicFrameMkLst>
        </pc:graphicFrame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2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102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1028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4110" creationId="{00000000-0000-0000-0000-000000000000}"/>
          </ac:picMkLst>
        </pc:pic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2" creationId="{F8609D06-7A43-4CDE-92BC-9CB31F2D15DA}"/>
          </ac:cxnSpMkLst>
        </pc:cxn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4" creationId="{1BEBBC3D-73F7-4830-84B8-DAF45F86A0DB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37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7" creationId="{9B9DCF09-0FB9-47D6-9B28-B3C11F104DFC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41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42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5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59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62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91" creationId="{00000000-0000-0000-0000-000000000000}"/>
          </ac:cxnSpMkLst>
        </pc:cxnChg>
      </pc:sldChg>
      <pc:sldChg chg="addSp delSp modSp add mod">
        <pc:chgData name="Антон Нарчуганов" userId="a2f09d9cd352bb9d" providerId="LiveId" clId="{4E78C125-A633-4571-A0F4-B1B1B0D8C4E0}" dt="2021-12-05T12:23:34.790" v="2846" actId="6549"/>
        <pc:sldMkLst>
          <pc:docMk/>
          <pc:sldMk cId="1111087484" sldId="283"/>
        </pc:sldMkLst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21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1:21:49.208" v="1428" actId="1076"/>
          <ac:spMkLst>
            <pc:docMk/>
            <pc:sldMk cId="1111087484" sldId="283"/>
            <ac:spMk id="40" creationId="{6AF384DA-8A66-4E9B-BA65-8270760C37B2}"/>
          </ac:spMkLst>
        </pc:spChg>
        <pc:spChg chg="mod">
          <ac:chgData name="Антон Нарчуганов" userId="a2f09d9cd352bb9d" providerId="LiveId" clId="{4E78C125-A633-4571-A0F4-B1B1B0D8C4E0}" dt="2021-12-05T11:12:05.692" v="1301" actId="1035"/>
          <ac:spMkLst>
            <pc:docMk/>
            <pc:sldMk cId="1111087484" sldId="283"/>
            <ac:spMk id="4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42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2:22:51.689" v="2781" actId="2716"/>
          <ac:spMkLst>
            <pc:docMk/>
            <pc:sldMk cId="1111087484" sldId="283"/>
            <ac:spMk id="55" creationId="{C2AA264F-7FCD-434E-BB3B-F84537B5AC3C}"/>
          </ac:spMkLst>
        </pc:spChg>
        <pc:spChg chg="add mod">
          <ac:chgData name="Антон Нарчуганов" userId="a2f09d9cd352bb9d" providerId="LiveId" clId="{4E78C125-A633-4571-A0F4-B1B1B0D8C4E0}" dt="2021-12-05T12:22:51.689" v="2781" actId="2716"/>
          <ac:spMkLst>
            <pc:docMk/>
            <pc:sldMk cId="1111087484" sldId="283"/>
            <ac:spMk id="61" creationId="{1E23CC62-2A5F-4895-92BB-2B6E444879CD}"/>
          </ac:spMkLst>
        </pc:spChg>
        <pc:spChg chg="add mod">
          <ac:chgData name="Антон Нарчуганов" userId="a2f09d9cd352bb9d" providerId="LiveId" clId="{4E78C125-A633-4571-A0F4-B1B1B0D8C4E0}" dt="2021-12-05T12:23:22.811" v="2840" actId="20577"/>
          <ac:spMkLst>
            <pc:docMk/>
            <pc:sldMk cId="1111087484" sldId="283"/>
            <ac:spMk id="64" creationId="{AC645883-B4B3-4DC4-A5A4-D5F5715BFFB0}"/>
          </ac:spMkLst>
        </pc:spChg>
        <pc:spChg chg="add mod">
          <ac:chgData name="Антон Нарчуганов" userId="a2f09d9cd352bb9d" providerId="LiveId" clId="{4E78C125-A633-4571-A0F4-B1B1B0D8C4E0}" dt="2021-12-05T12:23:34.790" v="2846" actId="6549"/>
          <ac:spMkLst>
            <pc:docMk/>
            <pc:sldMk cId="1111087484" sldId="283"/>
            <ac:spMk id="65" creationId="{56E6416A-C4E5-4AD5-A259-DF610FFA6BFD}"/>
          </ac:spMkLst>
        </pc:spChg>
        <pc:spChg chg="add mod">
          <ac:chgData name="Антон Нарчуганов" userId="a2f09d9cd352bb9d" providerId="LiveId" clId="{4E78C125-A633-4571-A0F4-B1B1B0D8C4E0}" dt="2021-12-05T11:21:27.187" v="1426" actId="1076"/>
          <ac:spMkLst>
            <pc:docMk/>
            <pc:sldMk cId="1111087484" sldId="283"/>
            <ac:spMk id="66" creationId="{6CB8E89F-8F63-4217-B289-F24F2F72D941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0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0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11:59.886" v="1294" actId="20577"/>
          <ac:spMkLst>
            <pc:docMk/>
            <pc:sldMk cId="1111087484" sldId="283"/>
            <ac:spMk id="10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06:10.035" v="1292" actId="554"/>
          <ac:spMkLst>
            <pc:docMk/>
            <pc:sldMk cId="1111087484" sldId="283"/>
            <ac:spMk id="11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15:20.529" v="1315" actId="20577"/>
          <ac:spMkLst>
            <pc:docMk/>
            <pc:sldMk cId="1111087484" sldId="283"/>
            <ac:spMk id="11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06:10.035" v="1292" actId="554"/>
          <ac:spMkLst>
            <pc:docMk/>
            <pc:sldMk cId="1111087484" sldId="283"/>
            <ac:spMk id="11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1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2.332" v="1135" actId="478"/>
          <ac:spMkLst>
            <pc:docMk/>
            <pc:sldMk cId="1111087484" sldId="283"/>
            <ac:spMk id="12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2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51.006" v="1137" actId="478"/>
          <ac:spMkLst>
            <pc:docMk/>
            <pc:sldMk cId="1111087484" sldId="283"/>
            <ac:spMk id="127" creationId="{00000000-0000-0000-0000-000000000000}"/>
          </ac:spMkLst>
        </pc:spChg>
        <pc:grpChg chg="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13" creationId="{00000000-0000-0000-0000-000000000000}"/>
          </ac:grpSpMkLst>
        </pc:grpChg>
        <pc:grpChg chg="add del 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18" creationId="{00000000-0000-0000-0000-000000000000}"/>
          </ac:grpSpMkLst>
        </pc:grpChg>
        <pc:grpChg chg="add del 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25" creationId="{00000000-0000-0000-0000-000000000000}"/>
          </ac:grpSpMkLst>
        </pc:grpChg>
        <pc:cxnChg chg="del">
          <ac:chgData name="Антон Нарчуганов" userId="a2f09d9cd352bb9d" providerId="LiveId" clId="{4E78C125-A633-4571-A0F4-B1B1B0D8C4E0}" dt="2021-12-05T11:00:25.987" v="1134" actId="478"/>
          <ac:cxnSpMkLst>
            <pc:docMk/>
            <pc:sldMk cId="1111087484" sldId="283"/>
            <ac:cxnSpMk id="44" creationId="{00000000-0000-0000-0000-000000000000}"/>
          </ac:cxnSpMkLst>
        </pc:cxnChg>
        <pc:cxnChg chg="add del mod">
          <ac:chgData name="Антон Нарчуганов" userId="a2f09d9cd352bb9d" providerId="LiveId" clId="{4E78C125-A633-4571-A0F4-B1B1B0D8C4E0}" dt="2021-12-05T11:21:07.259" v="1422" actId="478"/>
          <ac:cxnSpMkLst>
            <pc:docMk/>
            <pc:sldMk cId="1111087484" sldId="283"/>
            <ac:cxnSpMk id="54" creationId="{50D529E6-B0B9-491E-91A5-284DD8BAB479}"/>
          </ac:cxnSpMkLst>
        </pc:cxnChg>
        <pc:cxnChg chg="del mod">
          <ac:chgData name="Антон Нарчуганов" userId="a2f09d9cd352bb9d" providerId="LiveId" clId="{4E78C125-A633-4571-A0F4-B1B1B0D8C4E0}" dt="2021-12-05T11:21:04.955" v="1421" actId="478"/>
          <ac:cxnSpMkLst>
            <pc:docMk/>
            <pc:sldMk cId="1111087484" sldId="283"/>
            <ac:cxnSpMk id="9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1:03:14.913" v="1140" actId="478"/>
          <ac:cxnSpMkLst>
            <pc:docMk/>
            <pc:sldMk cId="1111087484" sldId="283"/>
            <ac:cxnSpMk id="99" creationId="{00000000-0000-0000-0000-000000000000}"/>
          </ac:cxnSpMkLst>
        </pc:cxnChg>
      </pc:sldChg>
      <pc:sldChg chg="add del">
        <pc:chgData name="Антон Нарчуганов" userId="a2f09d9cd352bb9d" providerId="LiveId" clId="{4E78C125-A633-4571-A0F4-B1B1B0D8C4E0}" dt="2021-12-05T11:46:26.782" v="1938" actId="47"/>
        <pc:sldMkLst>
          <pc:docMk/>
          <pc:sldMk cId="1712811848" sldId="284"/>
        </pc:sldMkLst>
      </pc:sldChg>
      <pc:sldChg chg="modSp add del mod">
        <pc:chgData name="Антон Нарчуганов" userId="a2f09d9cd352bb9d" providerId="LiveId" clId="{4E78C125-A633-4571-A0F4-B1B1B0D8C4E0}" dt="2021-12-05T12:20:18.517" v="2765" actId="47"/>
        <pc:sldMkLst>
          <pc:docMk/>
          <pc:sldMk cId="1028046116" sldId="311"/>
        </pc:sldMkLst>
        <pc:spChg chg="mod">
          <ac:chgData name="Антон Нарчуганов" userId="a2f09d9cd352bb9d" providerId="LiveId" clId="{4E78C125-A633-4571-A0F4-B1B1B0D8C4E0}" dt="2021-12-05T12:08:03.634" v="2570" actId="20577"/>
          <ac:spMkLst>
            <pc:docMk/>
            <pc:sldMk cId="1028046116" sldId="311"/>
            <ac:spMk id="9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55153791182651E-2"/>
          <c:y val="3.8987432045160489E-2"/>
          <c:w val="0.90557126730761894"/>
          <c:h val="0.79911858409610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(инициативные)</c:v>
                </c:pt>
              </c:strCache>
            </c:strRef>
          </c:tx>
          <c:spPr>
            <a:solidFill>
              <a:srgbClr val="A2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618864244185049E-17"/>
                  <c:y val="-0.202205480109410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71,0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BB-40D4-9209-5DC634910A14}"/>
                </c:ext>
              </c:extLst>
            </c:dLbl>
            <c:dLbl>
              <c:idx val="1"/>
              <c:layout>
                <c:manualLayout>
                  <c:x val="0"/>
                  <c:y val="-0.26815106291088819"/>
                </c:manualLayout>
              </c:layout>
              <c:tx>
                <c:rich>
                  <a:bodyPr/>
                  <a:lstStyle/>
                  <a:p>
                    <a:fld id="{F09AA18B-1F9B-48D0-B06A-40FA3B2CCA18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664-402A-85BB-6E14F6EF4E14}"/>
                </c:ext>
              </c:extLst>
            </c:dLbl>
            <c:dLbl>
              <c:idx val="2"/>
              <c:layout>
                <c:manualLayout>
                  <c:x val="0"/>
                  <c:y val="-0.227522113984996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64-402A-85BB-6E14F6EF4E14}"/>
                </c:ext>
              </c:extLst>
            </c:dLbl>
            <c:dLbl>
              <c:idx val="3"/>
              <c:layout>
                <c:manualLayout>
                  <c:x val="0"/>
                  <c:y val="-0.325031591407137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64-402A-85BB-6E14F6EF4E14}"/>
                </c:ext>
              </c:extLst>
            </c:dLbl>
            <c:dLbl>
              <c:idx val="4"/>
              <c:layout>
                <c:manualLayout>
                  <c:x val="-2.6858183509964866E-3"/>
                  <c:y val="-0.40620182680494876"/>
                </c:manualLayout>
              </c:layout>
              <c:tx>
                <c:rich>
                  <a:bodyPr/>
                  <a:lstStyle/>
                  <a:p>
                    <a:fld id="{C05F09EC-E4D8-4010-BC2E-FF348C27D32A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9BB-40D4-9209-5DC634910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103</c:v>
                </c:pt>
                <c:pt idx="2">
                  <c:v>82.4</c:v>
                </c:pt>
                <c:pt idx="3">
                  <c:v>125.7</c:v>
                </c:pt>
                <c:pt idx="4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BB-40D4-9209-5DC634910A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2268448"/>
        <c:axId val="422263872"/>
      </c:barChart>
      <c:catAx>
        <c:axId val="42226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2263872"/>
        <c:crosses val="autoZero"/>
        <c:auto val="1"/>
        <c:lblAlgn val="ctr"/>
        <c:lblOffset val="100"/>
        <c:noMultiLvlLbl val="0"/>
      </c:catAx>
      <c:valAx>
        <c:axId val="422263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2226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5348"/>
          </a:xfrm>
          <a:prstGeom prst="rect">
            <a:avLst/>
          </a:prstGeom>
        </p:spPr>
        <p:txBody>
          <a:bodyPr vert="horz" lIns="89976" tIns="44988" rIns="89976" bIns="449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5348"/>
          </a:xfrm>
          <a:prstGeom prst="rect">
            <a:avLst/>
          </a:prstGeom>
        </p:spPr>
        <p:txBody>
          <a:bodyPr vert="horz" lIns="89976" tIns="44988" rIns="89976" bIns="44988" rtlCol="0"/>
          <a:lstStyle>
            <a:lvl1pPr algn="r">
              <a:defRPr sz="1200"/>
            </a:lvl1pPr>
          </a:lstStyle>
          <a:p>
            <a:fld id="{1561C925-4088-43E7-A63E-30723F0D8AE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6663"/>
            <a:ext cx="591820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76" tIns="44988" rIns="89976" bIns="449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4"/>
            <a:ext cx="5438140" cy="3887361"/>
          </a:xfrm>
          <a:prstGeom prst="rect">
            <a:avLst/>
          </a:prstGeom>
        </p:spPr>
        <p:txBody>
          <a:bodyPr vert="horz" lIns="89976" tIns="44988" rIns="89976" bIns="449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7321"/>
            <a:ext cx="2945659" cy="495347"/>
          </a:xfrm>
          <a:prstGeom prst="rect">
            <a:avLst/>
          </a:prstGeom>
        </p:spPr>
        <p:txBody>
          <a:bodyPr vert="horz" lIns="89976" tIns="44988" rIns="89976" bIns="449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7321"/>
            <a:ext cx="2945659" cy="495347"/>
          </a:xfrm>
          <a:prstGeom prst="rect">
            <a:avLst/>
          </a:prstGeom>
        </p:spPr>
        <p:txBody>
          <a:bodyPr vert="horz" lIns="89976" tIns="44988" rIns="89976" bIns="44988" rtlCol="0" anchor="b"/>
          <a:lstStyle>
            <a:lvl1pPr algn="r">
              <a:defRPr sz="1200"/>
            </a:lvl1pPr>
          </a:lstStyle>
          <a:p>
            <a:fld id="{47C79389-8B58-4E13-9A34-5766DA226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2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56DBE-9FEB-463F-9D7B-52F9875FE2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9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3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5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9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4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8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9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8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D442-CD90-4904-90FA-20D3A5E601C0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4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227026" y="1978819"/>
            <a:ext cx="3" cy="283373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668913" y="2239008"/>
            <a:ext cx="7952835" cy="1674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900"/>
              </a:lnSpc>
            </a:pP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ВЗАИМОДЕЙСТВИЕ КРУПНЫХ КОМПАНИЙ И ПРЕДПРИЯТИЙ </a:t>
            </a: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МАЛОГО И </a:t>
            </a:r>
            <a:r>
              <a:rPr lang="ru-RU" sz="27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СРЕДНЕГО </a:t>
            </a: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БИЗНЕСА: ТЕНДЕНЦИИ РАЗВИТИЯ КООПЕРАЦИОННЫХ СВЯЗЕЙ</a:t>
            </a: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700" b="1" dirty="0">
              <a:ln w="1016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116632"/>
            <a:ext cx="730457" cy="6741368"/>
            <a:chOff x="0" y="116632"/>
            <a:chExt cx="730457" cy="677713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116632"/>
              <a:ext cx="447944" cy="3600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23972" y="273624"/>
            <a:ext cx="11968028" cy="317548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910867" y="6404434"/>
            <a:ext cx="7844067" cy="45719"/>
          </a:xfrm>
          <a:prstGeom prst="rect">
            <a:avLst/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730039" y="6469507"/>
            <a:ext cx="1161956" cy="236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</a:rPr>
              <a:t>СЕНТЯБРЬ </a:t>
            </a: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</a:rPr>
              <a:t>2023 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</a:rPr>
              <a:t>г.</a:t>
            </a:r>
            <a:endParaRPr lang="ru-RU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2" descr="Информация по региону Красноярский край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8455" r="9799" b="6918"/>
          <a:stretch/>
        </p:blipFill>
        <p:spPr bwMode="auto">
          <a:xfrm>
            <a:off x="1005633" y="1891574"/>
            <a:ext cx="2150088" cy="2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1005633" y="6118558"/>
            <a:ext cx="10300654" cy="267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754559" y="4089500"/>
            <a:ext cx="7642846" cy="5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916" y="200647"/>
            <a:ext cx="16764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495373" y="1308757"/>
            <a:ext cx="7343207" cy="5549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22">
            <a:extLst>
              <a:ext uri="{FF2B5EF4-FFF2-40B4-BE49-F238E27FC236}">
                <a16:creationId xmlns:a16="http://schemas.microsoft.com/office/drawing/2014/main" id="{6510406F-1FE9-C282-A237-3CDBE440D71C}"/>
              </a:ext>
            </a:extLst>
          </p:cNvPr>
          <p:cNvSpPr txBox="1"/>
          <p:nvPr/>
        </p:nvSpPr>
        <p:spPr>
          <a:xfrm>
            <a:off x="5035020" y="3802679"/>
            <a:ext cx="2766677" cy="2205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A351D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1 172,9</a:t>
            </a:r>
            <a:r>
              <a:rPr lang="ru-RU" sz="2000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(+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11</a:t>
            </a:r>
            <a:r>
              <a:rPr lang="ru-RU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%)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74" name="TextBox 22">
            <a:extLst>
              <a:ext uri="{FF2B5EF4-FFF2-40B4-BE49-F238E27FC236}">
                <a16:creationId xmlns:a16="http://schemas.microsoft.com/office/drawing/2014/main" id="{6510406F-1FE9-C282-A237-3CDBE440D71C}"/>
              </a:ext>
            </a:extLst>
          </p:cNvPr>
          <p:cNvSpPr txBox="1"/>
          <p:nvPr/>
        </p:nvSpPr>
        <p:spPr>
          <a:xfrm>
            <a:off x="1437056" y="3802679"/>
            <a:ext cx="2640329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000" b="1" kern="1200" dirty="0" smtClean="0">
                <a:solidFill>
                  <a:srgbClr val="CA351D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417 028</a:t>
            </a:r>
            <a:r>
              <a:rPr lang="ru-RU" sz="2000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(-0,6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%</a:t>
            </a:r>
            <a:r>
              <a:rPr lang="ru-RU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481575" y="3014918"/>
            <a:ext cx="7334958" cy="596078"/>
            <a:chOff x="4915039" y="2873147"/>
            <a:chExt cx="7334958" cy="596078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4915039" y="2873147"/>
              <a:ext cx="7334958" cy="5960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Шеврон 75"/>
            <p:cNvSpPr/>
            <p:nvPr/>
          </p:nvSpPr>
          <p:spPr>
            <a:xfrm>
              <a:off x="9096947" y="3038944"/>
              <a:ext cx="313005" cy="246693"/>
            </a:xfrm>
            <a:prstGeom prst="chevr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7" name="Шеврон 76"/>
            <p:cNvSpPr/>
            <p:nvPr/>
          </p:nvSpPr>
          <p:spPr>
            <a:xfrm>
              <a:off x="5005911" y="3069072"/>
              <a:ext cx="313005" cy="246693"/>
            </a:xfrm>
            <a:prstGeom prst="chevr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0" name="Шеврон 79"/>
          <p:cNvSpPr/>
          <p:nvPr/>
        </p:nvSpPr>
        <p:spPr>
          <a:xfrm>
            <a:off x="531602" y="1456938"/>
            <a:ext cx="313005" cy="246693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Шеврон 80"/>
          <p:cNvSpPr/>
          <p:nvPr/>
        </p:nvSpPr>
        <p:spPr>
          <a:xfrm>
            <a:off x="4614917" y="1456938"/>
            <a:ext cx="313005" cy="241294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22">
            <a:extLst>
              <a:ext uri="{FF2B5EF4-FFF2-40B4-BE49-F238E27FC236}">
                <a16:creationId xmlns:a16="http://schemas.microsoft.com/office/drawing/2014/main" id="{6510406F-1FE9-C282-A237-3CDBE440D71C}"/>
              </a:ext>
            </a:extLst>
          </p:cNvPr>
          <p:cNvSpPr txBox="1"/>
          <p:nvPr/>
        </p:nvSpPr>
        <p:spPr>
          <a:xfrm>
            <a:off x="1355290" y="1969920"/>
            <a:ext cx="1890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kern="1200" dirty="0" smtClean="0">
                <a:solidFill>
                  <a:srgbClr val="CA351D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107 209  </a:t>
            </a:r>
            <a:r>
              <a:rPr lang="ru-RU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(+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3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%)</a:t>
            </a: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40 396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ЮЛ</a:t>
            </a: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66 813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ИП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020" y="1394549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САМОЗАНЯТЫЕ,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ЧЕЛ.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9" name="TextBox 22">
            <a:extLst>
              <a:ext uri="{FF2B5EF4-FFF2-40B4-BE49-F238E27FC236}">
                <a16:creationId xmlns:a16="http://schemas.microsoft.com/office/drawing/2014/main" id="{6510406F-1FE9-C282-A237-3CDBE440D71C}"/>
              </a:ext>
            </a:extLst>
          </p:cNvPr>
          <p:cNvSpPr txBox="1"/>
          <p:nvPr/>
        </p:nvSpPr>
        <p:spPr>
          <a:xfrm>
            <a:off x="5087977" y="2266169"/>
            <a:ext cx="3297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A351D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145 162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(+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52%)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</a:br>
            <a:endParaRPr lang="ru-RU" sz="1200" dirty="0">
              <a:solidFill>
                <a:srgbClr val="CA351D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413416" y="3687881"/>
            <a:ext cx="1666251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с учетом </a:t>
            </a: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самозанятых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1022921-A4A0-44AB-4C25-84C51B502D00}"/>
              </a:ext>
            </a:extLst>
          </p:cNvPr>
          <p:cNvSpPr txBox="1"/>
          <p:nvPr/>
        </p:nvSpPr>
        <p:spPr>
          <a:xfrm>
            <a:off x="8739472" y="1596420"/>
            <a:ext cx="3528903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КРАСНОЯРСКИЙ КРАЙ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25083" y="836812"/>
            <a:ext cx="7450131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СТАТИСТИЧЕСКИЙ ПРОФИЛЬ СЕКТОРА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МСП В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КРАСНОЯРСКОМ КРАЕ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23972" y="273624"/>
            <a:ext cx="11968028" cy="317548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0" y="116632"/>
            <a:ext cx="730457" cy="6741368"/>
            <a:chOff x="0" y="116632"/>
            <a:chExt cx="730457" cy="6777136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0" y="116632"/>
              <a:ext cx="447944" cy="3600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2415578" y="312097"/>
            <a:ext cx="10300654" cy="267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75" y="205432"/>
            <a:ext cx="1676400" cy="390525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 rot="16200000">
            <a:off x="10772033" y="238646"/>
            <a:ext cx="273538" cy="357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>
              <a:lnSpc>
                <a:spcPts val="1400"/>
              </a:lnSpc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ОТРАСЛЕВАЯ СТРУКТУРА</a:t>
            </a:r>
          </a:p>
        </p:txBody>
      </p:sp>
      <p:grpSp>
        <p:nvGrpSpPr>
          <p:cNvPr id="78" name="Группа 77"/>
          <p:cNvGrpSpPr/>
          <p:nvPr/>
        </p:nvGrpSpPr>
        <p:grpSpPr>
          <a:xfrm>
            <a:off x="9680718" y="2152219"/>
            <a:ext cx="2283015" cy="868123"/>
            <a:chOff x="7537232" y="1906563"/>
            <a:chExt cx="2883662" cy="985729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8023436" y="2404860"/>
              <a:ext cx="2397458" cy="48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1050" b="1" dirty="0">
                  <a:solidFill>
                    <a:schemeClr val="tx2">
                      <a:lumMod val="50000"/>
                    </a:schemeClr>
                  </a:solidFill>
                  <a:latin typeface="Arial Narrow" panose="020B0606020202030204" pitchFamily="34" charset="0"/>
                </a:rPr>
                <a:t>ТОРГОВЛЯ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1050" b="1" dirty="0">
                  <a:solidFill>
                    <a:schemeClr val="tx2">
                      <a:lumMod val="50000"/>
                    </a:schemeClr>
                  </a:solidFill>
                  <a:latin typeface="Arial Narrow" panose="020B0606020202030204" pitchFamily="34" charset="0"/>
                </a:rPr>
                <a:t>ПРЕДОСТАВЛЕНИЕ УСЛУГ НАСЕЛЕНИЮ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1050" b="1" dirty="0">
                  <a:solidFill>
                    <a:schemeClr val="tx2">
                      <a:lumMod val="50000"/>
                    </a:schemeClr>
                  </a:solidFill>
                  <a:latin typeface="Arial Narrow" panose="020B0606020202030204" pitchFamily="34" charset="0"/>
                </a:rPr>
                <a:t>ТУРИЗМ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endParaRPr lang="ru-RU" sz="105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82" name="Группа 81"/>
            <p:cNvGrpSpPr/>
            <p:nvPr/>
          </p:nvGrpSpPr>
          <p:grpSpPr>
            <a:xfrm>
              <a:off x="7537232" y="1906563"/>
              <a:ext cx="1898697" cy="985729"/>
              <a:chOff x="7537232" y="1906563"/>
              <a:chExt cx="1898697" cy="985729"/>
            </a:xfrm>
          </p:grpSpPr>
          <p:sp>
            <p:nvSpPr>
              <p:cNvPr id="83" name="Прямоугольник 82"/>
              <p:cNvSpPr/>
              <p:nvPr/>
            </p:nvSpPr>
            <p:spPr>
              <a:xfrm>
                <a:off x="7537232" y="1906563"/>
                <a:ext cx="1898697" cy="487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1400"/>
                  </a:lnSpc>
                </a:pPr>
                <a:r>
                  <a:rPr lang="ru-RU" sz="1050" b="1" dirty="0">
                    <a:solidFill>
                      <a:srgbClr val="8E0000"/>
                    </a:solidFill>
                    <a:latin typeface="Arial Narrow" panose="020B0606020202030204" pitchFamily="34" charset="0"/>
                  </a:rPr>
                  <a:t>МАЛЫЙ БИЗНЕС</a:t>
                </a:r>
              </a:p>
            </p:txBody>
          </p:sp>
          <p:cxnSp>
            <p:nvCxnSpPr>
              <p:cNvPr id="84" name="Прямая со стрелкой 83"/>
              <p:cNvCxnSpPr/>
              <p:nvPr/>
            </p:nvCxnSpPr>
            <p:spPr>
              <a:xfrm flipV="1">
                <a:off x="7971013" y="2240008"/>
                <a:ext cx="0" cy="652284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Группа 84"/>
          <p:cNvGrpSpPr/>
          <p:nvPr/>
        </p:nvGrpSpPr>
        <p:grpSpPr>
          <a:xfrm>
            <a:off x="7637455" y="2134625"/>
            <a:ext cx="2427267" cy="903310"/>
            <a:chOff x="6996293" y="3223797"/>
            <a:chExt cx="3400256" cy="998565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7949891" y="3734930"/>
              <a:ext cx="2446658" cy="48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1050" b="1" dirty="0">
                  <a:solidFill>
                    <a:schemeClr val="tx2">
                      <a:lumMod val="50000"/>
                    </a:schemeClr>
                  </a:solidFill>
                  <a:latin typeface="Arial Narrow" panose="020B0606020202030204" pitchFamily="34" charset="0"/>
                </a:rPr>
                <a:t>ОБРАБАТЫВАЮЩАЯ ПРОМЫШЛЕННОСТЬ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1050" b="1" dirty="0">
                  <a:solidFill>
                    <a:schemeClr val="tx2">
                      <a:lumMod val="50000"/>
                    </a:schemeClr>
                  </a:solidFill>
                  <a:latin typeface="Arial Narrow" panose="020B0606020202030204" pitchFamily="34" charset="0"/>
                </a:rPr>
                <a:t>СТРОИТЕЛЬСТВО 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1050" b="1" dirty="0">
                  <a:solidFill>
                    <a:schemeClr val="tx2">
                      <a:lumMod val="50000"/>
                    </a:schemeClr>
                  </a:solidFill>
                  <a:latin typeface="Arial Narrow" panose="020B0606020202030204" pitchFamily="34" charset="0"/>
                </a:rPr>
                <a:t>СЕЛЬСКОЕ ХОЗЯЙСТВО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endParaRPr lang="ru-RU" sz="105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87" name="Группа 86"/>
            <p:cNvGrpSpPr/>
            <p:nvPr/>
          </p:nvGrpSpPr>
          <p:grpSpPr>
            <a:xfrm>
              <a:off x="6996293" y="3223797"/>
              <a:ext cx="2672842" cy="935449"/>
              <a:chOff x="6996293" y="3223797"/>
              <a:chExt cx="2672842" cy="935449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6996293" y="3223797"/>
                <a:ext cx="2672842" cy="487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1400"/>
                  </a:lnSpc>
                </a:pPr>
                <a:r>
                  <a:rPr lang="ru-RU" sz="1050" b="1" dirty="0">
                    <a:solidFill>
                      <a:srgbClr val="8E0000"/>
                    </a:solidFill>
                    <a:latin typeface="Arial Narrow" panose="020B0606020202030204" pitchFamily="34" charset="0"/>
                  </a:rPr>
                  <a:t>СРЕДНИЙ БИЗНЕС</a:t>
                </a:r>
              </a:p>
            </p:txBody>
          </p:sp>
          <p:cxnSp>
            <p:nvCxnSpPr>
              <p:cNvPr id="89" name="Прямая со стрелкой 88"/>
              <p:cNvCxnSpPr/>
              <p:nvPr/>
            </p:nvCxnSpPr>
            <p:spPr>
              <a:xfrm flipV="1">
                <a:off x="7915881" y="3613451"/>
                <a:ext cx="0" cy="545795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7" name="Picture 2" descr="https://centr-nachalo.ru/wp-content/uploads/b/1/d/b1d7235b873365ce8eb553923b252a2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425" y="4174357"/>
            <a:ext cx="3632575" cy="26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01022921-A4A0-44AB-4C25-84C51B502D00}"/>
              </a:ext>
            </a:extLst>
          </p:cNvPr>
          <p:cNvSpPr txBox="1"/>
          <p:nvPr/>
        </p:nvSpPr>
        <p:spPr>
          <a:xfrm>
            <a:off x="8979872" y="3778696"/>
            <a:ext cx="461037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ESG -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ТРАНСФОРМАЦИЯ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29" name="Надпись 2"/>
          <p:cNvSpPr txBox="1">
            <a:spLocks noChangeArrowheads="1"/>
          </p:cNvSpPr>
          <p:nvPr/>
        </p:nvSpPr>
        <p:spPr bwMode="auto">
          <a:xfrm>
            <a:off x="978285" y="1346827"/>
            <a:ext cx="282366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920000"/>
                </a:solidFill>
                <a:latin typeface="Arial Narrow" panose="020B0606020202030204" pitchFamily="34" charset="0"/>
              </a:defRPr>
            </a:lvl1pPr>
          </a:lstStyle>
          <a:p>
            <a:pPr>
              <a:lnSpc>
                <a:spcPts val="16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КОЛИЧЕСТВО </a:t>
            </a:r>
          </a:p>
          <a:p>
            <a:pPr>
              <a:lnSpc>
                <a:spcPts val="16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СУБЪЕКТОВ МСП, </a:t>
            </a:r>
            <a:r>
              <a:rPr lang="ru-RU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ЕД.</a:t>
            </a:r>
            <a:endParaRPr lang="ru-RU" sz="1200" b="0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1022921-A4A0-44AB-4C25-84C51B502D00}"/>
              </a:ext>
            </a:extLst>
          </p:cNvPr>
          <p:cNvSpPr txBox="1"/>
          <p:nvPr/>
        </p:nvSpPr>
        <p:spPr>
          <a:xfrm>
            <a:off x="911477" y="3061606"/>
            <a:ext cx="258707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ЗАНЯТОСТЬ </a:t>
            </a:r>
          </a:p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В СЕКТОРЕ МСП,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ТЫС. ЧЕЛ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.      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4927922" y="3074247"/>
            <a:ext cx="315096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ОБОРОТ МАЛЫХ И СРЕДНИХ ПРЕДПРИЯТИЙ,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МЛРД РУБЛЕЙ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481575" y="4144359"/>
            <a:ext cx="7334958" cy="5632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950811" y="4175661"/>
            <a:ext cx="281909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НАЛОГИ В БЮДЖЕТ КРАЯ,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МЛН РУБЛЕЙ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4" name="Шеврон 133"/>
          <p:cNvSpPr/>
          <p:nvPr/>
        </p:nvSpPr>
        <p:spPr>
          <a:xfrm>
            <a:off x="605153" y="4266946"/>
            <a:ext cx="313005" cy="246693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Шеврон 134"/>
          <p:cNvSpPr/>
          <p:nvPr/>
        </p:nvSpPr>
        <p:spPr>
          <a:xfrm>
            <a:off x="4676139" y="4239323"/>
            <a:ext cx="313005" cy="246693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035020" y="4163725"/>
            <a:ext cx="284019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УДЕЛЬНЫЙ ВЕС НАЛОГОВ 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ОТ МСП В БЮДЖЕТЕ КРАЯ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grpSp>
        <p:nvGrpSpPr>
          <p:cNvPr id="137" name="Группа 136"/>
          <p:cNvGrpSpPr/>
          <p:nvPr/>
        </p:nvGrpSpPr>
        <p:grpSpPr>
          <a:xfrm>
            <a:off x="481575" y="4847049"/>
            <a:ext cx="3506259" cy="1338863"/>
            <a:chOff x="5473503" y="5200102"/>
            <a:chExt cx="3506259" cy="1111621"/>
          </a:xfrm>
        </p:grpSpPr>
        <p:grpSp>
          <p:nvGrpSpPr>
            <p:cNvPr id="138" name="Группа 137"/>
            <p:cNvGrpSpPr/>
            <p:nvPr/>
          </p:nvGrpSpPr>
          <p:grpSpPr>
            <a:xfrm>
              <a:off x="5475071" y="5692043"/>
              <a:ext cx="3149230" cy="619680"/>
              <a:chOff x="8923764" y="3976289"/>
              <a:chExt cx="3187718" cy="619680"/>
            </a:xfrm>
          </p:grpSpPr>
          <p:sp>
            <p:nvSpPr>
              <p:cNvPr id="145" name="Прямоугольник 144"/>
              <p:cNvSpPr/>
              <p:nvPr/>
            </p:nvSpPr>
            <p:spPr>
              <a:xfrm>
                <a:off x="9798547" y="3993192"/>
                <a:ext cx="46278" cy="59607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TextBox 22">
                <a:extLst>
                  <a:ext uri="{FF2B5EF4-FFF2-40B4-BE49-F238E27FC236}">
                    <a16:creationId xmlns:a16="http://schemas.microsoft.com/office/drawing/2014/main" id="{6510406F-1FE9-C282-A237-3CDBE440D71C}"/>
                  </a:ext>
                </a:extLst>
              </p:cNvPr>
              <p:cNvSpPr txBox="1"/>
              <p:nvPr/>
            </p:nvSpPr>
            <p:spPr>
              <a:xfrm>
                <a:off x="10087093" y="3976289"/>
                <a:ext cx="2024389" cy="619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700"/>
                  </a:lnSpc>
                </a:pPr>
                <a:r>
                  <a:rPr lang="ru-RU" b="1" dirty="0" smtClean="0">
                    <a:solidFill>
                      <a:srgbClr val="CA351D"/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318,5  </a:t>
                </a:r>
                <a:r>
                  <a:rPr lang="ru-RU" b="1" dirty="0" smtClean="0">
                    <a:solidFill>
                      <a:schemeClr val="bg1">
                        <a:lumMod val="50000"/>
                      </a:schemeClr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2022 </a:t>
                </a:r>
                <a:r>
                  <a:rPr lang="ru-RU" sz="1600" dirty="0" smtClean="0">
                    <a:solidFill>
                      <a:schemeClr val="bg1">
                        <a:lumMod val="50000"/>
                      </a:schemeClr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ts val="1700"/>
                  </a:lnSpc>
                </a:pPr>
                <a:r>
                  <a:rPr lang="ru-RU" b="1" dirty="0" smtClean="0">
                    <a:solidFill>
                      <a:srgbClr val="CA351D"/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ru-RU" b="1" dirty="0" smtClean="0">
                    <a:solidFill>
                      <a:schemeClr val="bg2">
                        <a:lumMod val="50000"/>
                      </a:schemeClr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171,8  2021 </a:t>
                </a:r>
              </a:p>
              <a:p>
                <a:pPr>
                  <a:lnSpc>
                    <a:spcPts val="1700"/>
                  </a:lnSpc>
                </a:pPr>
                <a:r>
                  <a:rPr lang="ru-RU" b="1" kern="120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Bahnschrift" panose="020B0502040204020203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ru-RU" b="1" kern="1200" dirty="0" smtClean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Bahnschrift" panose="020B0502040204020203" pitchFamily="34" charset="0"/>
                    <a:ea typeface="Times New Roman" panose="02020603050405020304" pitchFamily="18" charset="0"/>
                  </a:rPr>
                  <a:t> 16,0  </a:t>
                </a:r>
                <a:r>
                  <a:rPr lang="ru-RU" b="1" dirty="0" smtClean="0">
                    <a:solidFill>
                      <a:schemeClr val="bg1">
                        <a:lumMod val="50000"/>
                      </a:schemeClr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2020</a:t>
                </a:r>
                <a:r>
                  <a:rPr lang="ru-RU" b="1" dirty="0" smtClean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 </a:t>
                </a:r>
                <a:endParaRPr lang="ru-RU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Bahnschrift" panose="020B0502040204020203" pitchFamily="34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7" name="Прямоугольник 146"/>
              <p:cNvSpPr/>
              <p:nvPr/>
            </p:nvSpPr>
            <p:spPr>
              <a:xfrm>
                <a:off x="8923764" y="4080751"/>
                <a:ext cx="10520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САМО-ЗАНЯТЫЕ</a:t>
                </a:r>
                <a:endPara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39" name="Группа 138"/>
            <p:cNvGrpSpPr/>
            <p:nvPr/>
          </p:nvGrpSpPr>
          <p:grpSpPr>
            <a:xfrm>
              <a:off x="5473503" y="5200102"/>
              <a:ext cx="2040403" cy="458623"/>
              <a:chOff x="8914701" y="3548952"/>
              <a:chExt cx="2040403" cy="458623"/>
            </a:xfrm>
          </p:grpSpPr>
          <p:sp>
            <p:nvSpPr>
              <p:cNvPr id="141" name="TextBox 22">
                <a:extLst>
                  <a:ext uri="{FF2B5EF4-FFF2-40B4-BE49-F238E27FC236}">
                    <a16:creationId xmlns:a16="http://schemas.microsoft.com/office/drawing/2014/main" id="{6510406F-1FE9-C282-A237-3CDBE440D71C}"/>
                  </a:ext>
                </a:extLst>
              </p:cNvPr>
              <p:cNvSpPr txBox="1"/>
              <p:nvPr/>
            </p:nvSpPr>
            <p:spPr>
              <a:xfrm>
                <a:off x="9870182" y="3696922"/>
                <a:ext cx="1084922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000"/>
                  </a:lnSpc>
                  <a:spcAft>
                    <a:spcPts val="0"/>
                  </a:spcAft>
                </a:pPr>
                <a:r>
                  <a:rPr lang="ru-RU" b="1" kern="1200" dirty="0" smtClean="0">
                    <a:solidFill>
                      <a:srgbClr val="CA351D"/>
                    </a:solidFill>
                    <a:effectLst/>
                    <a:latin typeface="Bahnschrift" panose="020B0502040204020203" pitchFamily="34" charset="0"/>
                    <a:ea typeface="Times New Roman" panose="02020603050405020304" pitchFamily="18" charset="0"/>
                  </a:rPr>
                  <a:t>16 </a:t>
                </a:r>
                <a:r>
                  <a:rPr lang="ru-RU" b="1" dirty="0">
                    <a:solidFill>
                      <a:srgbClr val="CA351D"/>
                    </a:solidFill>
                    <a:latin typeface="Bahnschrift" panose="020B0502040204020203" pitchFamily="34" charset="0"/>
                    <a:ea typeface="Times New Roman" panose="02020603050405020304" pitchFamily="18" charset="0"/>
                  </a:rPr>
                  <a:t>0</a:t>
                </a:r>
                <a:r>
                  <a:rPr lang="ru-RU" b="1" kern="1200" dirty="0" smtClean="0">
                    <a:solidFill>
                      <a:srgbClr val="CA351D"/>
                    </a:solidFill>
                    <a:effectLst/>
                    <a:latin typeface="Bahnschrift" panose="020B0502040204020203" pitchFamily="34" charset="0"/>
                    <a:ea typeface="Times New Roman" panose="02020603050405020304" pitchFamily="18" charset="0"/>
                  </a:rPr>
                  <a:t>02,0 </a:t>
                </a:r>
                <a:endParaRPr lang="ru-RU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Bahnschrift" panose="020B0502040204020203" pitchFamily="34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42" name="Группа 141"/>
              <p:cNvGrpSpPr/>
              <p:nvPr/>
            </p:nvGrpSpPr>
            <p:grpSpPr>
              <a:xfrm>
                <a:off x="8914701" y="3548952"/>
                <a:ext cx="1035744" cy="458623"/>
                <a:chOff x="12364641" y="4794394"/>
                <a:chExt cx="1035744" cy="458623"/>
              </a:xfrm>
            </p:grpSpPr>
            <p:sp>
              <p:nvSpPr>
                <p:cNvPr id="143" name="Прямоугольник 142"/>
                <p:cNvSpPr/>
                <p:nvPr/>
              </p:nvSpPr>
              <p:spPr>
                <a:xfrm>
                  <a:off x="13230429" y="4794394"/>
                  <a:ext cx="45719" cy="41182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12364641" y="4852907"/>
                  <a:ext cx="103574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000" b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СУБЪЕКТЫ МСП</a:t>
                  </a:r>
                  <a:endParaRPr lang="ru-RU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sp>
          <p:nvSpPr>
            <p:cNvPr id="140" name="Прямоугольник 139"/>
            <p:cNvSpPr/>
            <p:nvPr/>
          </p:nvSpPr>
          <p:spPr>
            <a:xfrm>
              <a:off x="7313511" y="5346014"/>
              <a:ext cx="1666251" cy="2205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(+17,6 </a:t>
              </a:r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%) </a:t>
              </a:r>
              <a:endParaRPr lang="ru-RU" sz="16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8" name="TextBox 22">
            <a:extLst>
              <a:ext uri="{FF2B5EF4-FFF2-40B4-BE49-F238E27FC236}">
                <a16:creationId xmlns:a16="http://schemas.microsoft.com/office/drawing/2014/main" id="{6510406F-1FE9-C282-A237-3CDBE440D71C}"/>
              </a:ext>
            </a:extLst>
          </p:cNvPr>
          <p:cNvSpPr txBox="1"/>
          <p:nvPr/>
        </p:nvSpPr>
        <p:spPr>
          <a:xfrm>
            <a:off x="5035020" y="5155620"/>
            <a:ext cx="1671937" cy="820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2022 </a:t>
            </a:r>
            <a:r>
              <a:rPr lang="ru-RU" sz="2000" b="1" dirty="0" smtClean="0">
                <a:solidFill>
                  <a:srgbClr val="CA351D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 4,4%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ru-RU" sz="2000" b="1" dirty="0">
              <a:solidFill>
                <a:srgbClr val="CA351D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2021 </a:t>
            </a:r>
            <a:r>
              <a:rPr lang="ru-RU" sz="2000" b="1" dirty="0" smtClean="0">
                <a:solidFill>
                  <a:srgbClr val="CA351D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3,4%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ru-RU" sz="2000" b="1" dirty="0" smtClean="0">
              <a:solidFill>
                <a:srgbClr val="CA351D"/>
              </a:solidFill>
              <a:latin typeface="Bahnschrift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srgbClr val="CA351D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3,3%</a:t>
            </a:r>
            <a:endParaRPr lang="ru-RU" sz="2000" dirty="0">
              <a:solidFill>
                <a:schemeClr val="bg2">
                  <a:lumMod val="50000"/>
                </a:schemeClr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Шеврон 56"/>
          <p:cNvSpPr/>
          <p:nvPr/>
        </p:nvSpPr>
        <p:spPr>
          <a:xfrm>
            <a:off x="-21785" y="4803337"/>
            <a:ext cx="8292353" cy="509386"/>
          </a:xfrm>
          <a:prstGeom prst="chevron">
            <a:avLst>
              <a:gd name="adj" fmla="val 1072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Шеврон 42"/>
          <p:cNvSpPr/>
          <p:nvPr/>
        </p:nvSpPr>
        <p:spPr>
          <a:xfrm>
            <a:off x="0" y="1832131"/>
            <a:ext cx="8393937" cy="590396"/>
          </a:xfrm>
          <a:prstGeom prst="chevron">
            <a:avLst>
              <a:gd name="adj" fmla="val 9008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Шеврон 30"/>
          <p:cNvSpPr/>
          <p:nvPr/>
        </p:nvSpPr>
        <p:spPr>
          <a:xfrm>
            <a:off x="8581766" y="1902179"/>
            <a:ext cx="3610233" cy="4955821"/>
          </a:xfrm>
          <a:prstGeom prst="chevron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23972" y="781288"/>
            <a:ext cx="11834388" cy="322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ВЗАИМОДЕЙСТВИЕ МСП С КРУПНЫМ БИЗНЕСОМ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96050" y="1187862"/>
            <a:ext cx="10168315" cy="393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16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РАЗВИТИЕ ОТЕЧЕСТВЕННЫХ ПОСТАВЩИКОВ ПОД ЗАПРОСЫ КРУПНЫХ КОМПАНИЙ</a:t>
            </a:r>
            <a:endParaRPr lang="ru-RU" sz="16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96050" y="1446438"/>
            <a:ext cx="5624845" cy="293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</a:t>
            </a:r>
            <a:r>
              <a:rPr lang="ru-RU" sz="1600" i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Президента </a:t>
            </a:r>
            <a:r>
              <a:rPr lang="ru-RU" sz="1600" i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по </a:t>
            </a:r>
            <a:r>
              <a:rPr lang="ru-RU" sz="1600" i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итогам XXV </a:t>
            </a:r>
            <a:r>
              <a:rPr lang="ru-RU" sz="1600" i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ПЭМФ 2022</a:t>
            </a:r>
            <a:endParaRPr lang="ru-RU" sz="1600" i="1" dirty="0">
              <a:solidFill>
                <a:srgbClr val="8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A0FCDFFA-0FA6-EEF5-EFA3-75A7DF1881D2}"/>
              </a:ext>
            </a:extLst>
          </p:cNvPr>
          <p:cNvSpPr/>
          <p:nvPr/>
        </p:nvSpPr>
        <p:spPr>
          <a:xfrm>
            <a:off x="9610711" y="1932118"/>
            <a:ext cx="2854021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507846"/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ПРЕДПРИЯТИЕ МСП </a:t>
            </a:r>
          </a:p>
          <a:p>
            <a:pPr defTabSz="1507846"/>
            <a:r>
              <a:rPr lang="ru-RU" sz="1400" dirty="0" smtClean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>строит </a:t>
            </a:r>
            <a:r>
              <a:rPr lang="ru-RU" sz="1400" dirty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>новое или развивает </a:t>
            </a:r>
            <a:br>
              <a:rPr lang="ru-RU" sz="1400" dirty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>действующее производство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F3E7424B-38BD-DA2D-EA93-C4096AD3AB21}"/>
              </a:ext>
            </a:extLst>
          </p:cNvPr>
          <p:cNvSpPr/>
          <p:nvPr/>
        </p:nvSpPr>
        <p:spPr>
          <a:xfrm>
            <a:off x="9619368" y="3869526"/>
            <a:ext cx="2569199" cy="1200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507846"/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ЗАКАЗЧИК </a:t>
            </a:r>
          </a:p>
          <a:p>
            <a:pPr defTabSz="1507846"/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(КРУПНЫЙ БИЗНЕС)</a:t>
            </a:r>
          </a:p>
          <a:p>
            <a:pPr defTabSz="1507846"/>
            <a:r>
              <a:rPr lang="ru-RU" sz="1400" dirty="0" smtClean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>обязуется </a:t>
            </a:r>
            <a:r>
              <a:rPr lang="ru-RU" sz="1400" dirty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>в течение нескольких лет покупать </a:t>
            </a:r>
            <a:r>
              <a:rPr lang="ru-RU" sz="1400" dirty="0" smtClean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191919"/>
                </a:solidFill>
                <a:latin typeface="Arial" panose="020B0604020202020204" pitchFamily="34" charset="0"/>
                <a:ea typeface="PT Root UI" panose="020B0303020202020204" pitchFamily="34" charset="-52"/>
                <a:cs typeface="Arial" panose="020B0604020202020204" pitchFamily="34" charset="0"/>
              </a:rPr>
              <a:t>продукцию</a:t>
            </a:r>
            <a:endParaRPr lang="ru-RU" sz="1400" dirty="0">
              <a:solidFill>
                <a:srgbClr val="191919"/>
              </a:solidFill>
              <a:latin typeface="Arial" panose="020B0604020202020204" pitchFamily="34" charset="0"/>
              <a:ea typeface="PT Root UI" panose="020B0303020202020204" pitchFamily="34" charset="-52"/>
              <a:cs typeface="Arial" panose="020B0604020202020204" pitchFamily="34" charset="0"/>
            </a:endParaRPr>
          </a:p>
        </p:txBody>
      </p:sp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81BC7BF8-0E87-8832-CA11-4C1EBDB22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148" y="3945797"/>
            <a:ext cx="572400" cy="572400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98984A17-4136-6558-FE3E-FF93EC035E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749" y="2006344"/>
            <a:ext cx="572687" cy="572687"/>
          </a:xfrm>
          <a:prstGeom prst="rect">
            <a:avLst/>
          </a:prstGeom>
        </p:spPr>
      </p:pic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A0FCDFFA-0FA6-EEF5-EFA3-75A7DF1881D2}"/>
              </a:ext>
            </a:extLst>
          </p:cNvPr>
          <p:cNvSpPr/>
          <p:nvPr/>
        </p:nvSpPr>
        <p:spPr>
          <a:xfrm>
            <a:off x="9619368" y="3034467"/>
            <a:ext cx="284075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507846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РОСТ</a:t>
            </a:r>
          </a:p>
          <a:p>
            <a:pPr defTabSz="1507846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НОВЫЙ РЫНОК СБЫТА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PT Root UI" panose="020B0303020202020204" pitchFamily="34" charset="-52"/>
              <a:cs typeface="Arial" panose="020B0604020202020204" pitchFamily="34" charset="0"/>
            </a:endParaRPr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A0FCDFFA-0FA6-EEF5-EFA3-75A7DF1881D2}"/>
              </a:ext>
            </a:extLst>
          </p:cNvPr>
          <p:cNvSpPr/>
          <p:nvPr/>
        </p:nvSpPr>
        <p:spPr>
          <a:xfrm>
            <a:off x="9619368" y="5464318"/>
            <a:ext cx="2569199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507846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КАЧЕСТВЕННАЯ ПРОДУКЦИЯ </a:t>
            </a:r>
          </a:p>
          <a:p>
            <a:pPr defTabSz="1507846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В НЕОБХОДИМОМ ОБЪЕМЕ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0" name="Шеврон 119"/>
          <p:cNvSpPr/>
          <p:nvPr/>
        </p:nvSpPr>
        <p:spPr>
          <a:xfrm rot="5400000">
            <a:off x="9682658" y="2649565"/>
            <a:ext cx="280893" cy="414280"/>
          </a:xfrm>
          <a:prstGeom prst="chevron">
            <a:avLst>
              <a:gd name="adj" fmla="val 507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Шеврон 120"/>
          <p:cNvSpPr/>
          <p:nvPr/>
        </p:nvSpPr>
        <p:spPr>
          <a:xfrm rot="5400000">
            <a:off x="9706778" y="5033626"/>
            <a:ext cx="280893" cy="414280"/>
          </a:xfrm>
          <a:prstGeom prst="chevron">
            <a:avLst>
              <a:gd name="adj" fmla="val 507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3972" y="273624"/>
            <a:ext cx="11968028" cy="317548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0" y="116632"/>
            <a:ext cx="730457" cy="6741368"/>
            <a:chOff x="0" y="116632"/>
            <a:chExt cx="730457" cy="677713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0" y="116632"/>
              <a:ext cx="447944" cy="3600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2415578" y="312097"/>
            <a:ext cx="10300654" cy="267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301" y="214254"/>
            <a:ext cx="1676400" cy="390525"/>
          </a:xfrm>
          <a:prstGeom prst="rect">
            <a:avLst/>
          </a:prstGeom>
        </p:spPr>
      </p:pic>
      <p:sp>
        <p:nvSpPr>
          <p:cNvPr id="42" name="TextBox 22">
            <a:extLst>
              <a:ext uri="{FF2B5EF4-FFF2-40B4-BE49-F238E27FC236}">
                <a16:creationId xmlns:a16="http://schemas.microsoft.com/office/drawing/2014/main" id="{6510406F-1FE9-C282-A237-3CDBE440D71C}"/>
              </a:ext>
            </a:extLst>
          </p:cNvPr>
          <p:cNvSpPr txBox="1"/>
          <p:nvPr/>
        </p:nvSpPr>
        <p:spPr>
          <a:xfrm>
            <a:off x="5927536" y="5782759"/>
            <a:ext cx="1174724" cy="241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000" kern="1200" dirty="0" smtClean="0">
                <a:solidFill>
                  <a:schemeClr val="bg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(+</a:t>
            </a:r>
            <a:r>
              <a:rPr lang="ru-RU" sz="2000" dirty="0" smtClean="0">
                <a:solidFill>
                  <a:schemeClr val="bg1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39,5%</a:t>
            </a:r>
            <a:r>
              <a:rPr lang="ru-RU" sz="2000" kern="1200" dirty="0" smtClean="0">
                <a:solidFill>
                  <a:schemeClr val="bg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bg1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0FCDFFA-0FA6-EEF5-EFA3-75A7DF1881D2}"/>
              </a:ext>
            </a:extLst>
          </p:cNvPr>
          <p:cNvSpPr/>
          <p:nvPr/>
        </p:nvSpPr>
        <p:spPr>
          <a:xfrm>
            <a:off x="492392" y="5464318"/>
            <a:ext cx="298331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507846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ДИНАМИКА ЗАКУПОК КРУПНОГО БИЗНЕСА У СУБЪЕКТОВ МСП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20356"/>
              </p:ext>
            </p:extLst>
          </p:nvPr>
        </p:nvGraphicFramePr>
        <p:xfrm>
          <a:off x="3520158" y="4974078"/>
          <a:ext cx="4771730" cy="174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A0FCDFFA-0FA6-EEF5-EFA3-75A7DF1881D2}"/>
              </a:ext>
            </a:extLst>
          </p:cNvPr>
          <p:cNvSpPr/>
          <p:nvPr/>
        </p:nvSpPr>
        <p:spPr>
          <a:xfrm>
            <a:off x="1200665" y="6024107"/>
            <a:ext cx="123229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507846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м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лрд рублей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595639" y="1869253"/>
            <a:ext cx="703237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9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Стимулирование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заключения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долгосрочных (офсетных) договоров 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по № 223-ФЗ </a:t>
            </a:r>
            <a:r>
              <a:rPr lang="ru-RU" sz="1400" i="1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(программа развития МСП - разработчик крупный бизнес)</a:t>
            </a:r>
            <a:endParaRPr lang="ru-RU" sz="1400" i="1" dirty="0">
              <a:solidFill>
                <a:srgbClr val="191919"/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8" name="Шеврон 47"/>
          <p:cNvSpPr/>
          <p:nvPr/>
        </p:nvSpPr>
        <p:spPr>
          <a:xfrm>
            <a:off x="-42778" y="2504951"/>
            <a:ext cx="8335644" cy="327345"/>
          </a:xfrm>
          <a:prstGeom prst="chevron">
            <a:avLst>
              <a:gd name="adj" fmla="val 15399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595639" y="2545512"/>
            <a:ext cx="678301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Технологии под запросы 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крупного бизнеса </a:t>
            </a:r>
            <a:r>
              <a:rPr lang="ru-RU" sz="1400" i="1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(акселераторы КРИТБИ)</a:t>
            </a:r>
            <a:endParaRPr lang="ru-RU" sz="1400" i="1" dirty="0">
              <a:solidFill>
                <a:srgbClr val="191919"/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0" name="Шеврон 49"/>
          <p:cNvSpPr/>
          <p:nvPr/>
        </p:nvSpPr>
        <p:spPr>
          <a:xfrm>
            <a:off x="-4444" y="2924767"/>
            <a:ext cx="8292353" cy="509386"/>
          </a:xfrm>
          <a:prstGeom prst="chevron">
            <a:avLst>
              <a:gd name="adj" fmla="val 10474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609728" y="2926871"/>
            <a:ext cx="678301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Готовая инфраструктура 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для организации производств </a:t>
            </a:r>
          </a:p>
          <a:p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под запросы крупного бизнеса </a:t>
            </a:r>
            <a:r>
              <a:rPr lang="ru-RU" sz="1400" i="1" dirty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(Промышленный парк)</a:t>
            </a:r>
          </a:p>
        </p:txBody>
      </p:sp>
      <p:sp>
        <p:nvSpPr>
          <p:cNvPr id="53" name="Шеврон 52"/>
          <p:cNvSpPr/>
          <p:nvPr/>
        </p:nvSpPr>
        <p:spPr>
          <a:xfrm>
            <a:off x="-4444" y="3521810"/>
            <a:ext cx="8257672" cy="327345"/>
          </a:xfrm>
          <a:prstGeom prst="chevron">
            <a:avLst>
              <a:gd name="adj" fmla="val 16563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595639" y="3560703"/>
            <a:ext cx="697974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Встречи 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с крупным </a:t>
            </a:r>
            <a:r>
              <a:rPr lang="ru-RU" sz="1600" dirty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бизнесом </a:t>
            </a:r>
            <a:r>
              <a:rPr lang="ru-RU" sz="1400" i="1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(во </a:t>
            </a:r>
            <a:r>
              <a:rPr lang="ru-RU" sz="1400" i="1" dirty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взаимодействии с Корпорацией </a:t>
            </a:r>
            <a:r>
              <a:rPr lang="ru-RU" sz="1400" i="1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МСП) </a:t>
            </a:r>
            <a:endParaRPr lang="ru-RU" sz="1400" i="1" dirty="0">
              <a:solidFill>
                <a:srgbClr val="191919"/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5" name="Шеврон 54"/>
          <p:cNvSpPr/>
          <p:nvPr/>
        </p:nvSpPr>
        <p:spPr>
          <a:xfrm>
            <a:off x="-9024" y="3957219"/>
            <a:ext cx="8328727" cy="773467"/>
          </a:xfrm>
          <a:prstGeom prst="chevron">
            <a:avLst>
              <a:gd name="adj" fmla="val 7415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609728" y="3950998"/>
            <a:ext cx="703063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Популяризация федеральных мер 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поддержки МСП по разработке конструкторской документации и технологий под запросы крупного бизнеса </a:t>
            </a:r>
            <a:r>
              <a:rPr lang="ru-RU" sz="1400" i="1" dirty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(ПП РФ № 392, ПП РФ № 208)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5E79EE09-8E37-CC74-E7BC-24ABD42007A6}"/>
              </a:ext>
            </a:extLst>
          </p:cNvPr>
          <p:cNvSpPr/>
          <p:nvPr/>
        </p:nvSpPr>
        <p:spPr>
          <a:xfrm>
            <a:off x="609728" y="4793534"/>
            <a:ext cx="678301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Популяризация присоединения 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крупного бизнеса </a:t>
            </a:r>
            <a:r>
              <a:rPr lang="ru-RU" sz="1600" b="1" dirty="0" smtClean="0">
                <a:solidFill>
                  <a:srgbClr val="820000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к Декларации</a:t>
            </a:r>
            <a:r>
              <a:rPr lang="ru-RU" sz="1600" dirty="0" smtClean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взаимодействия с МСП </a:t>
            </a:r>
            <a:r>
              <a:rPr lang="ru-RU" sz="1400" i="1" dirty="0">
                <a:solidFill>
                  <a:srgbClr val="191919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(совместно с РСПП)</a:t>
            </a:r>
          </a:p>
        </p:txBody>
      </p:sp>
    </p:spTree>
    <p:extLst>
      <p:ext uri="{BB962C8B-B14F-4D97-AF65-F5344CB8AC3E}">
        <p14:creationId xmlns:p14="http://schemas.microsoft.com/office/powerpoint/2010/main" val="5202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Группа 2050"/>
          <p:cNvGrpSpPr/>
          <p:nvPr/>
        </p:nvGrpSpPr>
        <p:grpSpPr>
          <a:xfrm>
            <a:off x="5794120" y="1825491"/>
            <a:ext cx="6667446" cy="3720820"/>
            <a:chOff x="5319749" y="1751860"/>
            <a:chExt cx="6667446" cy="372082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319749" y="1751860"/>
              <a:ext cx="6536637" cy="3720820"/>
              <a:chOff x="341302" y="1690380"/>
              <a:chExt cx="7370689" cy="4652857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353756" y="1697286"/>
                <a:ext cx="6432625" cy="461847"/>
                <a:chOff x="353756" y="1697286"/>
                <a:chExt cx="6432625" cy="461847"/>
              </a:xfrm>
            </p:grpSpPr>
            <p:sp>
              <p:nvSpPr>
                <p:cNvPr id="14" name="Прямоугольник 13"/>
                <p:cNvSpPr/>
                <p:nvPr/>
              </p:nvSpPr>
              <p:spPr>
                <a:xfrm>
                  <a:off x="982096" y="1697286"/>
                  <a:ext cx="5804285" cy="4618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</a:rPr>
                    <a:t>ГРАНТЫ НАЧИНАЮЩИМ (ДО 1 ГОДА)</a:t>
                  </a:r>
                  <a:endParaRPr lang="ru-RU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2" name="Шеврон 1"/>
                <p:cNvSpPr/>
                <p:nvPr/>
              </p:nvSpPr>
              <p:spPr>
                <a:xfrm>
                  <a:off x="353756" y="1701364"/>
                  <a:ext cx="503592" cy="433615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Группа 16"/>
              <p:cNvGrpSpPr/>
              <p:nvPr/>
            </p:nvGrpSpPr>
            <p:grpSpPr>
              <a:xfrm>
                <a:off x="373018" y="1690380"/>
                <a:ext cx="7005864" cy="1086426"/>
                <a:chOff x="373018" y="1115417"/>
                <a:chExt cx="7005864" cy="1086426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982096" y="1115417"/>
                  <a:ext cx="6396786" cy="4618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ru-RU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19" name="Шеврон 18"/>
                <p:cNvSpPr/>
                <p:nvPr/>
              </p:nvSpPr>
              <p:spPr>
                <a:xfrm>
                  <a:off x="373018" y="1768229"/>
                  <a:ext cx="503592" cy="433614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20" name="Группа 19"/>
              <p:cNvGrpSpPr/>
              <p:nvPr/>
            </p:nvGrpSpPr>
            <p:grpSpPr>
              <a:xfrm>
                <a:off x="359491" y="2981987"/>
                <a:ext cx="7352500" cy="3361250"/>
                <a:chOff x="365205" y="1808620"/>
                <a:chExt cx="7352500" cy="3361250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987810" y="4708023"/>
                  <a:ext cx="6729895" cy="4618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ru-RU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22" name="Шеврон 21"/>
                <p:cNvSpPr/>
                <p:nvPr/>
              </p:nvSpPr>
              <p:spPr>
                <a:xfrm>
                  <a:off x="365205" y="1808620"/>
                  <a:ext cx="503592" cy="433616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4" name="Прямоугольник 23"/>
              <p:cNvSpPr/>
              <p:nvPr/>
            </p:nvSpPr>
            <p:spPr>
              <a:xfrm>
                <a:off x="902197" y="2973868"/>
                <a:ext cx="6809794" cy="461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РЕГПРОГРАММА ПО ПРОИЗВОДИТЕЛЬНОСТИ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 </a:t>
                </a:r>
                <a:r>
                  <a:rPr lang="ru-RU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ТРУДА</a:t>
                </a:r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8" name="Шеврон 27"/>
              <p:cNvSpPr/>
              <p:nvPr/>
            </p:nvSpPr>
            <p:spPr>
              <a:xfrm>
                <a:off x="341302" y="3624487"/>
                <a:ext cx="503592" cy="433613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341303" y="3615363"/>
                <a:ext cx="6988520" cy="1111203"/>
                <a:chOff x="344250" y="750044"/>
                <a:chExt cx="6988520" cy="1111203"/>
              </a:xfrm>
            </p:grpSpPr>
            <p:sp>
              <p:nvSpPr>
                <p:cNvPr id="31" name="Прямоугольник 30"/>
                <p:cNvSpPr/>
                <p:nvPr/>
              </p:nvSpPr>
              <p:spPr>
                <a:xfrm>
                  <a:off x="909755" y="750044"/>
                  <a:ext cx="6423015" cy="4618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</a:rPr>
                    <a:t>РАЗВИТИЕ ЭКСПОРТА</a:t>
                  </a:r>
                  <a:endParaRPr lang="ru-RU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32" name="Шеврон 31"/>
                <p:cNvSpPr/>
                <p:nvPr/>
              </p:nvSpPr>
              <p:spPr>
                <a:xfrm>
                  <a:off x="344250" y="1427631"/>
                  <a:ext cx="503592" cy="433616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5" name="Шеврон 34"/>
              <p:cNvSpPr/>
              <p:nvPr/>
            </p:nvSpPr>
            <p:spPr>
              <a:xfrm>
                <a:off x="348469" y="4971551"/>
                <a:ext cx="503592" cy="433614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8" name="Прямоугольник 67"/>
            <p:cNvSpPr/>
            <p:nvPr/>
          </p:nvSpPr>
          <p:spPr>
            <a:xfrm>
              <a:off x="5829488" y="2262201"/>
              <a:ext cx="6157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rPr>
                <a:t>СУБСИДИИ МУНИЦИПАЛИТЕТАМ</a:t>
              </a:r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65" name="Прямоугольник 64"/>
          <p:cNvSpPr/>
          <p:nvPr/>
        </p:nvSpPr>
        <p:spPr>
          <a:xfrm>
            <a:off x="2338589" y="605399"/>
            <a:ext cx="6321099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ИНСТРУМЕНТЫ ПОДДЕРЖКИ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022921-A4A0-44AB-4C25-84C51B502D00}"/>
              </a:ext>
            </a:extLst>
          </p:cNvPr>
          <p:cNvSpPr txBox="1"/>
          <p:nvPr/>
        </p:nvSpPr>
        <p:spPr>
          <a:xfrm>
            <a:off x="526107" y="1310167"/>
            <a:ext cx="497303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ФЕДЕРАЛЬНЫЕ МЕРЫ ПОДДЕРЖКИ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     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1022921-A4A0-44AB-4C25-84C51B502D00}"/>
              </a:ext>
            </a:extLst>
          </p:cNvPr>
          <p:cNvSpPr txBox="1"/>
          <p:nvPr/>
        </p:nvSpPr>
        <p:spPr>
          <a:xfrm>
            <a:off x="5864697" y="1318550"/>
            <a:ext cx="483286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РЕГИОНАЛЬНЫЕ МЕРЫ ПОДДЕРЖКИ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      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395554" y="1766824"/>
            <a:ext cx="6984523" cy="3266984"/>
            <a:chOff x="5342369" y="1751210"/>
            <a:chExt cx="6984523" cy="3266984"/>
          </a:xfrm>
        </p:grpSpPr>
        <p:grpSp>
          <p:nvGrpSpPr>
            <p:cNvPr id="91" name="Группа 90"/>
            <p:cNvGrpSpPr/>
            <p:nvPr/>
          </p:nvGrpSpPr>
          <p:grpSpPr>
            <a:xfrm>
              <a:off x="5369368" y="1751210"/>
              <a:ext cx="6957524" cy="3266984"/>
              <a:chOff x="397255" y="1689567"/>
              <a:chExt cx="7845277" cy="4085339"/>
            </a:xfrm>
          </p:grpSpPr>
          <p:grpSp>
            <p:nvGrpSpPr>
              <p:cNvPr id="94" name="Группа 93"/>
              <p:cNvGrpSpPr/>
              <p:nvPr/>
            </p:nvGrpSpPr>
            <p:grpSpPr>
              <a:xfrm>
                <a:off x="402971" y="1702039"/>
                <a:ext cx="6359989" cy="1022638"/>
                <a:chOff x="402971" y="1702039"/>
                <a:chExt cx="6359989" cy="1022638"/>
              </a:xfrm>
            </p:grpSpPr>
            <p:sp>
              <p:nvSpPr>
                <p:cNvPr id="113" name="Прямоугольник 112"/>
                <p:cNvSpPr/>
                <p:nvPr/>
              </p:nvSpPr>
              <p:spPr>
                <a:xfrm>
                  <a:off x="958675" y="2262830"/>
                  <a:ext cx="5804285" cy="4618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ru-RU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114" name="Шеврон 113"/>
                <p:cNvSpPr/>
                <p:nvPr/>
              </p:nvSpPr>
              <p:spPr>
                <a:xfrm>
                  <a:off x="402971" y="1702039"/>
                  <a:ext cx="503592" cy="433614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95" name="Группа 94"/>
              <p:cNvGrpSpPr/>
              <p:nvPr/>
            </p:nvGrpSpPr>
            <p:grpSpPr>
              <a:xfrm>
                <a:off x="397255" y="1689567"/>
                <a:ext cx="4726142" cy="1206577"/>
                <a:chOff x="397255" y="1114604"/>
                <a:chExt cx="4726142" cy="1206577"/>
              </a:xfrm>
            </p:grpSpPr>
            <p:sp>
              <p:nvSpPr>
                <p:cNvPr id="111" name="Прямоугольник 110"/>
                <p:cNvSpPr/>
                <p:nvPr/>
              </p:nvSpPr>
              <p:spPr>
                <a:xfrm>
                  <a:off x="941213" y="1114604"/>
                  <a:ext cx="4182184" cy="4618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</a:rPr>
                    <a:t>ГРАНТЫ МОЛОДЫМ (ДО 25 ЛЕТ)</a:t>
                  </a:r>
                  <a:endParaRPr lang="ru-RU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112" name="Шеврон 111"/>
                <p:cNvSpPr/>
                <p:nvPr/>
              </p:nvSpPr>
              <p:spPr>
                <a:xfrm>
                  <a:off x="397255" y="1887566"/>
                  <a:ext cx="503592" cy="433615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09" name="Прямоугольник 108"/>
              <p:cNvSpPr/>
              <p:nvPr/>
            </p:nvSpPr>
            <p:spPr>
              <a:xfrm>
                <a:off x="941213" y="2442903"/>
                <a:ext cx="6729895" cy="461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rPr>
                  <a:t>ГРАНТЫ СОЦИАЛЬНЫМ ПРЕДПРИЯТИЯМ</a:t>
                </a:r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7" name="Прямоугольник 106"/>
              <p:cNvSpPr/>
              <p:nvPr/>
            </p:nvSpPr>
            <p:spPr>
              <a:xfrm>
                <a:off x="968981" y="5313059"/>
                <a:ext cx="6809794" cy="461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>
                <a:off x="941213" y="2823546"/>
                <a:ext cx="7301319" cy="404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800"/>
                  </a:lnSpc>
                </a:pPr>
                <a:endParaRPr lang="ru-RU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>
                <a:off x="942937" y="4092877"/>
                <a:ext cx="6423015" cy="461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92" name="Прямоугольник 91"/>
            <p:cNvSpPr/>
            <p:nvPr/>
          </p:nvSpPr>
          <p:spPr>
            <a:xfrm>
              <a:off x="5867259" y="4166240"/>
              <a:ext cx="6157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3" name="Шеврон 92"/>
            <p:cNvSpPr/>
            <p:nvPr/>
          </p:nvSpPr>
          <p:spPr>
            <a:xfrm>
              <a:off x="5342369" y="3030306"/>
              <a:ext cx="446607" cy="346755"/>
            </a:xfrm>
            <a:prstGeom prst="chevr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9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5" name="Прямоугольник 114"/>
          <p:cNvSpPr/>
          <p:nvPr/>
        </p:nvSpPr>
        <p:spPr>
          <a:xfrm>
            <a:off x="869160" y="2909659"/>
            <a:ext cx="4562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НАЦИОНАЛЬНЫЙ ПРОЕКТ 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ПО ПРОИЗВОДИТЕЛЬНОСТИ ТРУДА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295636" y="3857681"/>
            <a:ext cx="5696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ГРАНТЫ НА ПРОВЕДЕНИЕ НИОКР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295635" y="4415236"/>
            <a:ext cx="5696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РАЗВИТИЕ ЦЕНТРА «МОЙ БИЗНЕС»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19" name="Шеврон 118"/>
          <p:cNvSpPr/>
          <p:nvPr/>
        </p:nvSpPr>
        <p:spPr>
          <a:xfrm>
            <a:off x="412734" y="4984381"/>
            <a:ext cx="446607" cy="346755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908778" y="3571649"/>
            <a:ext cx="4523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69160" y="4955089"/>
            <a:ext cx="4523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ФЕДЕРАЛЬНЫЕ ИНСТИТУТЫ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РАЗВИТИЯ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23971" y="162589"/>
            <a:ext cx="11968028" cy="317548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0" y="116632"/>
            <a:ext cx="730457" cy="6741368"/>
            <a:chOff x="0" y="116632"/>
            <a:chExt cx="730457" cy="6777136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0" y="116632"/>
              <a:ext cx="447944" cy="3600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2504643" y="175079"/>
            <a:ext cx="10300654" cy="267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07" y="125758"/>
            <a:ext cx="1676400" cy="390525"/>
          </a:xfrm>
          <a:prstGeom prst="rect">
            <a:avLst/>
          </a:prstGeom>
        </p:spPr>
      </p:pic>
      <p:sp>
        <p:nvSpPr>
          <p:cNvPr id="58" name="Шеврон 57"/>
          <p:cNvSpPr/>
          <p:nvPr/>
        </p:nvSpPr>
        <p:spPr>
          <a:xfrm>
            <a:off x="5805163" y="4962180"/>
            <a:ext cx="446607" cy="346755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91545" y="4884829"/>
            <a:ext cx="5696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КРАСНОЯРСКИЙ РЕГИОНАЛЬНЫЙ ИННОВАЦИОННО-ТЕХНОЛОГИЧЕСКИЙ БИЗНЕС-ИНКУБАТОР (КРИТБИ)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0" name="Шеврон 59"/>
          <p:cNvSpPr/>
          <p:nvPr/>
        </p:nvSpPr>
        <p:spPr>
          <a:xfrm>
            <a:off x="422553" y="3684320"/>
            <a:ext cx="446607" cy="346755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Шеврон 60"/>
          <p:cNvSpPr/>
          <p:nvPr/>
        </p:nvSpPr>
        <p:spPr>
          <a:xfrm>
            <a:off x="431604" y="4310403"/>
            <a:ext cx="446607" cy="346755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53870" y="3581908"/>
            <a:ext cx="4562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НАЦИОНАЛЬНЫЙ ПРОЕКТ ЛЕГКИЙ СТАРТ И АКСЕЛЛЕРАЦИЯ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69160" y="4238498"/>
            <a:ext cx="4562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НАЦИОНАЛЬНЫЙ ПРОЕКТ САМОЗАНЯТЫЕ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Bahnschrift" panose="020B0502040204020203" pitchFamily="34" charset="0"/>
            </a:endParaRPr>
          </a:p>
        </p:txBody>
      </p:sp>
      <p:pic>
        <p:nvPicPr>
          <p:cNvPr id="64" name="Picture 2" descr="http://qrcoder.ru/code/?http%3A%2F%2Fkrasmsp.krskstate.ru%2Fsupport&amp;4&amp;0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269" y="5563622"/>
            <a:ext cx="1142783" cy="114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Прямоугольник 68"/>
          <p:cNvSpPr/>
          <p:nvPr/>
        </p:nvSpPr>
        <p:spPr>
          <a:xfrm>
            <a:off x="2988218" y="5915759"/>
            <a:ext cx="5644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77777"/>
                </a:solidFill>
                <a:latin typeface="Bahnschrift" panose="020B0502040204020203" pitchFamily="34" charset="0"/>
              </a:rPr>
              <a:t>ПУТЕВОДИТЕЛЬ ПО МЕРАМ </a:t>
            </a:r>
          </a:p>
          <a:p>
            <a:r>
              <a:rPr lang="ru-RU" b="1" dirty="0" smtClean="0">
                <a:solidFill>
                  <a:srgbClr val="777777"/>
                </a:solidFill>
                <a:latin typeface="Bahnschrift" panose="020B0502040204020203" pitchFamily="34" charset="0"/>
              </a:rPr>
              <a:t>ПОДДЕРЖКИ ПРЕДПРИНИМАТЕЛЬСТВА</a:t>
            </a:r>
            <a:endParaRPr lang="ru-RU" b="1" i="0" dirty="0">
              <a:solidFill>
                <a:srgbClr val="777777"/>
              </a:solidFill>
              <a:effectLst/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277244" y="1330239"/>
            <a:ext cx="9418902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dirty="0" smtClean="0">
              <a:ln w="0"/>
              <a:solidFill>
                <a:srgbClr val="82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3600" dirty="0" smtClean="0">
                <a:ln w="0"/>
                <a:solidFill>
                  <a:srgbClr val="82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СПАСИБО </a:t>
            </a:r>
            <a:r>
              <a:rPr lang="ru-RU" sz="3600" dirty="0">
                <a:ln w="0"/>
                <a:solidFill>
                  <a:srgbClr val="82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ЗА ВНИМАНИЕ!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199349" y="6214640"/>
            <a:ext cx="730457" cy="509735"/>
            <a:chOff x="0" y="6381328"/>
            <a:chExt cx="730457" cy="51244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929807" y="6393838"/>
            <a:ext cx="10825128" cy="56315"/>
          </a:xfrm>
          <a:prstGeom prst="rect">
            <a:avLst/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696146" y="6450153"/>
            <a:ext cx="1195849" cy="274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</a:rPr>
              <a:t>СЕНТЯБРЬ </a:t>
            </a: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</a:rPr>
              <a:t>2023 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</a:rPr>
              <a:t>г.</a:t>
            </a:r>
            <a:endParaRPr lang="ru-RU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891" y="4955918"/>
            <a:ext cx="11906293" cy="1196691"/>
            <a:chOff x="0" y="2794044"/>
            <a:chExt cx="11906293" cy="1196691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0696146" y="2794044"/>
              <a:ext cx="1210147" cy="1196691"/>
              <a:chOff x="1508760" y="1383029"/>
              <a:chExt cx="557221" cy="561663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1508760" y="1383029"/>
                <a:ext cx="557221" cy="561663"/>
              </a:xfrm>
              <a:prstGeom prst="ellipse">
                <a:avLst/>
              </a:prstGeom>
              <a:noFill/>
              <a:ln w="238125">
                <a:solidFill>
                  <a:schemeClr val="bg1">
                    <a:lumMod val="75000"/>
                    <a:alpha val="2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1638320" y="1511574"/>
                <a:ext cx="298099" cy="298175"/>
              </a:xfrm>
              <a:prstGeom prst="ellipse">
                <a:avLst/>
              </a:prstGeom>
              <a:noFill/>
              <a:ln w="238125">
                <a:solidFill>
                  <a:schemeClr val="tx2">
                    <a:lumMod val="60000"/>
                    <a:lumOff val="40000"/>
                    <a:alpha val="2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1763189" y="1631588"/>
                <a:ext cx="48359" cy="58145"/>
              </a:xfrm>
              <a:prstGeom prst="ellipse">
                <a:avLst/>
              </a:prstGeom>
              <a:noFill/>
              <a:ln w="238125">
                <a:solidFill>
                  <a:srgbClr val="820000">
                    <a:alpha val="26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Шеврон 15"/>
            <p:cNvSpPr/>
            <p:nvPr/>
          </p:nvSpPr>
          <p:spPr>
            <a:xfrm>
              <a:off x="0" y="3180344"/>
              <a:ext cx="11325211" cy="378745"/>
            </a:xfrm>
            <a:prstGeom prst="chevron">
              <a:avLst>
                <a:gd name="adj" fmla="val 7124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tx1"/>
                </a:solidFill>
              </a:endParaRPr>
            </a:p>
          </p:txBody>
        </p:sp>
      </p:grpSp>
      <p:pic>
        <p:nvPicPr>
          <p:cNvPr id="25" name="Picture 37" descr="https://fpi.gov.ru/upload/iblock/1c2/1c2e047e414fa591ba00949c97b28dc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244" y="4005618"/>
            <a:ext cx="771314" cy="94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256779" y="3685697"/>
            <a:ext cx="5489906" cy="293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820000"/>
              </a:solidFill>
              <a:latin typeface="Arial Black" panose="020B0A04020102020204" pitchFamily="34" charset="0"/>
            </a:endParaRPr>
          </a:p>
          <a:p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  <a:p>
            <a:endParaRPr lang="ru-RU" b="1" dirty="0" smtClean="0">
              <a:solidFill>
                <a:srgbClr val="820000"/>
              </a:solidFill>
              <a:latin typeface="Arial Black" panose="020B0A04020102020204" pitchFamily="34" charset="0"/>
            </a:endParaRPr>
          </a:p>
          <a:p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  <a:p>
            <a:endParaRPr lang="ru-RU" b="1" dirty="0" smtClean="0">
              <a:solidFill>
                <a:srgbClr val="820000"/>
              </a:solidFill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АГЕНТСТВО </a:t>
            </a:r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РАЗВИТИЯ МАЛОГО </a:t>
            </a:r>
          </a:p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И СРЕДНЕГО ПРЕДПРИНИМАТЕЛЬСТВА</a:t>
            </a:r>
          </a:p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КРАСНОЯРСКОГО КРАЯ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27848" y="4259628"/>
            <a:ext cx="2073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20000"/>
                </a:solidFill>
                <a:latin typeface="Arial Black" panose="020B0A04020102020204" pitchFamily="34" charset="0"/>
              </a:rPr>
              <a:t>krasmsp.ru</a:t>
            </a:r>
            <a:endParaRPr lang="ru-RU" sz="24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2F9BAC-81BD-4459-B0C9-0ABAAE33D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685" y="3685697"/>
            <a:ext cx="1581163" cy="15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2991</TotalTime>
  <Words>412</Words>
  <Application>Microsoft Office PowerPoint</Application>
  <PresentationFormat>Широкоэкранный</PresentationFormat>
  <Paragraphs>105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Arial Black</vt:lpstr>
      <vt:lpstr>Arial Narrow</vt:lpstr>
      <vt:lpstr>Bahnschrift</vt:lpstr>
      <vt:lpstr>Calibri</vt:lpstr>
      <vt:lpstr>Calibri Light</vt:lpstr>
      <vt:lpstr>PT Root UI</vt:lpstr>
      <vt:lpstr>Segoe UI</vt:lpstr>
      <vt:lpstr>Segoe UI Black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333</cp:revision>
  <cp:lastPrinted>2023-09-20T12:04:07Z</cp:lastPrinted>
  <dcterms:created xsi:type="dcterms:W3CDTF">2021-12-02T03:22:26Z</dcterms:created>
  <dcterms:modified xsi:type="dcterms:W3CDTF">2023-09-20T12:18:25Z</dcterms:modified>
</cp:coreProperties>
</file>