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9" r:id="rId3"/>
    <p:sldId id="304" r:id="rId4"/>
    <p:sldId id="303" r:id="rId5"/>
    <p:sldId id="308" r:id="rId6"/>
    <p:sldId id="307" r:id="rId7"/>
    <p:sldId id="305" r:id="rId8"/>
    <p:sldId id="306" r:id="rId9"/>
    <p:sldId id="261" r:id="rId10"/>
  </p:sldIdLst>
  <p:sldSz cx="9144000" cy="5143500" type="screen16x9"/>
  <p:notesSz cx="68580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7C371D-A4E7-434F-BE49-CF2192F42D0C}">
          <p14:sldIdLst>
            <p14:sldId id="256"/>
            <p14:sldId id="299"/>
            <p14:sldId id="304"/>
            <p14:sldId id="303"/>
            <p14:sldId id="308"/>
            <p14:sldId id="307"/>
            <p14:sldId id="305"/>
            <p14:sldId id="306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AG/Rz4igWtwfIpPI8kUFgGkK9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DF4F"/>
    <a:srgbClr val="6DB37E"/>
    <a:srgbClr val="00A24D"/>
    <a:srgbClr val="00AC52"/>
    <a:srgbClr val="00A651"/>
    <a:srgbClr val="EBC213"/>
    <a:srgbClr val="F2A61E"/>
    <a:srgbClr val="8E8E8E"/>
    <a:srgbClr val="44B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C5B060-9BF1-4092-AA49-824EEC73DF31}">
  <a:tblStyle styleId="{A1C5B060-9BF1-4092-AA49-824EEC73DF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1" autoAdjust="0"/>
    <p:restoredTop sz="93387" autoAdjust="0"/>
  </p:normalViewPr>
  <p:slideViewPr>
    <p:cSldViewPr snapToGrid="0">
      <p:cViewPr>
        <p:scale>
          <a:sx n="90" d="100"/>
          <a:sy n="90" d="100"/>
        </p:scale>
        <p:origin x="-150" y="-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2.9539628214919508E-2"/>
                  <c:y val="-0.27982043641277055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latin typeface="Calibri" pitchFamily="34" charset="0"/>
                      </a:defRPr>
                    </a:pPr>
                    <a:r>
                      <a:rPr lang="ru-RU" sz="2400" dirty="0" smtClean="0"/>
                      <a:t>92</a:t>
                    </a:r>
                    <a:r>
                      <a:rPr lang="en-US" sz="2400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авторегистрация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0.95800000000000007</c:v>
                </c:pt>
                <c:pt idx="1">
                  <c:v>4.200000000000001E-2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1244860559892957"/>
                  <c:y val="0.20306055926581398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  <a:latin typeface="Calibri" pitchFamily="34" charset="0"/>
                      </a:defRPr>
                    </a:pPr>
                    <a:r>
                      <a:rPr lang="ru-RU" sz="2000" dirty="0" smtClean="0"/>
                      <a:t>15</a:t>
                    </a:r>
                    <a:r>
                      <a:rPr lang="en-US" sz="2000" dirty="0" smtClean="0"/>
                      <a:t>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авторегистрация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0.16400000000000001</c:v>
                </c:pt>
                <c:pt idx="1">
                  <c:v>0.83600000000000008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1185-E119-417F-B0F1-5BEB7247E7F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5337-3BF8-4405-A786-A249E50DE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6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123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:notes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03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:notes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65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зеленая с цветным гербом">
  <p:cSld name="Обложка зеленая с цветным герб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251209" y="2838827"/>
            <a:ext cx="87723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99"/>
              <a:buFont typeface="Calibri"/>
              <a:buNone/>
              <a:defRPr sz="3299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трудники - руководство">
  <p:cSld name="Сотрудники - руководство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>
            <a:spLocks noGrp="1"/>
          </p:cNvSpPr>
          <p:nvPr>
            <p:ph type="pic" idx="2"/>
          </p:nvPr>
        </p:nvSpPr>
        <p:spPr>
          <a:xfrm>
            <a:off x="552312" y="1761162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9"/>
          <p:cNvSpPr>
            <a:spLocks noGrp="1"/>
          </p:cNvSpPr>
          <p:nvPr>
            <p:ph type="pic" idx="3"/>
          </p:nvPr>
        </p:nvSpPr>
        <p:spPr>
          <a:xfrm>
            <a:off x="1610098" y="1761162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4"/>
          </p:nvPr>
        </p:nvSpPr>
        <p:spPr>
          <a:xfrm>
            <a:off x="2667894" y="1761162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>
            <a:spLocks noGrp="1"/>
          </p:cNvSpPr>
          <p:nvPr>
            <p:ph type="pic" idx="5"/>
          </p:nvPr>
        </p:nvSpPr>
        <p:spPr>
          <a:xfrm>
            <a:off x="3725685" y="1761162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9"/>
          <p:cNvSpPr>
            <a:spLocks noGrp="1"/>
          </p:cNvSpPr>
          <p:nvPr>
            <p:ph type="pic" idx="6"/>
          </p:nvPr>
        </p:nvSpPr>
        <p:spPr>
          <a:xfrm>
            <a:off x="4783471" y="1761162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9"/>
          <p:cNvSpPr>
            <a:spLocks noGrp="1"/>
          </p:cNvSpPr>
          <p:nvPr>
            <p:ph type="pic" idx="7"/>
          </p:nvPr>
        </p:nvSpPr>
        <p:spPr>
          <a:xfrm>
            <a:off x="5841262" y="1761162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8"/>
          </p:nvPr>
        </p:nvSpPr>
        <p:spPr>
          <a:xfrm>
            <a:off x="6899058" y="1761162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>
            <a:spLocks noGrp="1"/>
          </p:cNvSpPr>
          <p:nvPr>
            <p:ph type="pic" idx="9"/>
          </p:nvPr>
        </p:nvSpPr>
        <p:spPr>
          <a:xfrm>
            <a:off x="7956849" y="1761162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2 фото = 2 тезиса">
  <p:cSld name="2_2 фото = 2 тезиса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09"/>
          <p:cNvSpPr>
            <a:spLocks noGrp="1"/>
          </p:cNvSpPr>
          <p:nvPr>
            <p:ph type="pic" idx="2"/>
          </p:nvPr>
        </p:nvSpPr>
        <p:spPr>
          <a:xfrm>
            <a:off x="0" y="2439062"/>
            <a:ext cx="4575300" cy="230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7" name="Google Shape;637;p109"/>
          <p:cNvSpPr>
            <a:spLocks noGrp="1"/>
          </p:cNvSpPr>
          <p:nvPr>
            <p:ph type="pic" idx="3"/>
          </p:nvPr>
        </p:nvSpPr>
        <p:spPr>
          <a:xfrm>
            <a:off x="4568773" y="2439062"/>
            <a:ext cx="4575300" cy="230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Google Shape;638;p109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39" name="Google Shape;639;p109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0" name="Google Shape;640;p109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фото = 3 тезиса">
  <p:cSld name="2_3 фото = 3 тезиса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10"/>
          <p:cNvSpPr>
            <a:spLocks noGrp="1"/>
          </p:cNvSpPr>
          <p:nvPr>
            <p:ph type="pic" idx="2"/>
          </p:nvPr>
        </p:nvSpPr>
        <p:spPr>
          <a:xfrm>
            <a:off x="0" y="2674621"/>
            <a:ext cx="3044100" cy="206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3" name="Google Shape;643;p110"/>
          <p:cNvSpPr>
            <a:spLocks noGrp="1"/>
          </p:cNvSpPr>
          <p:nvPr>
            <p:ph type="pic" idx="3"/>
          </p:nvPr>
        </p:nvSpPr>
        <p:spPr>
          <a:xfrm>
            <a:off x="3044235" y="2674620"/>
            <a:ext cx="3044100" cy="206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Google Shape;644;p110"/>
          <p:cNvSpPr>
            <a:spLocks noGrp="1"/>
          </p:cNvSpPr>
          <p:nvPr>
            <p:ph type="pic" idx="4"/>
          </p:nvPr>
        </p:nvSpPr>
        <p:spPr>
          <a:xfrm>
            <a:off x="6099765" y="2674620"/>
            <a:ext cx="3044100" cy="206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Google Shape;645;p110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46" name="Google Shape;646;p110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7" name="Google Shape;647;p110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Одна фотография крупно слева">
  <p:cSld name="2_Одна фотография крупно слева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1"/>
          <p:cNvSpPr>
            <a:spLocks noGrp="1"/>
          </p:cNvSpPr>
          <p:nvPr>
            <p:ph type="pic" idx="2"/>
          </p:nvPr>
        </p:nvSpPr>
        <p:spPr>
          <a:xfrm>
            <a:off x="0" y="672566"/>
            <a:ext cx="4358700" cy="40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111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51" name="Google Shape;651;p111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2" name="Google Shape;652;p111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Коллаж из 1 фото справа - 1">
  <p:cSld name="2_Коллаж из 1 фото справа - 1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12"/>
          <p:cNvSpPr>
            <a:spLocks noGrp="1"/>
          </p:cNvSpPr>
          <p:nvPr>
            <p:ph type="pic" idx="2"/>
          </p:nvPr>
        </p:nvSpPr>
        <p:spPr>
          <a:xfrm>
            <a:off x="4246880" y="654937"/>
            <a:ext cx="4897200" cy="408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Google Shape;655;p112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56" name="Google Shape;656;p112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7" name="Google Shape;657;p112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1 фото справа - 2">
  <p:cSld name="Коллаж из 1 фото справа - 2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3"/>
          <p:cNvSpPr>
            <a:spLocks noGrp="1"/>
          </p:cNvSpPr>
          <p:nvPr>
            <p:ph type="pic" idx="2"/>
          </p:nvPr>
        </p:nvSpPr>
        <p:spPr>
          <a:xfrm>
            <a:off x="3911600" y="649706"/>
            <a:ext cx="5232300" cy="409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0" name="Google Shape;660;p113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61" name="Google Shape;661;p113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2" name="Google Shape;662;p113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2 фото справа - 2">
  <p:cSld name="Коллаж из 2 фото справа - 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4"/>
          <p:cNvSpPr>
            <a:spLocks noGrp="1"/>
          </p:cNvSpPr>
          <p:nvPr>
            <p:ph type="pic" idx="2"/>
          </p:nvPr>
        </p:nvSpPr>
        <p:spPr>
          <a:xfrm>
            <a:off x="3616960" y="664946"/>
            <a:ext cx="5526900" cy="407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114"/>
          <p:cNvSpPr>
            <a:spLocks noGrp="1"/>
          </p:cNvSpPr>
          <p:nvPr>
            <p:ph type="pic" idx="3"/>
          </p:nvPr>
        </p:nvSpPr>
        <p:spPr>
          <a:xfrm>
            <a:off x="4308712" y="3143431"/>
            <a:ext cx="3726300" cy="16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114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67" name="Google Shape;667;p114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8" name="Google Shape;668;p114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Фото в фигуре справа ">
  <p:cSld name="2_Фото в фигуре справа 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15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71" name="Google Shape;671;p115"/>
          <p:cNvSpPr>
            <a:spLocks noGrp="1"/>
          </p:cNvSpPr>
          <p:nvPr>
            <p:ph type="pic" idx="2"/>
          </p:nvPr>
        </p:nvSpPr>
        <p:spPr>
          <a:xfrm>
            <a:off x="3263900" y="668756"/>
            <a:ext cx="5880000" cy="385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2" name="Google Shape;672;p115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3" name="Google Shape;673;p115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1 фото слева - 1">
  <p:cSld name="Коллаж из 1 фото слева - 1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6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116"/>
          <p:cNvSpPr>
            <a:spLocks noGrp="1"/>
          </p:cNvSpPr>
          <p:nvPr>
            <p:ph type="pic" idx="2"/>
          </p:nvPr>
        </p:nvSpPr>
        <p:spPr>
          <a:xfrm>
            <a:off x="1" y="664946"/>
            <a:ext cx="5882700" cy="407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Google Shape;677;p116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78" name="Google Shape;678;p116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0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трудники - руководство - 2">
  <p:cSld name="Сотрудники - руководство -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552316" y="149359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>
            <a:spLocks noGrp="1"/>
          </p:cNvSpPr>
          <p:nvPr>
            <p:ph type="pic" idx="3"/>
          </p:nvPr>
        </p:nvSpPr>
        <p:spPr>
          <a:xfrm>
            <a:off x="552316" y="263291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>
            <a:spLocks noGrp="1"/>
          </p:cNvSpPr>
          <p:nvPr>
            <p:ph type="pic" idx="4"/>
          </p:nvPr>
        </p:nvSpPr>
        <p:spPr>
          <a:xfrm>
            <a:off x="552316" y="377223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0"/>
          <p:cNvSpPr>
            <a:spLocks noGrp="1"/>
          </p:cNvSpPr>
          <p:nvPr>
            <p:ph type="pic" idx="5"/>
          </p:nvPr>
        </p:nvSpPr>
        <p:spPr>
          <a:xfrm>
            <a:off x="3291846" y="149359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>
            <a:spLocks noGrp="1"/>
          </p:cNvSpPr>
          <p:nvPr>
            <p:ph type="pic" idx="6"/>
          </p:nvPr>
        </p:nvSpPr>
        <p:spPr>
          <a:xfrm>
            <a:off x="3291846" y="263291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>
            <a:spLocks noGrp="1"/>
          </p:cNvSpPr>
          <p:nvPr>
            <p:ph type="pic" idx="7"/>
          </p:nvPr>
        </p:nvSpPr>
        <p:spPr>
          <a:xfrm>
            <a:off x="6031372" y="149359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>
            <a:spLocks noGrp="1"/>
          </p:cNvSpPr>
          <p:nvPr>
            <p:ph type="pic" idx="8"/>
          </p:nvPr>
        </p:nvSpPr>
        <p:spPr>
          <a:xfrm>
            <a:off x="6031372" y="263291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>
            <a:spLocks noGrp="1"/>
          </p:cNvSpPr>
          <p:nvPr>
            <p:ph type="pic" idx="9"/>
          </p:nvPr>
        </p:nvSpPr>
        <p:spPr>
          <a:xfrm>
            <a:off x="3291846" y="377223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фотографий">
  <p:cSld name="10 фотографий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>
            <a:spLocks noGrp="1"/>
          </p:cNvSpPr>
          <p:nvPr>
            <p:ph type="pic" idx="2"/>
          </p:nvPr>
        </p:nvSpPr>
        <p:spPr>
          <a:xfrm>
            <a:off x="860037" y="1487485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>
            <a:spLocks noGrp="1"/>
          </p:cNvSpPr>
          <p:nvPr>
            <p:ph type="pic" idx="3"/>
          </p:nvPr>
        </p:nvSpPr>
        <p:spPr>
          <a:xfrm>
            <a:off x="2381547" y="1487485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>
            <a:spLocks noGrp="1"/>
          </p:cNvSpPr>
          <p:nvPr>
            <p:ph type="pic" idx="4"/>
          </p:nvPr>
        </p:nvSpPr>
        <p:spPr>
          <a:xfrm>
            <a:off x="3903048" y="1487485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>
            <a:spLocks noGrp="1"/>
          </p:cNvSpPr>
          <p:nvPr>
            <p:ph type="pic" idx="5"/>
          </p:nvPr>
        </p:nvSpPr>
        <p:spPr>
          <a:xfrm>
            <a:off x="5424555" y="1487485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>
            <a:spLocks noGrp="1"/>
          </p:cNvSpPr>
          <p:nvPr>
            <p:ph type="pic" idx="6"/>
          </p:nvPr>
        </p:nvSpPr>
        <p:spPr>
          <a:xfrm>
            <a:off x="6946064" y="1487485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>
            <a:spLocks noGrp="1"/>
          </p:cNvSpPr>
          <p:nvPr>
            <p:ph type="pic" idx="7"/>
          </p:nvPr>
        </p:nvSpPr>
        <p:spPr>
          <a:xfrm>
            <a:off x="860037" y="3047530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>
            <a:spLocks noGrp="1"/>
          </p:cNvSpPr>
          <p:nvPr>
            <p:ph type="pic" idx="8"/>
          </p:nvPr>
        </p:nvSpPr>
        <p:spPr>
          <a:xfrm>
            <a:off x="2381547" y="3047530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>
            <a:spLocks noGrp="1"/>
          </p:cNvSpPr>
          <p:nvPr>
            <p:ph type="pic" idx="9"/>
          </p:nvPr>
        </p:nvSpPr>
        <p:spPr>
          <a:xfrm>
            <a:off x="3903048" y="3047530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>
            <a:spLocks noGrp="1"/>
          </p:cNvSpPr>
          <p:nvPr>
            <p:ph type="pic" idx="13"/>
          </p:nvPr>
        </p:nvSpPr>
        <p:spPr>
          <a:xfrm>
            <a:off x="5424555" y="3047530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>
            <a:spLocks noGrp="1"/>
          </p:cNvSpPr>
          <p:nvPr>
            <p:ph type="pic" idx="14"/>
          </p:nvPr>
        </p:nvSpPr>
        <p:spPr>
          <a:xfrm>
            <a:off x="6946064" y="3047530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ото и краткие тезисы">
  <p:cSld name="2 фото и краткие тезисы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>
            <a:spLocks noGrp="1"/>
          </p:cNvSpPr>
          <p:nvPr>
            <p:ph type="pic" idx="2"/>
          </p:nvPr>
        </p:nvSpPr>
        <p:spPr>
          <a:xfrm>
            <a:off x="580579" y="1625354"/>
            <a:ext cx="1806900" cy="18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>
            <a:spLocks noGrp="1"/>
          </p:cNvSpPr>
          <p:nvPr>
            <p:ph type="pic" idx="3"/>
          </p:nvPr>
        </p:nvSpPr>
        <p:spPr>
          <a:xfrm>
            <a:off x="4746179" y="1625354"/>
            <a:ext cx="1806900" cy="18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фото">
  <p:cSld name="Два фото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624538" y="1001612"/>
            <a:ext cx="1609800" cy="161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>
            <a:spLocks noGrp="1"/>
          </p:cNvSpPr>
          <p:nvPr>
            <p:ph type="pic" idx="3"/>
          </p:nvPr>
        </p:nvSpPr>
        <p:spPr>
          <a:xfrm>
            <a:off x="3301378" y="3063576"/>
            <a:ext cx="2265300" cy="159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">
  <p:cSld name="Коллаж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>
            <a:spLocks noGrp="1"/>
          </p:cNvSpPr>
          <p:nvPr>
            <p:ph type="pic" idx="2"/>
          </p:nvPr>
        </p:nvSpPr>
        <p:spPr>
          <a:xfrm>
            <a:off x="3" y="780802"/>
            <a:ext cx="4536900" cy="20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>
            <a:spLocks noGrp="1"/>
          </p:cNvSpPr>
          <p:nvPr>
            <p:ph type="pic" idx="3"/>
          </p:nvPr>
        </p:nvSpPr>
        <p:spPr>
          <a:xfrm>
            <a:off x="4624865" y="780797"/>
            <a:ext cx="4542900" cy="404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4"/>
          <p:cNvSpPr>
            <a:spLocks noGrp="1"/>
          </p:cNvSpPr>
          <p:nvPr>
            <p:ph type="pic" idx="4"/>
          </p:nvPr>
        </p:nvSpPr>
        <p:spPr>
          <a:xfrm>
            <a:off x="1" y="2885327"/>
            <a:ext cx="2251200" cy="193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>
            <a:spLocks noGrp="1"/>
          </p:cNvSpPr>
          <p:nvPr>
            <p:ph type="pic" idx="5"/>
          </p:nvPr>
        </p:nvSpPr>
        <p:spPr>
          <a:xfrm>
            <a:off x="2339386" y="2885327"/>
            <a:ext cx="2197500" cy="193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ото = 2 тезиса">
  <p:cSld name="2 фото = 2 тезиса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>
            <a:spLocks noGrp="1"/>
          </p:cNvSpPr>
          <p:nvPr>
            <p:ph type="pic" idx="2"/>
          </p:nvPr>
        </p:nvSpPr>
        <p:spPr>
          <a:xfrm>
            <a:off x="0" y="2314229"/>
            <a:ext cx="4572000" cy="25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5"/>
          <p:cNvSpPr>
            <a:spLocks noGrp="1"/>
          </p:cNvSpPr>
          <p:nvPr>
            <p:ph type="pic" idx="3"/>
          </p:nvPr>
        </p:nvSpPr>
        <p:spPr>
          <a:xfrm>
            <a:off x="4572000" y="2314229"/>
            <a:ext cx="4572000" cy="25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фото = 3 тезиса">
  <p:cSld name="3 фото = 3 тезиса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>
            <a:spLocks noGrp="1"/>
          </p:cNvSpPr>
          <p:nvPr>
            <p:ph type="pic" idx="2"/>
          </p:nvPr>
        </p:nvSpPr>
        <p:spPr>
          <a:xfrm>
            <a:off x="0" y="2603033"/>
            <a:ext cx="3048000" cy="222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6"/>
          <p:cNvSpPr>
            <a:spLocks noGrp="1"/>
          </p:cNvSpPr>
          <p:nvPr>
            <p:ph type="pic" idx="3"/>
          </p:nvPr>
        </p:nvSpPr>
        <p:spPr>
          <a:xfrm>
            <a:off x="3048000" y="2603033"/>
            <a:ext cx="3048000" cy="222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4"/>
          </p:nvPr>
        </p:nvSpPr>
        <p:spPr>
          <a:xfrm>
            <a:off x="6096000" y="2603033"/>
            <a:ext cx="3048000" cy="222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фото">
  <p:cSld name="1 фото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>
            <a:spLocks noGrp="1"/>
          </p:cNvSpPr>
          <p:nvPr>
            <p:ph type="pic" idx="2"/>
          </p:nvPr>
        </p:nvSpPr>
        <p:spPr>
          <a:xfrm>
            <a:off x="0" y="1542819"/>
            <a:ext cx="9144000" cy="210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фото = 3 тезиса - 2">
  <p:cSld name="3 фото = 3 тезиса - 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>
            <a:spLocks noGrp="1"/>
          </p:cNvSpPr>
          <p:nvPr>
            <p:ph type="pic" idx="2"/>
          </p:nvPr>
        </p:nvSpPr>
        <p:spPr>
          <a:xfrm>
            <a:off x="427039" y="2359783"/>
            <a:ext cx="2188500" cy="24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8"/>
          <p:cNvSpPr>
            <a:spLocks noGrp="1"/>
          </p:cNvSpPr>
          <p:nvPr>
            <p:ph type="pic" idx="3"/>
          </p:nvPr>
        </p:nvSpPr>
        <p:spPr>
          <a:xfrm>
            <a:off x="3474297" y="2359783"/>
            <a:ext cx="2188500" cy="24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8"/>
          <p:cNvSpPr>
            <a:spLocks noGrp="1"/>
          </p:cNvSpPr>
          <p:nvPr>
            <p:ph type="pic" idx="4"/>
          </p:nvPr>
        </p:nvSpPr>
        <p:spPr>
          <a:xfrm>
            <a:off x="6509660" y="2359783"/>
            <a:ext cx="2188500" cy="24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лист - зеленый">
  <p:cSld name="Титульный лист - зелен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251209" y="2838827"/>
            <a:ext cx="87723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99"/>
              <a:buFont typeface="Calibri"/>
              <a:buNone/>
              <a:defRPr sz="3299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езиса = 4 фото">
  <p:cSld name="4 тезиса = 4 фото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>
            <a:spLocks noGrp="1"/>
          </p:cNvSpPr>
          <p:nvPr>
            <p:ph type="pic" idx="2"/>
          </p:nvPr>
        </p:nvSpPr>
        <p:spPr>
          <a:xfrm>
            <a:off x="2681730" y="1609295"/>
            <a:ext cx="1724700" cy="172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>
            <a:spLocks noGrp="1"/>
          </p:cNvSpPr>
          <p:nvPr>
            <p:ph type="pic" idx="3"/>
          </p:nvPr>
        </p:nvSpPr>
        <p:spPr>
          <a:xfrm>
            <a:off x="4737572" y="1609295"/>
            <a:ext cx="1724700" cy="172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9"/>
          <p:cNvSpPr>
            <a:spLocks noGrp="1"/>
          </p:cNvSpPr>
          <p:nvPr>
            <p:ph type="pic" idx="4"/>
          </p:nvPr>
        </p:nvSpPr>
        <p:spPr>
          <a:xfrm>
            <a:off x="6793411" y="1609295"/>
            <a:ext cx="1724700" cy="172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>
            <a:spLocks noGrp="1"/>
          </p:cNvSpPr>
          <p:nvPr>
            <p:ph type="pic" idx="5"/>
          </p:nvPr>
        </p:nvSpPr>
        <p:spPr>
          <a:xfrm>
            <a:off x="625892" y="1609295"/>
            <a:ext cx="1724700" cy="172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езисов = 5 фото">
  <p:cSld name="5 тезисов = 5 фото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>
            <a:spLocks noGrp="1"/>
          </p:cNvSpPr>
          <p:nvPr>
            <p:ph type="pic" idx="2"/>
          </p:nvPr>
        </p:nvSpPr>
        <p:spPr>
          <a:xfrm>
            <a:off x="1103315" y="1488060"/>
            <a:ext cx="1335900" cy="160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30"/>
          <p:cNvSpPr>
            <a:spLocks noGrp="1"/>
          </p:cNvSpPr>
          <p:nvPr>
            <p:ph type="pic" idx="3"/>
          </p:nvPr>
        </p:nvSpPr>
        <p:spPr>
          <a:xfrm>
            <a:off x="2439592" y="1488060"/>
            <a:ext cx="1335900" cy="160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>
            <a:spLocks noGrp="1"/>
          </p:cNvSpPr>
          <p:nvPr>
            <p:ph type="pic" idx="4"/>
          </p:nvPr>
        </p:nvSpPr>
        <p:spPr>
          <a:xfrm>
            <a:off x="3775082" y="1488060"/>
            <a:ext cx="1335900" cy="160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0"/>
          <p:cNvSpPr>
            <a:spLocks noGrp="1"/>
          </p:cNvSpPr>
          <p:nvPr>
            <p:ph type="pic" idx="5"/>
          </p:nvPr>
        </p:nvSpPr>
        <p:spPr>
          <a:xfrm>
            <a:off x="5111757" y="1488060"/>
            <a:ext cx="1335900" cy="160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0"/>
          <p:cNvSpPr>
            <a:spLocks noGrp="1"/>
          </p:cNvSpPr>
          <p:nvPr>
            <p:ph type="pic" idx="6"/>
          </p:nvPr>
        </p:nvSpPr>
        <p:spPr>
          <a:xfrm>
            <a:off x="6445250" y="1493210"/>
            <a:ext cx="1593900" cy="15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езиса = 4 фото_2">
  <p:cSld name="4 тезиса = 4 фото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>
            <a:spLocks noGrp="1"/>
          </p:cNvSpPr>
          <p:nvPr>
            <p:ph type="pic" idx="2"/>
          </p:nvPr>
        </p:nvSpPr>
        <p:spPr>
          <a:xfrm>
            <a:off x="3041667" y="1260702"/>
            <a:ext cx="1458900" cy="14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1"/>
          <p:cNvSpPr>
            <a:spLocks noGrp="1"/>
          </p:cNvSpPr>
          <p:nvPr>
            <p:ph type="pic" idx="3"/>
          </p:nvPr>
        </p:nvSpPr>
        <p:spPr>
          <a:xfrm>
            <a:off x="4643443" y="1260702"/>
            <a:ext cx="1458900" cy="14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1"/>
          <p:cNvSpPr>
            <a:spLocks noGrp="1"/>
          </p:cNvSpPr>
          <p:nvPr>
            <p:ph type="pic" idx="4"/>
          </p:nvPr>
        </p:nvSpPr>
        <p:spPr>
          <a:xfrm>
            <a:off x="3041667" y="2862236"/>
            <a:ext cx="1458900" cy="14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1"/>
          <p:cNvSpPr>
            <a:spLocks noGrp="1"/>
          </p:cNvSpPr>
          <p:nvPr>
            <p:ph type="pic" idx="5"/>
          </p:nvPr>
        </p:nvSpPr>
        <p:spPr>
          <a:xfrm>
            <a:off x="4643443" y="2862236"/>
            <a:ext cx="1458900" cy="14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ймлайн с фотографией">
  <p:cSld name="Таймлайн с фотографией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>
            <a:spLocks noGrp="1"/>
          </p:cNvSpPr>
          <p:nvPr>
            <p:ph type="pic" idx="2"/>
          </p:nvPr>
        </p:nvSpPr>
        <p:spPr>
          <a:xfrm>
            <a:off x="0" y="666196"/>
            <a:ext cx="3905100" cy="41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оутбук">
  <p:cSld name="Ноутбук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>
            <a:spLocks noGrp="1"/>
          </p:cNvSpPr>
          <p:nvPr>
            <p:ph type="pic" idx="2"/>
          </p:nvPr>
        </p:nvSpPr>
        <p:spPr>
          <a:xfrm>
            <a:off x="3185561" y="1707735"/>
            <a:ext cx="2712900" cy="147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оутбук-2">
  <p:cSld name="Ноутбук-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>
            <a:spLocks noGrp="1"/>
          </p:cNvSpPr>
          <p:nvPr>
            <p:ph type="pic" idx="2"/>
          </p:nvPr>
        </p:nvSpPr>
        <p:spPr>
          <a:xfrm>
            <a:off x="5485328" y="1627939"/>
            <a:ext cx="3856500" cy="209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раница сайта">
  <p:cSld name="Страница сайта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>
            <a:spLocks noGrp="1"/>
          </p:cNvSpPr>
          <p:nvPr>
            <p:ph type="pic" idx="2"/>
          </p:nvPr>
        </p:nvSpPr>
        <p:spPr>
          <a:xfrm>
            <a:off x="532212" y="1216638"/>
            <a:ext cx="3957600" cy="29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мартфон">
  <p:cSld name="Смартфон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>
            <a:spLocks noGrp="1"/>
          </p:cNvSpPr>
          <p:nvPr>
            <p:ph type="pic" idx="2"/>
          </p:nvPr>
        </p:nvSpPr>
        <p:spPr>
          <a:xfrm>
            <a:off x="5479443" y="1249202"/>
            <a:ext cx="2902500" cy="477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мартфон-2">
  <p:cSld name="Смартфон-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>
            <a:spLocks noGrp="1"/>
          </p:cNvSpPr>
          <p:nvPr>
            <p:ph type="pic" idx="2"/>
          </p:nvPr>
        </p:nvSpPr>
        <p:spPr>
          <a:xfrm>
            <a:off x="3804849" y="1863044"/>
            <a:ext cx="1536300" cy="25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7"/>
          <p:cNvSpPr>
            <a:spLocks noGrp="1"/>
          </p:cNvSpPr>
          <p:nvPr>
            <p:ph type="pic" idx="3"/>
          </p:nvPr>
        </p:nvSpPr>
        <p:spPr>
          <a:xfrm>
            <a:off x="5592147" y="1863044"/>
            <a:ext cx="1536300" cy="25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>
            <a:spLocks noGrp="1"/>
          </p:cNvSpPr>
          <p:nvPr>
            <p:ph type="pic" idx="4"/>
          </p:nvPr>
        </p:nvSpPr>
        <p:spPr>
          <a:xfrm>
            <a:off x="7268140" y="1863044"/>
            <a:ext cx="1536300" cy="25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>
            <a:spLocks noGrp="1"/>
          </p:cNvSpPr>
          <p:nvPr>
            <p:ph type="pic" idx="5"/>
          </p:nvPr>
        </p:nvSpPr>
        <p:spPr>
          <a:xfrm>
            <a:off x="2031620" y="1863044"/>
            <a:ext cx="1536300" cy="25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7"/>
          <p:cNvSpPr>
            <a:spLocks noGrp="1"/>
          </p:cNvSpPr>
          <p:nvPr>
            <p:ph type="pic" idx="6"/>
          </p:nvPr>
        </p:nvSpPr>
        <p:spPr>
          <a:xfrm>
            <a:off x="355627" y="1863044"/>
            <a:ext cx="1536300" cy="25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монитора">
  <p:cSld name="Два монитора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>
            <a:spLocks noGrp="1"/>
          </p:cNvSpPr>
          <p:nvPr>
            <p:ph type="pic" idx="2"/>
          </p:nvPr>
        </p:nvSpPr>
        <p:spPr>
          <a:xfrm>
            <a:off x="1543299" y="1723030"/>
            <a:ext cx="2381100" cy="132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38"/>
          <p:cNvSpPr>
            <a:spLocks noGrp="1"/>
          </p:cNvSpPr>
          <p:nvPr>
            <p:ph type="pic" idx="3"/>
          </p:nvPr>
        </p:nvSpPr>
        <p:spPr>
          <a:xfrm>
            <a:off x="5353299" y="1723030"/>
            <a:ext cx="2381100" cy="132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 шаблон обычной страницы - 1">
  <p:cSld name="Англ шаблон обычной страницы -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на весь слайд">
  <p:cSld name="Фото на весь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серая">
  <p:cSld name="Обложка сер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251209" y="2838827"/>
            <a:ext cx="87723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99"/>
              <a:buFont typeface="Calibri"/>
              <a:buNone/>
              <a:defRPr sz="3299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зеленая">
  <p:cSld name="Обложка зелен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251209" y="2838827"/>
            <a:ext cx="87723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99"/>
              <a:buFont typeface="Calibri"/>
              <a:buNone/>
              <a:defRPr sz="3299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. обложка зеленая с цветным гербом">
  <p:cSld name="Англ. обложка зеленая с цветным герб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 txBox="1">
            <a:spLocks noGrp="1"/>
          </p:cNvSpPr>
          <p:nvPr>
            <p:ph type="title"/>
          </p:nvPr>
        </p:nvSpPr>
        <p:spPr>
          <a:xfrm>
            <a:off x="251209" y="2838827"/>
            <a:ext cx="87723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99"/>
              <a:buFont typeface="Calibri"/>
              <a:buNone/>
              <a:defRPr sz="3299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. обл. серая">
  <p:cSld name="Англ. обл. сер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>
            <a:spLocks noGrp="1"/>
          </p:cNvSpPr>
          <p:nvPr>
            <p:ph type="title"/>
          </p:nvPr>
        </p:nvSpPr>
        <p:spPr>
          <a:xfrm>
            <a:off x="251209" y="2838827"/>
            <a:ext cx="87723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99"/>
              <a:buFont typeface="Calibri"/>
              <a:buNone/>
              <a:defRPr sz="3299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. обложка зеленая">
  <p:cSld name="Англ. обложка зелен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4"/>
          <p:cNvSpPr txBox="1">
            <a:spLocks noGrp="1"/>
          </p:cNvSpPr>
          <p:nvPr>
            <p:ph type="title"/>
          </p:nvPr>
        </p:nvSpPr>
        <p:spPr>
          <a:xfrm>
            <a:off x="251209" y="2838827"/>
            <a:ext cx="87723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99"/>
              <a:buFont typeface="Calibri"/>
              <a:buNone/>
              <a:defRPr sz="3299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Обложка зеленая с цветным гербом">
  <p:cSld name="1_Обложка зеленая с цветным герб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>
            <a:spLocks noGrp="1"/>
          </p:cNvSpPr>
          <p:nvPr>
            <p:ph type="title"/>
          </p:nvPr>
        </p:nvSpPr>
        <p:spPr>
          <a:xfrm>
            <a:off x="251209" y="2838827"/>
            <a:ext cx="87723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99"/>
              <a:buFont typeface="Calibri"/>
              <a:buNone/>
              <a:defRPr sz="3299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Шаблон обычной страницы">
  <p:cSld name="1_Шаблон обычной страниц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6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46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лист - серый">
  <p:cSld name="1_Титульный лист - сер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7"/>
          <p:cNvSpPr txBox="1">
            <a:spLocks noGrp="1"/>
          </p:cNvSpPr>
          <p:nvPr>
            <p:ph type="title"/>
          </p:nvPr>
        </p:nvSpPr>
        <p:spPr>
          <a:xfrm>
            <a:off x="251209" y="2838827"/>
            <a:ext cx="87723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99"/>
              <a:buFont typeface="Calibri"/>
              <a:buNone/>
              <a:defRPr sz="3299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лист - зеленый">
  <p:cSld name="1_Титульный лист - зелен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title"/>
          </p:nvPr>
        </p:nvSpPr>
        <p:spPr>
          <a:xfrm>
            <a:off x="251209" y="2838827"/>
            <a:ext cx="87723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99"/>
              <a:buFont typeface="Calibri"/>
              <a:buNone/>
              <a:defRPr sz="3299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 шаблон обычной страницы - 2">
  <p:cSld name="Англ шаблон обычной страницы -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Англ шаблон обычной страницы - 1">
  <p:cSld name="1_Англ шаблон обычной страницы -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9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32" name="Google Shape;232;p49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3" name="Google Shape;233;p49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Англ шаблон обычной страницы - 2">
  <p:cSld name="1_Англ шаблон обычной страницы -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0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36" name="Google Shape;236;p50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7" name="Google Shape;237;p50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Одна фотография крупно слева">
  <p:cSld name="1_Одна фотография крупно слева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1"/>
          <p:cNvSpPr>
            <a:spLocks noGrp="1"/>
          </p:cNvSpPr>
          <p:nvPr>
            <p:ph type="pic" idx="2"/>
          </p:nvPr>
        </p:nvSpPr>
        <p:spPr>
          <a:xfrm>
            <a:off x="3" y="664625"/>
            <a:ext cx="4371600" cy="427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51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51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42" name="Google Shape;242;p51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фото на весь слайд">
  <p:cSld name="1_4 фото на весь слайд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2"/>
          <p:cNvSpPr>
            <a:spLocks noGrp="1"/>
          </p:cNvSpPr>
          <p:nvPr>
            <p:ph type="pic" idx="2"/>
          </p:nvPr>
        </p:nvSpPr>
        <p:spPr>
          <a:xfrm>
            <a:off x="0" y="665066"/>
            <a:ext cx="2286000" cy="415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52"/>
          <p:cNvSpPr>
            <a:spLocks noGrp="1"/>
          </p:cNvSpPr>
          <p:nvPr>
            <p:ph type="pic" idx="3"/>
          </p:nvPr>
        </p:nvSpPr>
        <p:spPr>
          <a:xfrm>
            <a:off x="2286000" y="665066"/>
            <a:ext cx="2286000" cy="415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2"/>
          <p:cNvSpPr>
            <a:spLocks noGrp="1"/>
          </p:cNvSpPr>
          <p:nvPr>
            <p:ph type="pic" idx="4"/>
          </p:nvPr>
        </p:nvSpPr>
        <p:spPr>
          <a:xfrm>
            <a:off x="4572000" y="665066"/>
            <a:ext cx="2286000" cy="415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2"/>
          <p:cNvSpPr>
            <a:spLocks noGrp="1"/>
          </p:cNvSpPr>
          <p:nvPr>
            <p:ph type="pic" idx="5"/>
          </p:nvPr>
        </p:nvSpPr>
        <p:spPr>
          <a:xfrm>
            <a:off x="6858000" y="665066"/>
            <a:ext cx="2286000" cy="415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2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49" name="Google Shape;249;p52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0" name="Google Shape;250;p52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1 фото справа - 1">
  <p:cSld name="1_Коллаж из 1 фото справа - 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3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53"/>
          <p:cNvSpPr/>
          <p:nvPr/>
        </p:nvSpPr>
        <p:spPr>
          <a:xfrm>
            <a:off x="4959802" y="1345913"/>
            <a:ext cx="4184100" cy="7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3"/>
          <p:cNvSpPr>
            <a:spLocks noGrp="1"/>
          </p:cNvSpPr>
          <p:nvPr>
            <p:ph type="pic" idx="2"/>
          </p:nvPr>
        </p:nvSpPr>
        <p:spPr>
          <a:xfrm>
            <a:off x="4133540" y="653952"/>
            <a:ext cx="5018400" cy="42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53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56" name="Google Shape;256;p53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2 фото слева - 2">
  <p:cSld name="1_Коллаж из 2 фото слева -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4"/>
          <p:cNvSpPr>
            <a:spLocks noGrp="1"/>
          </p:cNvSpPr>
          <p:nvPr>
            <p:ph type="pic" idx="2"/>
          </p:nvPr>
        </p:nvSpPr>
        <p:spPr>
          <a:xfrm>
            <a:off x="-427" y="657953"/>
            <a:ext cx="4517400" cy="428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54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60" name="Google Shape;260;p54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1" name="Google Shape;261;p54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ото в фигуре справа ">
  <p:cSld name="1_Фото в фигуре справа 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5"/>
          <p:cNvSpPr>
            <a:spLocks noGrp="1"/>
          </p:cNvSpPr>
          <p:nvPr>
            <p:ph type="pic" idx="2"/>
          </p:nvPr>
        </p:nvSpPr>
        <p:spPr>
          <a:xfrm>
            <a:off x="4131734" y="663475"/>
            <a:ext cx="5012400" cy="410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55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5" name="Google Shape;265;p55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66" name="Google Shape;266;p55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1 фото слева - 2">
  <p:cSld name="1_Коллаж из 1 фото слева - 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6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9" name="Google Shape;269;p56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70" name="Google Shape;270;p56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71" name="Google Shape;271;p56"/>
          <p:cNvSpPr>
            <a:spLocks noGrp="1"/>
          </p:cNvSpPr>
          <p:nvPr>
            <p:ph type="pic" idx="2"/>
          </p:nvPr>
        </p:nvSpPr>
        <p:spPr>
          <a:xfrm>
            <a:off x="-12701" y="653953"/>
            <a:ext cx="4655100" cy="42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отрудники - руководство">
  <p:cSld name="1_Сотрудники - руководство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7"/>
          <p:cNvSpPr>
            <a:spLocks noGrp="1"/>
          </p:cNvSpPr>
          <p:nvPr>
            <p:ph type="pic" idx="2"/>
          </p:nvPr>
        </p:nvSpPr>
        <p:spPr>
          <a:xfrm>
            <a:off x="552308" y="1761157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57"/>
          <p:cNvSpPr>
            <a:spLocks noGrp="1"/>
          </p:cNvSpPr>
          <p:nvPr>
            <p:ph type="pic" idx="3"/>
          </p:nvPr>
        </p:nvSpPr>
        <p:spPr>
          <a:xfrm>
            <a:off x="1610098" y="1761157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57"/>
          <p:cNvSpPr>
            <a:spLocks noGrp="1"/>
          </p:cNvSpPr>
          <p:nvPr>
            <p:ph type="pic" idx="4"/>
          </p:nvPr>
        </p:nvSpPr>
        <p:spPr>
          <a:xfrm>
            <a:off x="2667889" y="1761157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57"/>
          <p:cNvSpPr>
            <a:spLocks noGrp="1"/>
          </p:cNvSpPr>
          <p:nvPr>
            <p:ph type="pic" idx="5"/>
          </p:nvPr>
        </p:nvSpPr>
        <p:spPr>
          <a:xfrm>
            <a:off x="3725681" y="1761157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57"/>
          <p:cNvSpPr>
            <a:spLocks noGrp="1"/>
          </p:cNvSpPr>
          <p:nvPr>
            <p:ph type="pic" idx="6"/>
          </p:nvPr>
        </p:nvSpPr>
        <p:spPr>
          <a:xfrm>
            <a:off x="4783471" y="1761157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57"/>
          <p:cNvSpPr>
            <a:spLocks noGrp="1"/>
          </p:cNvSpPr>
          <p:nvPr>
            <p:ph type="pic" idx="7"/>
          </p:nvPr>
        </p:nvSpPr>
        <p:spPr>
          <a:xfrm>
            <a:off x="5841262" y="1761157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57"/>
          <p:cNvSpPr>
            <a:spLocks noGrp="1"/>
          </p:cNvSpPr>
          <p:nvPr>
            <p:ph type="pic" idx="8"/>
          </p:nvPr>
        </p:nvSpPr>
        <p:spPr>
          <a:xfrm>
            <a:off x="6899054" y="1761157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57"/>
          <p:cNvSpPr>
            <a:spLocks noGrp="1"/>
          </p:cNvSpPr>
          <p:nvPr>
            <p:ph type="pic" idx="9"/>
          </p:nvPr>
        </p:nvSpPr>
        <p:spPr>
          <a:xfrm>
            <a:off x="7956845" y="1761157"/>
            <a:ext cx="911100" cy="12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57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82" name="Google Shape;282;p57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83" name="Google Shape;283;p57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отрудники - руководство - 2">
  <p:cSld name="1_Сотрудники - руководство -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8"/>
          <p:cNvSpPr>
            <a:spLocks noGrp="1"/>
          </p:cNvSpPr>
          <p:nvPr>
            <p:ph type="pic" idx="2"/>
          </p:nvPr>
        </p:nvSpPr>
        <p:spPr>
          <a:xfrm>
            <a:off x="552312" y="149359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58"/>
          <p:cNvSpPr>
            <a:spLocks noGrp="1"/>
          </p:cNvSpPr>
          <p:nvPr>
            <p:ph type="pic" idx="3"/>
          </p:nvPr>
        </p:nvSpPr>
        <p:spPr>
          <a:xfrm>
            <a:off x="552312" y="263291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58"/>
          <p:cNvSpPr>
            <a:spLocks noGrp="1"/>
          </p:cNvSpPr>
          <p:nvPr>
            <p:ph type="pic" idx="4"/>
          </p:nvPr>
        </p:nvSpPr>
        <p:spPr>
          <a:xfrm>
            <a:off x="552312" y="377223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58"/>
          <p:cNvSpPr>
            <a:spLocks noGrp="1"/>
          </p:cNvSpPr>
          <p:nvPr>
            <p:ph type="pic" idx="5"/>
          </p:nvPr>
        </p:nvSpPr>
        <p:spPr>
          <a:xfrm>
            <a:off x="3291842" y="149359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58"/>
          <p:cNvSpPr>
            <a:spLocks noGrp="1"/>
          </p:cNvSpPr>
          <p:nvPr>
            <p:ph type="pic" idx="6"/>
          </p:nvPr>
        </p:nvSpPr>
        <p:spPr>
          <a:xfrm>
            <a:off x="3291842" y="263291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58"/>
          <p:cNvSpPr>
            <a:spLocks noGrp="1"/>
          </p:cNvSpPr>
          <p:nvPr>
            <p:ph type="pic" idx="7"/>
          </p:nvPr>
        </p:nvSpPr>
        <p:spPr>
          <a:xfrm>
            <a:off x="6031368" y="149359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58"/>
          <p:cNvSpPr>
            <a:spLocks noGrp="1"/>
          </p:cNvSpPr>
          <p:nvPr>
            <p:ph type="pic" idx="8"/>
          </p:nvPr>
        </p:nvSpPr>
        <p:spPr>
          <a:xfrm>
            <a:off x="6031368" y="263291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58"/>
          <p:cNvSpPr>
            <a:spLocks noGrp="1"/>
          </p:cNvSpPr>
          <p:nvPr>
            <p:ph type="pic" idx="9"/>
          </p:nvPr>
        </p:nvSpPr>
        <p:spPr>
          <a:xfrm>
            <a:off x="3291842" y="3772237"/>
            <a:ext cx="957900" cy="9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58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4" name="Google Shape;294;p58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295" name="Google Shape;295;p58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на фотография крупно слева">
  <p:cSld name="Одна фотография крупно слев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>
            <a:spLocks noGrp="1"/>
          </p:cNvSpPr>
          <p:nvPr>
            <p:ph type="pic" idx="2"/>
          </p:nvPr>
        </p:nvSpPr>
        <p:spPr>
          <a:xfrm>
            <a:off x="3" y="664628"/>
            <a:ext cx="4371600" cy="427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0 фотографий">
  <p:cSld name="1_10 фотографий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9"/>
          <p:cNvSpPr>
            <a:spLocks noGrp="1"/>
          </p:cNvSpPr>
          <p:nvPr>
            <p:ph type="pic" idx="2"/>
          </p:nvPr>
        </p:nvSpPr>
        <p:spPr>
          <a:xfrm>
            <a:off x="860034" y="1487485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59"/>
          <p:cNvSpPr>
            <a:spLocks noGrp="1"/>
          </p:cNvSpPr>
          <p:nvPr>
            <p:ph type="pic" idx="3"/>
          </p:nvPr>
        </p:nvSpPr>
        <p:spPr>
          <a:xfrm>
            <a:off x="2381543" y="1487485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59"/>
          <p:cNvSpPr>
            <a:spLocks noGrp="1"/>
          </p:cNvSpPr>
          <p:nvPr>
            <p:ph type="pic" idx="4"/>
          </p:nvPr>
        </p:nvSpPr>
        <p:spPr>
          <a:xfrm>
            <a:off x="3903045" y="1487485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59"/>
          <p:cNvSpPr>
            <a:spLocks noGrp="1"/>
          </p:cNvSpPr>
          <p:nvPr>
            <p:ph type="pic" idx="5"/>
          </p:nvPr>
        </p:nvSpPr>
        <p:spPr>
          <a:xfrm>
            <a:off x="5424551" y="1487485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59"/>
          <p:cNvSpPr>
            <a:spLocks noGrp="1"/>
          </p:cNvSpPr>
          <p:nvPr>
            <p:ph type="pic" idx="6"/>
          </p:nvPr>
        </p:nvSpPr>
        <p:spPr>
          <a:xfrm>
            <a:off x="6946060" y="1487485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59"/>
          <p:cNvSpPr>
            <a:spLocks noGrp="1"/>
          </p:cNvSpPr>
          <p:nvPr>
            <p:ph type="pic" idx="7"/>
          </p:nvPr>
        </p:nvSpPr>
        <p:spPr>
          <a:xfrm>
            <a:off x="860034" y="3047530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59"/>
          <p:cNvSpPr>
            <a:spLocks noGrp="1"/>
          </p:cNvSpPr>
          <p:nvPr>
            <p:ph type="pic" idx="8"/>
          </p:nvPr>
        </p:nvSpPr>
        <p:spPr>
          <a:xfrm>
            <a:off x="2381543" y="3047530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59"/>
          <p:cNvSpPr>
            <a:spLocks noGrp="1"/>
          </p:cNvSpPr>
          <p:nvPr>
            <p:ph type="pic" idx="9"/>
          </p:nvPr>
        </p:nvSpPr>
        <p:spPr>
          <a:xfrm>
            <a:off x="3903045" y="3047530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59"/>
          <p:cNvSpPr>
            <a:spLocks noGrp="1"/>
          </p:cNvSpPr>
          <p:nvPr>
            <p:ph type="pic" idx="13"/>
          </p:nvPr>
        </p:nvSpPr>
        <p:spPr>
          <a:xfrm>
            <a:off x="5424551" y="3047530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59"/>
          <p:cNvSpPr>
            <a:spLocks noGrp="1"/>
          </p:cNvSpPr>
          <p:nvPr>
            <p:ph type="pic" idx="14"/>
          </p:nvPr>
        </p:nvSpPr>
        <p:spPr>
          <a:xfrm>
            <a:off x="6946060" y="3047530"/>
            <a:ext cx="1338000" cy="126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59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08" name="Google Shape;308;p59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9" name="Google Shape;309;p59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фото и краткие тезисы">
  <p:cSld name="1_2 фото и краткие тезисы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0"/>
          <p:cNvSpPr>
            <a:spLocks noGrp="1"/>
          </p:cNvSpPr>
          <p:nvPr>
            <p:ph type="pic" idx="2"/>
          </p:nvPr>
        </p:nvSpPr>
        <p:spPr>
          <a:xfrm>
            <a:off x="580575" y="1625354"/>
            <a:ext cx="1806900" cy="18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60"/>
          <p:cNvSpPr>
            <a:spLocks noGrp="1"/>
          </p:cNvSpPr>
          <p:nvPr>
            <p:ph type="pic" idx="3"/>
          </p:nvPr>
        </p:nvSpPr>
        <p:spPr>
          <a:xfrm>
            <a:off x="4746175" y="1625354"/>
            <a:ext cx="1806900" cy="18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60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4" name="Google Shape;314;p60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15" name="Google Shape;315;p60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Два фото">
  <p:cSld name="1_Два фото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1"/>
          <p:cNvSpPr>
            <a:spLocks noGrp="1"/>
          </p:cNvSpPr>
          <p:nvPr>
            <p:ph type="pic" idx="2"/>
          </p:nvPr>
        </p:nvSpPr>
        <p:spPr>
          <a:xfrm>
            <a:off x="624534" y="1001609"/>
            <a:ext cx="1609800" cy="161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61"/>
          <p:cNvSpPr>
            <a:spLocks noGrp="1"/>
          </p:cNvSpPr>
          <p:nvPr>
            <p:ph type="pic" idx="3"/>
          </p:nvPr>
        </p:nvSpPr>
        <p:spPr>
          <a:xfrm>
            <a:off x="3301374" y="3063576"/>
            <a:ext cx="2265300" cy="159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61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0" name="Google Shape;320;p61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21" name="Google Shape;321;p61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">
  <p:cSld name="1_Коллаж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2"/>
          <p:cNvSpPr>
            <a:spLocks noGrp="1"/>
          </p:cNvSpPr>
          <p:nvPr>
            <p:ph type="pic" idx="2"/>
          </p:nvPr>
        </p:nvSpPr>
        <p:spPr>
          <a:xfrm>
            <a:off x="3" y="780798"/>
            <a:ext cx="4536900" cy="20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62"/>
          <p:cNvSpPr>
            <a:spLocks noGrp="1"/>
          </p:cNvSpPr>
          <p:nvPr>
            <p:ph type="pic" idx="3"/>
          </p:nvPr>
        </p:nvSpPr>
        <p:spPr>
          <a:xfrm>
            <a:off x="4624865" y="780797"/>
            <a:ext cx="4542900" cy="404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62"/>
          <p:cNvSpPr>
            <a:spLocks noGrp="1"/>
          </p:cNvSpPr>
          <p:nvPr>
            <p:ph type="pic" idx="4"/>
          </p:nvPr>
        </p:nvSpPr>
        <p:spPr>
          <a:xfrm>
            <a:off x="1" y="2885327"/>
            <a:ext cx="2251200" cy="193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62"/>
          <p:cNvSpPr>
            <a:spLocks noGrp="1"/>
          </p:cNvSpPr>
          <p:nvPr>
            <p:ph type="pic" idx="5"/>
          </p:nvPr>
        </p:nvSpPr>
        <p:spPr>
          <a:xfrm>
            <a:off x="2339386" y="2885327"/>
            <a:ext cx="2197500" cy="193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62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28" name="Google Shape;328;p62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9" name="Google Shape;329;p62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фото = 2 тезиса">
  <p:cSld name="1_2 фото = 2 тезиса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3"/>
          <p:cNvSpPr>
            <a:spLocks noGrp="1"/>
          </p:cNvSpPr>
          <p:nvPr>
            <p:ph type="pic" idx="2"/>
          </p:nvPr>
        </p:nvSpPr>
        <p:spPr>
          <a:xfrm>
            <a:off x="0" y="2314225"/>
            <a:ext cx="4572000" cy="25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63"/>
          <p:cNvSpPr>
            <a:spLocks noGrp="1"/>
          </p:cNvSpPr>
          <p:nvPr>
            <p:ph type="pic" idx="3"/>
          </p:nvPr>
        </p:nvSpPr>
        <p:spPr>
          <a:xfrm>
            <a:off x="4572000" y="2314225"/>
            <a:ext cx="4572000" cy="25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63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4" name="Google Shape;334;p63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35" name="Google Shape;335;p63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фото = 3 тезиса">
  <p:cSld name="1_3 фото = 3 тезиса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4"/>
          <p:cNvSpPr>
            <a:spLocks noGrp="1"/>
          </p:cNvSpPr>
          <p:nvPr>
            <p:ph type="pic" idx="2"/>
          </p:nvPr>
        </p:nvSpPr>
        <p:spPr>
          <a:xfrm>
            <a:off x="0" y="2603029"/>
            <a:ext cx="3048000" cy="222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64"/>
          <p:cNvSpPr>
            <a:spLocks noGrp="1"/>
          </p:cNvSpPr>
          <p:nvPr>
            <p:ph type="pic" idx="3"/>
          </p:nvPr>
        </p:nvSpPr>
        <p:spPr>
          <a:xfrm>
            <a:off x="3048000" y="2603029"/>
            <a:ext cx="3048000" cy="222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64"/>
          <p:cNvSpPr>
            <a:spLocks noGrp="1"/>
          </p:cNvSpPr>
          <p:nvPr>
            <p:ph type="pic" idx="4"/>
          </p:nvPr>
        </p:nvSpPr>
        <p:spPr>
          <a:xfrm>
            <a:off x="6096000" y="2603029"/>
            <a:ext cx="3048000" cy="222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4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1" name="Google Shape;341;p64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42" name="Google Shape;342;p64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фото">
  <p:cSld name="1_1 фото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5"/>
          <p:cNvSpPr>
            <a:spLocks noGrp="1"/>
          </p:cNvSpPr>
          <p:nvPr>
            <p:ph type="pic" idx="2"/>
          </p:nvPr>
        </p:nvSpPr>
        <p:spPr>
          <a:xfrm>
            <a:off x="0" y="1542819"/>
            <a:ext cx="9144000" cy="210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5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6" name="Google Shape;346;p65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47" name="Google Shape;347;p65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фото = 3 тезиса - 2">
  <p:cSld name="1_3 фото = 3 тезиса -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6"/>
          <p:cNvSpPr>
            <a:spLocks noGrp="1"/>
          </p:cNvSpPr>
          <p:nvPr>
            <p:ph type="pic" idx="2"/>
          </p:nvPr>
        </p:nvSpPr>
        <p:spPr>
          <a:xfrm>
            <a:off x="427039" y="2359780"/>
            <a:ext cx="2188500" cy="24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66"/>
          <p:cNvSpPr>
            <a:spLocks noGrp="1"/>
          </p:cNvSpPr>
          <p:nvPr>
            <p:ph type="pic" idx="3"/>
          </p:nvPr>
        </p:nvSpPr>
        <p:spPr>
          <a:xfrm>
            <a:off x="3474297" y="2359780"/>
            <a:ext cx="2188500" cy="24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66"/>
          <p:cNvSpPr>
            <a:spLocks noGrp="1"/>
          </p:cNvSpPr>
          <p:nvPr>
            <p:ph type="pic" idx="4"/>
          </p:nvPr>
        </p:nvSpPr>
        <p:spPr>
          <a:xfrm>
            <a:off x="6509660" y="2359780"/>
            <a:ext cx="2188500" cy="24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66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53" name="Google Shape;353;p66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54" name="Google Shape;354;p66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тезиса = 4 фото">
  <p:cSld name="1_4 тезиса = 4 фото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7"/>
          <p:cNvSpPr>
            <a:spLocks noGrp="1"/>
          </p:cNvSpPr>
          <p:nvPr>
            <p:ph type="pic" idx="2"/>
          </p:nvPr>
        </p:nvSpPr>
        <p:spPr>
          <a:xfrm>
            <a:off x="2681730" y="1609295"/>
            <a:ext cx="1724700" cy="172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67"/>
          <p:cNvSpPr>
            <a:spLocks noGrp="1"/>
          </p:cNvSpPr>
          <p:nvPr>
            <p:ph type="pic" idx="3"/>
          </p:nvPr>
        </p:nvSpPr>
        <p:spPr>
          <a:xfrm>
            <a:off x="4737572" y="1609295"/>
            <a:ext cx="1724700" cy="172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Google Shape;358;p67"/>
          <p:cNvSpPr>
            <a:spLocks noGrp="1"/>
          </p:cNvSpPr>
          <p:nvPr>
            <p:ph type="pic" idx="4"/>
          </p:nvPr>
        </p:nvSpPr>
        <p:spPr>
          <a:xfrm>
            <a:off x="6793411" y="1609295"/>
            <a:ext cx="1724700" cy="172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67"/>
          <p:cNvSpPr>
            <a:spLocks noGrp="1"/>
          </p:cNvSpPr>
          <p:nvPr>
            <p:ph type="pic" idx="5"/>
          </p:nvPr>
        </p:nvSpPr>
        <p:spPr>
          <a:xfrm>
            <a:off x="625892" y="1609295"/>
            <a:ext cx="1724700" cy="172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p67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67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62" name="Google Shape;362;p67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5 тезисов = 5 фото">
  <p:cSld name="1_5 тезисов = 5 фото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8"/>
          <p:cNvSpPr>
            <a:spLocks noGrp="1"/>
          </p:cNvSpPr>
          <p:nvPr>
            <p:ph type="pic" idx="2"/>
          </p:nvPr>
        </p:nvSpPr>
        <p:spPr>
          <a:xfrm>
            <a:off x="1103315" y="1488056"/>
            <a:ext cx="1335900" cy="160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68"/>
          <p:cNvSpPr>
            <a:spLocks noGrp="1"/>
          </p:cNvSpPr>
          <p:nvPr>
            <p:ph type="pic" idx="3"/>
          </p:nvPr>
        </p:nvSpPr>
        <p:spPr>
          <a:xfrm>
            <a:off x="2439592" y="1488056"/>
            <a:ext cx="1335900" cy="160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68"/>
          <p:cNvSpPr>
            <a:spLocks noGrp="1"/>
          </p:cNvSpPr>
          <p:nvPr>
            <p:ph type="pic" idx="4"/>
          </p:nvPr>
        </p:nvSpPr>
        <p:spPr>
          <a:xfrm>
            <a:off x="3775078" y="1488056"/>
            <a:ext cx="1335900" cy="160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68"/>
          <p:cNvSpPr>
            <a:spLocks noGrp="1"/>
          </p:cNvSpPr>
          <p:nvPr>
            <p:ph type="pic" idx="5"/>
          </p:nvPr>
        </p:nvSpPr>
        <p:spPr>
          <a:xfrm>
            <a:off x="5111753" y="1488056"/>
            <a:ext cx="1335900" cy="160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68"/>
          <p:cNvSpPr>
            <a:spLocks noGrp="1"/>
          </p:cNvSpPr>
          <p:nvPr>
            <p:ph type="pic" idx="6"/>
          </p:nvPr>
        </p:nvSpPr>
        <p:spPr>
          <a:xfrm>
            <a:off x="6445250" y="1493210"/>
            <a:ext cx="1593900" cy="15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68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68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71" name="Google Shape;371;p68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фото на весь слайд">
  <p:cSld name="4 фото на весь слайд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>
            <a:spLocks noGrp="1"/>
          </p:cNvSpPr>
          <p:nvPr>
            <p:ph type="pic" idx="2"/>
          </p:nvPr>
        </p:nvSpPr>
        <p:spPr>
          <a:xfrm>
            <a:off x="0" y="665071"/>
            <a:ext cx="2286000" cy="415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>
            <a:spLocks noGrp="1"/>
          </p:cNvSpPr>
          <p:nvPr>
            <p:ph type="pic" idx="3"/>
          </p:nvPr>
        </p:nvSpPr>
        <p:spPr>
          <a:xfrm>
            <a:off x="2286000" y="665071"/>
            <a:ext cx="2286000" cy="415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>
            <a:spLocks noGrp="1"/>
          </p:cNvSpPr>
          <p:nvPr>
            <p:ph type="pic" idx="4"/>
          </p:nvPr>
        </p:nvSpPr>
        <p:spPr>
          <a:xfrm>
            <a:off x="4572000" y="665071"/>
            <a:ext cx="2286000" cy="415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>
            <a:spLocks noGrp="1"/>
          </p:cNvSpPr>
          <p:nvPr>
            <p:ph type="pic" idx="5"/>
          </p:nvPr>
        </p:nvSpPr>
        <p:spPr>
          <a:xfrm>
            <a:off x="6858000" y="665071"/>
            <a:ext cx="2286000" cy="415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тезиса = 4 фото_2">
  <p:cSld name="1_4 тезиса = 4 фото_2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9"/>
          <p:cNvSpPr>
            <a:spLocks noGrp="1"/>
          </p:cNvSpPr>
          <p:nvPr>
            <p:ph type="pic" idx="2"/>
          </p:nvPr>
        </p:nvSpPr>
        <p:spPr>
          <a:xfrm>
            <a:off x="3041663" y="1260702"/>
            <a:ext cx="1458900" cy="14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69"/>
          <p:cNvSpPr>
            <a:spLocks noGrp="1"/>
          </p:cNvSpPr>
          <p:nvPr>
            <p:ph type="pic" idx="3"/>
          </p:nvPr>
        </p:nvSpPr>
        <p:spPr>
          <a:xfrm>
            <a:off x="4643440" y="1260702"/>
            <a:ext cx="1458900" cy="14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69"/>
          <p:cNvSpPr>
            <a:spLocks noGrp="1"/>
          </p:cNvSpPr>
          <p:nvPr>
            <p:ph type="pic" idx="4"/>
          </p:nvPr>
        </p:nvSpPr>
        <p:spPr>
          <a:xfrm>
            <a:off x="3041663" y="2862236"/>
            <a:ext cx="1458900" cy="14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69"/>
          <p:cNvSpPr>
            <a:spLocks noGrp="1"/>
          </p:cNvSpPr>
          <p:nvPr>
            <p:ph type="pic" idx="5"/>
          </p:nvPr>
        </p:nvSpPr>
        <p:spPr>
          <a:xfrm>
            <a:off x="4643440" y="2862236"/>
            <a:ext cx="1458900" cy="14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69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8" name="Google Shape;378;p69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79" name="Google Shape;379;p69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аймлайн с фотографией">
  <p:cSld name="1_Таймлайн с фотографией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0"/>
          <p:cNvSpPr>
            <a:spLocks noGrp="1"/>
          </p:cNvSpPr>
          <p:nvPr>
            <p:ph type="pic" idx="2"/>
          </p:nvPr>
        </p:nvSpPr>
        <p:spPr>
          <a:xfrm>
            <a:off x="0" y="666191"/>
            <a:ext cx="3905100" cy="41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70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3" name="Google Shape;383;p70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84" name="Google Shape;384;p70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Ноутбук">
  <p:cSld name="1_Ноутбук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1"/>
          <p:cNvSpPr>
            <a:spLocks noGrp="1"/>
          </p:cNvSpPr>
          <p:nvPr>
            <p:ph type="pic" idx="2"/>
          </p:nvPr>
        </p:nvSpPr>
        <p:spPr>
          <a:xfrm>
            <a:off x="3185561" y="1707735"/>
            <a:ext cx="2712900" cy="147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71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71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89" name="Google Shape;389;p71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Ноутбук-2">
  <p:cSld name="1_Ноутбук-2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2"/>
          <p:cNvSpPr>
            <a:spLocks noGrp="1"/>
          </p:cNvSpPr>
          <p:nvPr>
            <p:ph type="pic" idx="2"/>
          </p:nvPr>
        </p:nvSpPr>
        <p:spPr>
          <a:xfrm>
            <a:off x="5485324" y="1627936"/>
            <a:ext cx="3856500" cy="209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72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93" name="Google Shape;393;p72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94" name="Google Shape;394;p72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траница сайта">
  <p:cSld name="1_Страница сайта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3"/>
          <p:cNvSpPr>
            <a:spLocks noGrp="1"/>
          </p:cNvSpPr>
          <p:nvPr>
            <p:ph type="pic" idx="2"/>
          </p:nvPr>
        </p:nvSpPr>
        <p:spPr>
          <a:xfrm>
            <a:off x="532212" y="1216638"/>
            <a:ext cx="3957600" cy="29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73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398" name="Google Shape;398;p73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99" name="Google Shape;399;p73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мартфон">
  <p:cSld name="1_Смартфон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4"/>
          <p:cNvSpPr>
            <a:spLocks noGrp="1"/>
          </p:cNvSpPr>
          <p:nvPr>
            <p:ph type="pic" idx="2"/>
          </p:nvPr>
        </p:nvSpPr>
        <p:spPr>
          <a:xfrm>
            <a:off x="5479443" y="1249199"/>
            <a:ext cx="2902500" cy="477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74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3" name="Google Shape;403;p74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404" name="Google Shape;404;p74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мартфон-2">
  <p:cSld name="1_Смартфон-2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5"/>
          <p:cNvSpPr>
            <a:spLocks noGrp="1"/>
          </p:cNvSpPr>
          <p:nvPr>
            <p:ph type="pic" idx="2"/>
          </p:nvPr>
        </p:nvSpPr>
        <p:spPr>
          <a:xfrm>
            <a:off x="3804849" y="1863044"/>
            <a:ext cx="1536300" cy="25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75"/>
          <p:cNvSpPr>
            <a:spLocks noGrp="1"/>
          </p:cNvSpPr>
          <p:nvPr>
            <p:ph type="pic" idx="3"/>
          </p:nvPr>
        </p:nvSpPr>
        <p:spPr>
          <a:xfrm>
            <a:off x="5592147" y="1863044"/>
            <a:ext cx="1536300" cy="25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Google Shape;408;p75"/>
          <p:cNvSpPr>
            <a:spLocks noGrp="1"/>
          </p:cNvSpPr>
          <p:nvPr>
            <p:ph type="pic" idx="4"/>
          </p:nvPr>
        </p:nvSpPr>
        <p:spPr>
          <a:xfrm>
            <a:off x="7268140" y="1863044"/>
            <a:ext cx="1536300" cy="25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9" name="Google Shape;409;p75"/>
          <p:cNvSpPr>
            <a:spLocks noGrp="1"/>
          </p:cNvSpPr>
          <p:nvPr>
            <p:ph type="pic" idx="5"/>
          </p:nvPr>
        </p:nvSpPr>
        <p:spPr>
          <a:xfrm>
            <a:off x="2031620" y="1863044"/>
            <a:ext cx="1536300" cy="25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75"/>
          <p:cNvSpPr>
            <a:spLocks noGrp="1"/>
          </p:cNvSpPr>
          <p:nvPr>
            <p:ph type="pic" idx="6"/>
          </p:nvPr>
        </p:nvSpPr>
        <p:spPr>
          <a:xfrm>
            <a:off x="355627" y="1863044"/>
            <a:ext cx="1536300" cy="25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75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412" name="Google Shape;412;p75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3" name="Google Shape;413;p75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Два монитора">
  <p:cSld name="1_Два монитора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6"/>
          <p:cNvSpPr>
            <a:spLocks noGrp="1"/>
          </p:cNvSpPr>
          <p:nvPr>
            <p:ph type="pic" idx="2"/>
          </p:nvPr>
        </p:nvSpPr>
        <p:spPr>
          <a:xfrm>
            <a:off x="1543295" y="1723030"/>
            <a:ext cx="2381100" cy="132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76"/>
          <p:cNvSpPr>
            <a:spLocks noGrp="1"/>
          </p:cNvSpPr>
          <p:nvPr>
            <p:ph type="pic" idx="3"/>
          </p:nvPr>
        </p:nvSpPr>
        <p:spPr>
          <a:xfrm>
            <a:off x="5353295" y="1723030"/>
            <a:ext cx="2381100" cy="132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76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418" name="Google Shape;418;p76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9" name="Google Shape;419;p76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ото на весь слайд">
  <p:cSld name="1_Фото на весь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. серо-зел. с цветным гербом">
  <p:cSld name="Обл. серо-зел. с цветным герб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192" y="546374"/>
            <a:ext cx="2161091" cy="208829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8"/>
          <p:cNvSpPr txBox="1">
            <a:spLocks noGrp="1"/>
          </p:cNvSpPr>
          <p:nvPr>
            <p:ph type="title"/>
          </p:nvPr>
        </p:nvSpPr>
        <p:spPr>
          <a:xfrm>
            <a:off x="0" y="3671337"/>
            <a:ext cx="91440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1 фото справа - 1">
  <p:cSld name="Коллаж из 1 фото справа - 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6"/>
          <p:cNvSpPr/>
          <p:nvPr/>
        </p:nvSpPr>
        <p:spPr>
          <a:xfrm>
            <a:off x="4959806" y="1345917"/>
            <a:ext cx="4184100" cy="7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6"/>
          <p:cNvSpPr>
            <a:spLocks noGrp="1"/>
          </p:cNvSpPr>
          <p:nvPr>
            <p:ph type="pic" idx="2"/>
          </p:nvPr>
        </p:nvSpPr>
        <p:spPr>
          <a:xfrm>
            <a:off x="4133543" y="653952"/>
            <a:ext cx="5018400" cy="42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9" name="Google Shape;49;p16"/>
          <p:cNvSpPr/>
          <p:nvPr/>
        </p:nvSpPr>
        <p:spPr>
          <a:xfrm>
            <a:off x="4959802" y="1345913"/>
            <a:ext cx="4184100" cy="7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зелено-серая">
  <p:cSld name="Обложка зелено-сер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192" y="546374"/>
            <a:ext cx="2156542" cy="2088298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79"/>
          <p:cNvSpPr txBox="1">
            <a:spLocks noGrp="1"/>
          </p:cNvSpPr>
          <p:nvPr>
            <p:ph type="title"/>
          </p:nvPr>
        </p:nvSpPr>
        <p:spPr>
          <a:xfrm>
            <a:off x="0" y="3671337"/>
            <a:ext cx="91440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. обложка серо-зеленая">
  <p:cSld name="Англ. обложка серо-зелен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0"/>
          <p:cNvSpPr txBox="1">
            <a:spLocks noGrp="1"/>
          </p:cNvSpPr>
          <p:nvPr>
            <p:ph type="title"/>
          </p:nvPr>
        </p:nvSpPr>
        <p:spPr>
          <a:xfrm>
            <a:off x="0" y="3671337"/>
            <a:ext cx="91440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30" name="Google Shape;430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2320" y="546374"/>
            <a:ext cx="1933609" cy="208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. обл. серо-зел. с цветным гербом">
  <p:cSld name="Англ. обл. серо-зел. с цветным герб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1"/>
          <p:cNvSpPr txBox="1">
            <a:spLocks noGrp="1"/>
          </p:cNvSpPr>
          <p:nvPr>
            <p:ph type="title"/>
          </p:nvPr>
        </p:nvSpPr>
        <p:spPr>
          <a:xfrm>
            <a:off x="0" y="3671337"/>
            <a:ext cx="91440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33" name="Google Shape;433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9697" y="546373"/>
            <a:ext cx="1933609" cy="208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. обложка зелено-серая">
  <p:cSld name="Англ. обложка зелено-сер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193" y="546373"/>
            <a:ext cx="2171409" cy="210269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82"/>
          <p:cNvSpPr txBox="1">
            <a:spLocks noGrp="1"/>
          </p:cNvSpPr>
          <p:nvPr>
            <p:ph type="title"/>
          </p:nvPr>
        </p:nvSpPr>
        <p:spPr>
          <a:xfrm>
            <a:off x="0" y="3671337"/>
            <a:ext cx="91440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лист - серый">
  <p:cSld name="2_Титульный лист - сер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3"/>
          <p:cNvSpPr txBox="1">
            <a:spLocks noGrp="1"/>
          </p:cNvSpPr>
          <p:nvPr>
            <p:ph type="title"/>
          </p:nvPr>
        </p:nvSpPr>
        <p:spPr>
          <a:xfrm>
            <a:off x="0" y="1983036"/>
            <a:ext cx="91440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лист - зеленый">
  <p:cSld name="2_Титульный лист - зелен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4"/>
          <p:cNvSpPr txBox="1">
            <a:spLocks noGrp="1"/>
          </p:cNvSpPr>
          <p:nvPr>
            <p:ph type="title"/>
          </p:nvPr>
        </p:nvSpPr>
        <p:spPr>
          <a:xfrm>
            <a:off x="0" y="1983036"/>
            <a:ext cx="91440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Шаблон обычной страницы">
  <p:cSld name="2_Шаблон обычной страницы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5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443" name="Google Shape;443;p85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4" name="Google Shape;444;p85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Англ шаблон обычной страницы - 1">
  <p:cSld name="2_Англ шаблон обычной страницы -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6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447" name="Google Shape;447;p86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8" name="Google Shape;448;p86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Англ шаблон обычной страницы - 2">
  <p:cSld name="2_Англ шаблон обычной страницы -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7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451" name="Google Shape;451;p87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2" name="Google Shape;452;p87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Фото на весь слайд">
  <p:cSld name="2_Фото на весь слайд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2 фото слева - 2">
  <p:cSld name="Коллаж из 2 фото слева -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>
            <a:spLocks noGrp="1"/>
          </p:cNvSpPr>
          <p:nvPr>
            <p:ph type="pic" idx="2"/>
          </p:nvPr>
        </p:nvSpPr>
        <p:spPr>
          <a:xfrm>
            <a:off x="-427" y="657953"/>
            <a:ext cx="4517400" cy="428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Сотрудники - руководство">
  <p:cSld name="2_Сотрудники - руководство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9"/>
          <p:cNvSpPr>
            <a:spLocks noGrp="1"/>
          </p:cNvSpPr>
          <p:nvPr>
            <p:ph type="pic" idx="2"/>
          </p:nvPr>
        </p:nvSpPr>
        <p:spPr>
          <a:xfrm>
            <a:off x="401320" y="1935710"/>
            <a:ext cx="84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7" name="Google Shape;457;p89"/>
          <p:cNvSpPr>
            <a:spLocks noGrp="1"/>
          </p:cNvSpPr>
          <p:nvPr>
            <p:ph type="pic" idx="3"/>
          </p:nvPr>
        </p:nvSpPr>
        <p:spPr>
          <a:xfrm>
            <a:off x="1460807" y="1935709"/>
            <a:ext cx="84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Google Shape;458;p89"/>
          <p:cNvSpPr>
            <a:spLocks noGrp="1"/>
          </p:cNvSpPr>
          <p:nvPr>
            <p:ph type="pic" idx="4"/>
          </p:nvPr>
        </p:nvSpPr>
        <p:spPr>
          <a:xfrm>
            <a:off x="2520294" y="1935709"/>
            <a:ext cx="84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9" name="Google Shape;459;p89"/>
          <p:cNvSpPr>
            <a:spLocks noGrp="1"/>
          </p:cNvSpPr>
          <p:nvPr>
            <p:ph type="pic" idx="5"/>
          </p:nvPr>
        </p:nvSpPr>
        <p:spPr>
          <a:xfrm>
            <a:off x="3579781" y="1935709"/>
            <a:ext cx="84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89"/>
          <p:cNvSpPr>
            <a:spLocks noGrp="1"/>
          </p:cNvSpPr>
          <p:nvPr>
            <p:ph type="pic" idx="6"/>
          </p:nvPr>
        </p:nvSpPr>
        <p:spPr>
          <a:xfrm>
            <a:off x="4639268" y="1935708"/>
            <a:ext cx="84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1" name="Google Shape;461;p89"/>
          <p:cNvSpPr>
            <a:spLocks noGrp="1"/>
          </p:cNvSpPr>
          <p:nvPr>
            <p:ph type="pic" idx="7"/>
          </p:nvPr>
        </p:nvSpPr>
        <p:spPr>
          <a:xfrm>
            <a:off x="5698755" y="1935708"/>
            <a:ext cx="84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2" name="Google Shape;462;p89"/>
          <p:cNvSpPr>
            <a:spLocks noGrp="1"/>
          </p:cNvSpPr>
          <p:nvPr>
            <p:ph type="pic" idx="8"/>
          </p:nvPr>
        </p:nvSpPr>
        <p:spPr>
          <a:xfrm>
            <a:off x="6758242" y="1935708"/>
            <a:ext cx="84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89"/>
          <p:cNvSpPr>
            <a:spLocks noGrp="1"/>
          </p:cNvSpPr>
          <p:nvPr>
            <p:ph type="pic" idx="9"/>
          </p:nvPr>
        </p:nvSpPr>
        <p:spPr>
          <a:xfrm>
            <a:off x="7817729" y="1935708"/>
            <a:ext cx="84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89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465" name="Google Shape;465;p89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6" name="Google Shape;466;p89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Сотрудники - руководство - 2">
  <p:cSld name="2_Сотрудники - руководство - 2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0"/>
          <p:cNvSpPr>
            <a:spLocks noGrp="1"/>
          </p:cNvSpPr>
          <p:nvPr>
            <p:ph type="pic" idx="2"/>
          </p:nvPr>
        </p:nvSpPr>
        <p:spPr>
          <a:xfrm>
            <a:off x="401320" y="1209169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9" name="Google Shape;469;p90"/>
          <p:cNvSpPr>
            <a:spLocks noGrp="1"/>
          </p:cNvSpPr>
          <p:nvPr>
            <p:ph type="pic" idx="3"/>
          </p:nvPr>
        </p:nvSpPr>
        <p:spPr>
          <a:xfrm>
            <a:off x="401320" y="2322929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Google Shape;470;p90"/>
          <p:cNvSpPr>
            <a:spLocks noGrp="1"/>
          </p:cNvSpPr>
          <p:nvPr>
            <p:ph type="pic" idx="4"/>
          </p:nvPr>
        </p:nvSpPr>
        <p:spPr>
          <a:xfrm>
            <a:off x="401320" y="3436690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90"/>
          <p:cNvSpPr>
            <a:spLocks noGrp="1"/>
          </p:cNvSpPr>
          <p:nvPr>
            <p:ph type="pic" idx="5"/>
          </p:nvPr>
        </p:nvSpPr>
        <p:spPr>
          <a:xfrm>
            <a:off x="3088690" y="1209169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90"/>
          <p:cNvSpPr>
            <a:spLocks noGrp="1"/>
          </p:cNvSpPr>
          <p:nvPr>
            <p:ph type="pic" idx="6"/>
          </p:nvPr>
        </p:nvSpPr>
        <p:spPr>
          <a:xfrm>
            <a:off x="3088690" y="2322929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Google Shape;473;p90"/>
          <p:cNvSpPr>
            <a:spLocks noGrp="1"/>
          </p:cNvSpPr>
          <p:nvPr>
            <p:ph type="pic" idx="7"/>
          </p:nvPr>
        </p:nvSpPr>
        <p:spPr>
          <a:xfrm>
            <a:off x="3088690" y="3436690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4" name="Google Shape;474;p90"/>
          <p:cNvSpPr>
            <a:spLocks noGrp="1"/>
          </p:cNvSpPr>
          <p:nvPr>
            <p:ph type="pic" idx="8"/>
          </p:nvPr>
        </p:nvSpPr>
        <p:spPr>
          <a:xfrm>
            <a:off x="5776060" y="1209169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5" name="Google Shape;475;p90"/>
          <p:cNvSpPr>
            <a:spLocks noGrp="1"/>
          </p:cNvSpPr>
          <p:nvPr>
            <p:ph type="pic" idx="9"/>
          </p:nvPr>
        </p:nvSpPr>
        <p:spPr>
          <a:xfrm>
            <a:off x="5776060" y="2322929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90"/>
          <p:cNvSpPr>
            <a:spLocks noGrp="1"/>
          </p:cNvSpPr>
          <p:nvPr>
            <p:ph type="pic" idx="13"/>
          </p:nvPr>
        </p:nvSpPr>
        <p:spPr>
          <a:xfrm>
            <a:off x="5776060" y="3436690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90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478" name="Google Shape;478;p90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9" name="Google Shape;479;p90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ного фотографий">
  <p:cSld name="Много фотографий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91"/>
          <p:cNvSpPr>
            <a:spLocks noGrp="1"/>
          </p:cNvSpPr>
          <p:nvPr>
            <p:ph type="pic" idx="2"/>
          </p:nvPr>
        </p:nvSpPr>
        <p:spPr>
          <a:xfrm>
            <a:off x="401320" y="903956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91"/>
          <p:cNvSpPr>
            <a:spLocks noGrp="1"/>
          </p:cNvSpPr>
          <p:nvPr>
            <p:ph type="pic" idx="3"/>
          </p:nvPr>
        </p:nvSpPr>
        <p:spPr>
          <a:xfrm>
            <a:off x="1457608" y="903956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Google Shape;483;p91"/>
          <p:cNvSpPr>
            <a:spLocks noGrp="1"/>
          </p:cNvSpPr>
          <p:nvPr>
            <p:ph type="pic" idx="4"/>
          </p:nvPr>
        </p:nvSpPr>
        <p:spPr>
          <a:xfrm>
            <a:off x="3570184" y="903956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Google Shape;484;p91"/>
          <p:cNvSpPr>
            <a:spLocks noGrp="1"/>
          </p:cNvSpPr>
          <p:nvPr>
            <p:ph type="pic" idx="5"/>
          </p:nvPr>
        </p:nvSpPr>
        <p:spPr>
          <a:xfrm>
            <a:off x="2513896" y="903956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Google Shape;485;p91"/>
          <p:cNvSpPr>
            <a:spLocks noGrp="1"/>
          </p:cNvSpPr>
          <p:nvPr>
            <p:ph type="pic" idx="6"/>
          </p:nvPr>
        </p:nvSpPr>
        <p:spPr>
          <a:xfrm>
            <a:off x="4626472" y="903956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6" name="Google Shape;486;p91"/>
          <p:cNvSpPr>
            <a:spLocks noGrp="1"/>
          </p:cNvSpPr>
          <p:nvPr>
            <p:ph type="pic" idx="7"/>
          </p:nvPr>
        </p:nvSpPr>
        <p:spPr>
          <a:xfrm>
            <a:off x="5682760" y="903956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7" name="Google Shape;487;p91"/>
          <p:cNvSpPr>
            <a:spLocks noGrp="1"/>
          </p:cNvSpPr>
          <p:nvPr>
            <p:ph type="pic" idx="8"/>
          </p:nvPr>
        </p:nvSpPr>
        <p:spPr>
          <a:xfrm>
            <a:off x="7795336" y="903956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Google Shape;488;p91"/>
          <p:cNvSpPr>
            <a:spLocks noGrp="1"/>
          </p:cNvSpPr>
          <p:nvPr>
            <p:ph type="pic" idx="9"/>
          </p:nvPr>
        </p:nvSpPr>
        <p:spPr>
          <a:xfrm>
            <a:off x="6739048" y="903956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91"/>
          <p:cNvSpPr>
            <a:spLocks noGrp="1"/>
          </p:cNvSpPr>
          <p:nvPr>
            <p:ph type="pic" idx="13"/>
          </p:nvPr>
        </p:nvSpPr>
        <p:spPr>
          <a:xfrm>
            <a:off x="401320" y="1833912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91"/>
          <p:cNvSpPr>
            <a:spLocks noGrp="1"/>
          </p:cNvSpPr>
          <p:nvPr>
            <p:ph type="pic" idx="14"/>
          </p:nvPr>
        </p:nvSpPr>
        <p:spPr>
          <a:xfrm>
            <a:off x="1457608" y="1833912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p91"/>
          <p:cNvSpPr>
            <a:spLocks noGrp="1"/>
          </p:cNvSpPr>
          <p:nvPr>
            <p:ph type="pic" idx="15"/>
          </p:nvPr>
        </p:nvSpPr>
        <p:spPr>
          <a:xfrm>
            <a:off x="3570184" y="1833912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2" name="Google Shape;492;p91"/>
          <p:cNvSpPr>
            <a:spLocks noGrp="1"/>
          </p:cNvSpPr>
          <p:nvPr>
            <p:ph type="pic" idx="16"/>
          </p:nvPr>
        </p:nvSpPr>
        <p:spPr>
          <a:xfrm>
            <a:off x="2513896" y="1833912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3" name="Google Shape;493;p91"/>
          <p:cNvSpPr>
            <a:spLocks noGrp="1"/>
          </p:cNvSpPr>
          <p:nvPr>
            <p:ph type="pic" idx="17"/>
          </p:nvPr>
        </p:nvSpPr>
        <p:spPr>
          <a:xfrm>
            <a:off x="4626472" y="1833912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91"/>
          <p:cNvSpPr>
            <a:spLocks noGrp="1"/>
          </p:cNvSpPr>
          <p:nvPr>
            <p:ph type="pic" idx="18"/>
          </p:nvPr>
        </p:nvSpPr>
        <p:spPr>
          <a:xfrm>
            <a:off x="5682760" y="1833912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91"/>
          <p:cNvSpPr>
            <a:spLocks noGrp="1"/>
          </p:cNvSpPr>
          <p:nvPr>
            <p:ph type="pic" idx="19"/>
          </p:nvPr>
        </p:nvSpPr>
        <p:spPr>
          <a:xfrm>
            <a:off x="7795336" y="1833912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91"/>
          <p:cNvSpPr>
            <a:spLocks noGrp="1"/>
          </p:cNvSpPr>
          <p:nvPr>
            <p:ph type="pic" idx="20"/>
          </p:nvPr>
        </p:nvSpPr>
        <p:spPr>
          <a:xfrm>
            <a:off x="6739048" y="1833912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7" name="Google Shape;497;p91"/>
          <p:cNvSpPr>
            <a:spLocks noGrp="1"/>
          </p:cNvSpPr>
          <p:nvPr>
            <p:ph type="pic" idx="21"/>
          </p:nvPr>
        </p:nvSpPr>
        <p:spPr>
          <a:xfrm>
            <a:off x="401320" y="2763868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Google Shape;498;p91"/>
          <p:cNvSpPr>
            <a:spLocks noGrp="1"/>
          </p:cNvSpPr>
          <p:nvPr>
            <p:ph type="pic" idx="22"/>
          </p:nvPr>
        </p:nvSpPr>
        <p:spPr>
          <a:xfrm>
            <a:off x="1457608" y="2763868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91"/>
          <p:cNvSpPr>
            <a:spLocks noGrp="1"/>
          </p:cNvSpPr>
          <p:nvPr>
            <p:ph type="pic" idx="23"/>
          </p:nvPr>
        </p:nvSpPr>
        <p:spPr>
          <a:xfrm>
            <a:off x="3570184" y="2763868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Google Shape;500;p91"/>
          <p:cNvSpPr>
            <a:spLocks noGrp="1"/>
          </p:cNvSpPr>
          <p:nvPr>
            <p:ph type="pic" idx="24"/>
          </p:nvPr>
        </p:nvSpPr>
        <p:spPr>
          <a:xfrm>
            <a:off x="2513896" y="2763868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91"/>
          <p:cNvSpPr>
            <a:spLocks noGrp="1"/>
          </p:cNvSpPr>
          <p:nvPr>
            <p:ph type="pic" idx="25"/>
          </p:nvPr>
        </p:nvSpPr>
        <p:spPr>
          <a:xfrm>
            <a:off x="4626472" y="2763868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2" name="Google Shape;502;p91"/>
          <p:cNvSpPr>
            <a:spLocks noGrp="1"/>
          </p:cNvSpPr>
          <p:nvPr>
            <p:ph type="pic" idx="26"/>
          </p:nvPr>
        </p:nvSpPr>
        <p:spPr>
          <a:xfrm>
            <a:off x="5682760" y="2763868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91"/>
          <p:cNvSpPr>
            <a:spLocks noGrp="1"/>
          </p:cNvSpPr>
          <p:nvPr>
            <p:ph type="pic" idx="27"/>
          </p:nvPr>
        </p:nvSpPr>
        <p:spPr>
          <a:xfrm>
            <a:off x="7795336" y="2763868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91"/>
          <p:cNvSpPr>
            <a:spLocks noGrp="1"/>
          </p:cNvSpPr>
          <p:nvPr>
            <p:ph type="pic" idx="28"/>
          </p:nvPr>
        </p:nvSpPr>
        <p:spPr>
          <a:xfrm>
            <a:off x="6739048" y="2763868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91"/>
          <p:cNvSpPr>
            <a:spLocks noGrp="1"/>
          </p:cNvSpPr>
          <p:nvPr>
            <p:ph type="pic" idx="29"/>
          </p:nvPr>
        </p:nvSpPr>
        <p:spPr>
          <a:xfrm>
            <a:off x="401320" y="3693824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91"/>
          <p:cNvSpPr>
            <a:spLocks noGrp="1"/>
          </p:cNvSpPr>
          <p:nvPr>
            <p:ph type="pic" idx="30"/>
          </p:nvPr>
        </p:nvSpPr>
        <p:spPr>
          <a:xfrm>
            <a:off x="1457608" y="3693824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7" name="Google Shape;507;p91"/>
          <p:cNvSpPr>
            <a:spLocks noGrp="1"/>
          </p:cNvSpPr>
          <p:nvPr>
            <p:ph type="pic" idx="31"/>
          </p:nvPr>
        </p:nvSpPr>
        <p:spPr>
          <a:xfrm>
            <a:off x="3570184" y="3693824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8" name="Google Shape;508;p91"/>
          <p:cNvSpPr>
            <a:spLocks noGrp="1"/>
          </p:cNvSpPr>
          <p:nvPr>
            <p:ph type="pic" idx="32"/>
          </p:nvPr>
        </p:nvSpPr>
        <p:spPr>
          <a:xfrm>
            <a:off x="2513896" y="3693824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9" name="Google Shape;509;p91"/>
          <p:cNvSpPr>
            <a:spLocks noGrp="1"/>
          </p:cNvSpPr>
          <p:nvPr>
            <p:ph type="pic" idx="33"/>
          </p:nvPr>
        </p:nvSpPr>
        <p:spPr>
          <a:xfrm>
            <a:off x="4626472" y="3693824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0" name="Google Shape;510;p91"/>
          <p:cNvSpPr>
            <a:spLocks noGrp="1"/>
          </p:cNvSpPr>
          <p:nvPr>
            <p:ph type="pic" idx="34"/>
          </p:nvPr>
        </p:nvSpPr>
        <p:spPr>
          <a:xfrm>
            <a:off x="5682760" y="3693824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1" name="Google Shape;511;p91"/>
          <p:cNvSpPr>
            <a:spLocks noGrp="1"/>
          </p:cNvSpPr>
          <p:nvPr>
            <p:ph type="pic" idx="35"/>
          </p:nvPr>
        </p:nvSpPr>
        <p:spPr>
          <a:xfrm>
            <a:off x="7795336" y="3693824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2" name="Google Shape;512;p91"/>
          <p:cNvSpPr>
            <a:spLocks noGrp="1"/>
          </p:cNvSpPr>
          <p:nvPr>
            <p:ph type="pic" idx="36"/>
          </p:nvPr>
        </p:nvSpPr>
        <p:spPr>
          <a:xfrm>
            <a:off x="6739048" y="3693824"/>
            <a:ext cx="1056300" cy="9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3" name="Google Shape;513;p91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14" name="Google Shape;514;p91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5" name="Google Shape;515;p91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10 фотографий">
  <p:cSld name="2_10 фотографий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2"/>
          <p:cNvSpPr>
            <a:spLocks noGrp="1"/>
          </p:cNvSpPr>
          <p:nvPr>
            <p:ph type="pic" idx="2"/>
          </p:nvPr>
        </p:nvSpPr>
        <p:spPr>
          <a:xfrm>
            <a:off x="401320" y="1243461"/>
            <a:ext cx="1477800" cy="148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8" name="Google Shape;518;p92"/>
          <p:cNvSpPr>
            <a:spLocks noGrp="1"/>
          </p:cNvSpPr>
          <p:nvPr>
            <p:ph type="pic" idx="3"/>
          </p:nvPr>
        </p:nvSpPr>
        <p:spPr>
          <a:xfrm>
            <a:off x="2086629" y="1243461"/>
            <a:ext cx="1477800" cy="148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9" name="Google Shape;519;p92"/>
          <p:cNvSpPr>
            <a:spLocks noGrp="1"/>
          </p:cNvSpPr>
          <p:nvPr>
            <p:ph type="pic" idx="4"/>
          </p:nvPr>
        </p:nvSpPr>
        <p:spPr>
          <a:xfrm>
            <a:off x="3771938" y="1243460"/>
            <a:ext cx="1477800" cy="148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0" name="Google Shape;520;p92"/>
          <p:cNvSpPr>
            <a:spLocks noGrp="1"/>
          </p:cNvSpPr>
          <p:nvPr>
            <p:ph type="pic" idx="5"/>
          </p:nvPr>
        </p:nvSpPr>
        <p:spPr>
          <a:xfrm>
            <a:off x="5457247" y="1243460"/>
            <a:ext cx="1477800" cy="148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1" name="Google Shape;521;p92"/>
          <p:cNvSpPr>
            <a:spLocks noGrp="1"/>
          </p:cNvSpPr>
          <p:nvPr>
            <p:ph type="pic" idx="6"/>
          </p:nvPr>
        </p:nvSpPr>
        <p:spPr>
          <a:xfrm>
            <a:off x="7142556" y="1243460"/>
            <a:ext cx="1477800" cy="148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2" name="Google Shape;522;p92"/>
          <p:cNvSpPr>
            <a:spLocks noGrp="1"/>
          </p:cNvSpPr>
          <p:nvPr>
            <p:ph type="pic" idx="7"/>
          </p:nvPr>
        </p:nvSpPr>
        <p:spPr>
          <a:xfrm>
            <a:off x="401320" y="2865163"/>
            <a:ext cx="1477800" cy="148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3" name="Google Shape;523;p92"/>
          <p:cNvSpPr>
            <a:spLocks noGrp="1"/>
          </p:cNvSpPr>
          <p:nvPr>
            <p:ph type="pic" idx="8"/>
          </p:nvPr>
        </p:nvSpPr>
        <p:spPr>
          <a:xfrm>
            <a:off x="2086629" y="2865163"/>
            <a:ext cx="1477800" cy="148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" name="Google Shape;524;p92"/>
          <p:cNvSpPr>
            <a:spLocks noGrp="1"/>
          </p:cNvSpPr>
          <p:nvPr>
            <p:ph type="pic" idx="9"/>
          </p:nvPr>
        </p:nvSpPr>
        <p:spPr>
          <a:xfrm>
            <a:off x="3771938" y="2865162"/>
            <a:ext cx="1477800" cy="148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" name="Google Shape;525;p92"/>
          <p:cNvSpPr>
            <a:spLocks noGrp="1"/>
          </p:cNvSpPr>
          <p:nvPr>
            <p:ph type="pic" idx="13"/>
          </p:nvPr>
        </p:nvSpPr>
        <p:spPr>
          <a:xfrm>
            <a:off x="5457247" y="2865161"/>
            <a:ext cx="1477800" cy="148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6" name="Google Shape;526;p92"/>
          <p:cNvSpPr>
            <a:spLocks noGrp="1"/>
          </p:cNvSpPr>
          <p:nvPr>
            <p:ph type="pic" idx="14"/>
          </p:nvPr>
        </p:nvSpPr>
        <p:spPr>
          <a:xfrm>
            <a:off x="7142556" y="2865161"/>
            <a:ext cx="1477800" cy="148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Google Shape;527;p92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28" name="Google Shape;528;p92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9" name="Google Shape;529;p92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2 фото и краткие тезисы">
  <p:cSld name="2_2 фото и краткие тезисы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3"/>
          <p:cNvSpPr>
            <a:spLocks noGrp="1"/>
          </p:cNvSpPr>
          <p:nvPr>
            <p:ph type="pic" idx="2"/>
          </p:nvPr>
        </p:nvSpPr>
        <p:spPr>
          <a:xfrm>
            <a:off x="401320" y="1549015"/>
            <a:ext cx="2206200" cy="216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Google Shape;532;p93"/>
          <p:cNvSpPr>
            <a:spLocks noGrp="1"/>
          </p:cNvSpPr>
          <p:nvPr>
            <p:ph type="pic" idx="3"/>
          </p:nvPr>
        </p:nvSpPr>
        <p:spPr>
          <a:xfrm>
            <a:off x="4582512" y="1549015"/>
            <a:ext cx="2206200" cy="216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Google Shape;533;p93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34" name="Google Shape;534;p93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5" name="Google Shape;535;p93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ото">
  <p:cSld name="2 фото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4"/>
          <p:cNvSpPr>
            <a:spLocks noGrp="1"/>
          </p:cNvSpPr>
          <p:nvPr>
            <p:ph type="pic" idx="2"/>
          </p:nvPr>
        </p:nvSpPr>
        <p:spPr>
          <a:xfrm>
            <a:off x="3624352" y="3021594"/>
            <a:ext cx="3011700" cy="142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8" name="Google Shape;538;p94"/>
          <p:cNvSpPr>
            <a:spLocks noGrp="1"/>
          </p:cNvSpPr>
          <p:nvPr>
            <p:ph type="pic" idx="3"/>
          </p:nvPr>
        </p:nvSpPr>
        <p:spPr>
          <a:xfrm>
            <a:off x="401320" y="1045675"/>
            <a:ext cx="2025000" cy="152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9" name="Google Shape;539;p94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40" name="Google Shape;540;p94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1" name="Google Shape;541;p94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4 фото на весь слайд">
  <p:cSld name="2_4 фото на весь слайд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5"/>
          <p:cNvSpPr>
            <a:spLocks noGrp="1"/>
          </p:cNvSpPr>
          <p:nvPr>
            <p:ph type="pic" idx="2"/>
          </p:nvPr>
        </p:nvSpPr>
        <p:spPr>
          <a:xfrm>
            <a:off x="0" y="665431"/>
            <a:ext cx="2281500" cy="407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95"/>
          <p:cNvSpPr>
            <a:spLocks noGrp="1"/>
          </p:cNvSpPr>
          <p:nvPr>
            <p:ph type="pic" idx="3"/>
          </p:nvPr>
        </p:nvSpPr>
        <p:spPr>
          <a:xfrm>
            <a:off x="2281469" y="665431"/>
            <a:ext cx="2281500" cy="407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5" name="Google Shape;545;p95"/>
          <p:cNvSpPr>
            <a:spLocks noGrp="1"/>
          </p:cNvSpPr>
          <p:nvPr>
            <p:ph type="pic" idx="4"/>
          </p:nvPr>
        </p:nvSpPr>
        <p:spPr>
          <a:xfrm>
            <a:off x="4562938" y="665431"/>
            <a:ext cx="2281500" cy="407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6" name="Google Shape;546;p95"/>
          <p:cNvSpPr>
            <a:spLocks noGrp="1"/>
          </p:cNvSpPr>
          <p:nvPr>
            <p:ph type="pic" idx="5"/>
          </p:nvPr>
        </p:nvSpPr>
        <p:spPr>
          <a:xfrm>
            <a:off x="6844407" y="665431"/>
            <a:ext cx="2281500" cy="407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Google Shape;547;p95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48" name="Google Shape;548;p95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9" name="Google Shape;549;p95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езиса = 3 фото">
  <p:cSld name="3 тезиса = 3 фото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6"/>
          <p:cNvSpPr>
            <a:spLocks noGrp="1"/>
          </p:cNvSpPr>
          <p:nvPr>
            <p:ph type="pic" idx="2"/>
          </p:nvPr>
        </p:nvSpPr>
        <p:spPr>
          <a:xfrm>
            <a:off x="6010315" y="1411943"/>
            <a:ext cx="2689800" cy="199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2" name="Google Shape;552;p96"/>
          <p:cNvSpPr>
            <a:spLocks noGrp="1"/>
          </p:cNvSpPr>
          <p:nvPr>
            <p:ph type="pic" idx="3"/>
          </p:nvPr>
        </p:nvSpPr>
        <p:spPr>
          <a:xfrm>
            <a:off x="401320" y="1411943"/>
            <a:ext cx="2688000" cy="199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3" name="Google Shape;553;p96"/>
          <p:cNvSpPr>
            <a:spLocks noGrp="1"/>
          </p:cNvSpPr>
          <p:nvPr>
            <p:ph type="pic" idx="4"/>
          </p:nvPr>
        </p:nvSpPr>
        <p:spPr>
          <a:xfrm>
            <a:off x="3205818" y="1411943"/>
            <a:ext cx="2688000" cy="199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4" name="Google Shape;554;p96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55" name="Google Shape;555;p96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6" name="Google Shape;556;p96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4 тезиса = 4 фото">
  <p:cSld name="2_4 тезиса = 4 фото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7"/>
          <p:cNvSpPr>
            <a:spLocks noGrp="1"/>
          </p:cNvSpPr>
          <p:nvPr>
            <p:ph type="pic" idx="2"/>
          </p:nvPr>
        </p:nvSpPr>
        <p:spPr>
          <a:xfrm>
            <a:off x="401320" y="1619873"/>
            <a:ext cx="1880100" cy="14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9" name="Google Shape;559;p97"/>
          <p:cNvSpPr>
            <a:spLocks noGrp="1"/>
          </p:cNvSpPr>
          <p:nvPr>
            <p:ph type="pic" idx="3"/>
          </p:nvPr>
        </p:nvSpPr>
        <p:spPr>
          <a:xfrm>
            <a:off x="2491161" y="1619873"/>
            <a:ext cx="1880100" cy="14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0" name="Google Shape;560;p97"/>
          <p:cNvSpPr>
            <a:spLocks noGrp="1"/>
          </p:cNvSpPr>
          <p:nvPr>
            <p:ph type="pic" idx="4"/>
          </p:nvPr>
        </p:nvSpPr>
        <p:spPr>
          <a:xfrm>
            <a:off x="4581002" y="1659369"/>
            <a:ext cx="1880100" cy="14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1" name="Google Shape;561;p97"/>
          <p:cNvSpPr>
            <a:spLocks noGrp="1"/>
          </p:cNvSpPr>
          <p:nvPr>
            <p:ph type="pic" idx="5"/>
          </p:nvPr>
        </p:nvSpPr>
        <p:spPr>
          <a:xfrm>
            <a:off x="6670843" y="1659368"/>
            <a:ext cx="1880100" cy="14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97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63" name="Google Shape;563;p97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4" name="Google Shape;564;p97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4 тезиса = 4 фото_2">
  <p:cSld name="2_4 тезиса = 4 фото_2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8"/>
          <p:cNvSpPr>
            <a:spLocks noGrp="1"/>
          </p:cNvSpPr>
          <p:nvPr>
            <p:ph type="pic" idx="2"/>
          </p:nvPr>
        </p:nvSpPr>
        <p:spPr>
          <a:xfrm>
            <a:off x="2491167" y="1004958"/>
            <a:ext cx="2008800" cy="15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7" name="Google Shape;567;p98"/>
          <p:cNvSpPr>
            <a:spLocks noGrp="1"/>
          </p:cNvSpPr>
          <p:nvPr>
            <p:ph type="pic" idx="3"/>
          </p:nvPr>
        </p:nvSpPr>
        <p:spPr>
          <a:xfrm>
            <a:off x="4701428" y="1004957"/>
            <a:ext cx="2008800" cy="15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8" name="Google Shape;568;p98"/>
          <p:cNvSpPr>
            <a:spLocks noGrp="1"/>
          </p:cNvSpPr>
          <p:nvPr>
            <p:ph type="pic" idx="4"/>
          </p:nvPr>
        </p:nvSpPr>
        <p:spPr>
          <a:xfrm>
            <a:off x="2491167" y="2697122"/>
            <a:ext cx="2008800" cy="15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9" name="Google Shape;569;p98"/>
          <p:cNvSpPr>
            <a:spLocks noGrp="1"/>
          </p:cNvSpPr>
          <p:nvPr>
            <p:ph type="pic" idx="5"/>
          </p:nvPr>
        </p:nvSpPr>
        <p:spPr>
          <a:xfrm>
            <a:off x="4701428" y="2697122"/>
            <a:ext cx="2008800" cy="15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Google Shape;570;p98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71" name="Google Shape;571;p98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2" name="Google Shape;572;p98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1 фото слева - 2">
  <p:cSld name="Коллаж из 1 фото слева -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200660" y="1"/>
            <a:ext cx="7198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  <a:defRPr sz="1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9" name="Google Shape;59;p18"/>
          <p:cNvSpPr>
            <a:spLocks noGrp="1"/>
          </p:cNvSpPr>
          <p:nvPr>
            <p:ph type="pic" idx="2"/>
          </p:nvPr>
        </p:nvSpPr>
        <p:spPr>
          <a:xfrm>
            <a:off x="-12701" y="653956"/>
            <a:ext cx="4655100" cy="42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5 тезисов = 5 фото">
  <p:cSld name="2_5 тезисов = 5 фото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9"/>
          <p:cNvSpPr>
            <a:spLocks noGrp="1"/>
          </p:cNvSpPr>
          <p:nvPr>
            <p:ph type="pic" idx="2"/>
          </p:nvPr>
        </p:nvSpPr>
        <p:spPr>
          <a:xfrm>
            <a:off x="401320" y="1665448"/>
            <a:ext cx="1676100" cy="1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5" name="Google Shape;575;p99"/>
          <p:cNvSpPr>
            <a:spLocks noGrp="1"/>
          </p:cNvSpPr>
          <p:nvPr>
            <p:ph type="pic" idx="3"/>
          </p:nvPr>
        </p:nvSpPr>
        <p:spPr>
          <a:xfrm>
            <a:off x="1997711" y="1664170"/>
            <a:ext cx="1676100" cy="1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99"/>
          <p:cNvSpPr>
            <a:spLocks noGrp="1"/>
          </p:cNvSpPr>
          <p:nvPr>
            <p:ph type="pic" idx="4"/>
          </p:nvPr>
        </p:nvSpPr>
        <p:spPr>
          <a:xfrm>
            <a:off x="3548082" y="1673187"/>
            <a:ext cx="1676100" cy="1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Google Shape;577;p99"/>
          <p:cNvSpPr>
            <a:spLocks noGrp="1"/>
          </p:cNvSpPr>
          <p:nvPr>
            <p:ph type="pic" idx="5"/>
          </p:nvPr>
        </p:nvSpPr>
        <p:spPr>
          <a:xfrm>
            <a:off x="5144473" y="1673187"/>
            <a:ext cx="1676100" cy="1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Google Shape;578;p99"/>
          <p:cNvSpPr>
            <a:spLocks noGrp="1"/>
          </p:cNvSpPr>
          <p:nvPr>
            <p:ph type="pic" idx="6"/>
          </p:nvPr>
        </p:nvSpPr>
        <p:spPr>
          <a:xfrm>
            <a:off x="6740864" y="1682205"/>
            <a:ext cx="1999800" cy="1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Google Shape;579;p99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80" name="Google Shape;580;p99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1" name="Google Shape;581;p99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1 фото">
  <p:cSld name="2_1 фото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00"/>
          <p:cNvSpPr>
            <a:spLocks noGrp="1"/>
          </p:cNvSpPr>
          <p:nvPr>
            <p:ph type="pic" idx="2"/>
          </p:nvPr>
        </p:nvSpPr>
        <p:spPr>
          <a:xfrm>
            <a:off x="0" y="1815352"/>
            <a:ext cx="9144000" cy="170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4" name="Google Shape;584;p100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85" name="Google Shape;585;p100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6" name="Google Shape;586;p100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аймлайн с фотографией">
  <p:cSld name="2_Таймлайн с фотографией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1"/>
          <p:cNvSpPr>
            <a:spLocks noGrp="1"/>
          </p:cNvSpPr>
          <p:nvPr>
            <p:ph type="pic" idx="2"/>
          </p:nvPr>
        </p:nvSpPr>
        <p:spPr>
          <a:xfrm>
            <a:off x="0" y="649706"/>
            <a:ext cx="4424100" cy="40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9" name="Google Shape;589;p101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90" name="Google Shape;590;p101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1" name="Google Shape;591;p101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Ноутбук">
  <p:cSld name="2_Ноутбук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2"/>
          <p:cNvSpPr>
            <a:spLocks noGrp="1"/>
          </p:cNvSpPr>
          <p:nvPr>
            <p:ph type="pic" idx="2"/>
          </p:nvPr>
        </p:nvSpPr>
        <p:spPr>
          <a:xfrm>
            <a:off x="2351760" y="1529581"/>
            <a:ext cx="4748400" cy="195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102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595" name="Google Shape;595;p102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6" name="Google Shape;596;p102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оутбук - 2">
  <p:cSld name="Ноутбук - 2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03"/>
          <p:cNvSpPr>
            <a:spLocks noGrp="1"/>
          </p:cNvSpPr>
          <p:nvPr>
            <p:ph type="pic" idx="2"/>
          </p:nvPr>
        </p:nvSpPr>
        <p:spPr>
          <a:xfrm>
            <a:off x="4289612" y="1386076"/>
            <a:ext cx="5338500" cy="222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Google Shape;599;p103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00" name="Google Shape;600;p103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1" name="Google Shape;601;p103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Страница сайта">
  <p:cSld name="2_Страница сайта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4"/>
          <p:cNvSpPr>
            <a:spLocks noGrp="1"/>
          </p:cNvSpPr>
          <p:nvPr>
            <p:ph type="pic" idx="2"/>
          </p:nvPr>
        </p:nvSpPr>
        <p:spPr>
          <a:xfrm>
            <a:off x="401320" y="1069041"/>
            <a:ext cx="4964100" cy="30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4" name="Google Shape;604;p104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05" name="Google Shape;605;p104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6" name="Google Shape;606;p104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Смартфон">
  <p:cSld name="2_Смартфон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05"/>
          <p:cNvSpPr>
            <a:spLocks noGrp="1"/>
          </p:cNvSpPr>
          <p:nvPr>
            <p:ph type="pic" idx="2"/>
          </p:nvPr>
        </p:nvSpPr>
        <p:spPr>
          <a:xfrm>
            <a:off x="5220921" y="796738"/>
            <a:ext cx="3694500" cy="45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9" name="Google Shape;609;p105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10" name="Google Shape;610;p105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1" name="Google Shape;611;p105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Смартфон-2">
  <p:cSld name="2_Смартфон-2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6"/>
          <p:cNvSpPr>
            <a:spLocks noGrp="1"/>
          </p:cNvSpPr>
          <p:nvPr>
            <p:ph type="pic" idx="2"/>
          </p:nvPr>
        </p:nvSpPr>
        <p:spPr>
          <a:xfrm>
            <a:off x="3753305" y="1243264"/>
            <a:ext cx="1479900" cy="21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4" name="Google Shape;614;p106"/>
          <p:cNvSpPr>
            <a:spLocks noGrp="1"/>
          </p:cNvSpPr>
          <p:nvPr>
            <p:ph type="pic" idx="3"/>
          </p:nvPr>
        </p:nvSpPr>
        <p:spPr>
          <a:xfrm>
            <a:off x="5429297" y="1243264"/>
            <a:ext cx="1479900" cy="21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Google Shape;615;p106"/>
          <p:cNvSpPr>
            <a:spLocks noGrp="1"/>
          </p:cNvSpPr>
          <p:nvPr>
            <p:ph type="pic" idx="4"/>
          </p:nvPr>
        </p:nvSpPr>
        <p:spPr>
          <a:xfrm>
            <a:off x="7105289" y="1243264"/>
            <a:ext cx="1479900" cy="21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6" name="Google Shape;616;p106"/>
          <p:cNvSpPr>
            <a:spLocks noGrp="1"/>
          </p:cNvSpPr>
          <p:nvPr>
            <p:ph type="pic" idx="5"/>
          </p:nvPr>
        </p:nvSpPr>
        <p:spPr>
          <a:xfrm>
            <a:off x="2077313" y="1243264"/>
            <a:ext cx="1479900" cy="21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7" name="Google Shape;617;p106"/>
          <p:cNvSpPr>
            <a:spLocks noGrp="1"/>
          </p:cNvSpPr>
          <p:nvPr>
            <p:ph type="pic" idx="6"/>
          </p:nvPr>
        </p:nvSpPr>
        <p:spPr>
          <a:xfrm>
            <a:off x="401321" y="1243264"/>
            <a:ext cx="1479900" cy="21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8" name="Google Shape;618;p106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19" name="Google Shape;619;p106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0" name="Google Shape;620;p106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Два монитора">
  <p:cSld name="2_Два монитора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7"/>
          <p:cNvSpPr>
            <a:spLocks noGrp="1"/>
          </p:cNvSpPr>
          <p:nvPr>
            <p:ph type="pic" idx="2"/>
          </p:nvPr>
        </p:nvSpPr>
        <p:spPr>
          <a:xfrm>
            <a:off x="401320" y="1455379"/>
            <a:ext cx="3378600" cy="140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107"/>
          <p:cNvSpPr>
            <a:spLocks noGrp="1"/>
          </p:cNvSpPr>
          <p:nvPr>
            <p:ph type="pic" idx="3"/>
          </p:nvPr>
        </p:nvSpPr>
        <p:spPr>
          <a:xfrm>
            <a:off x="4794026" y="1455379"/>
            <a:ext cx="3378600" cy="140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4" name="Google Shape;624;p107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25" name="Google Shape;625;p107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6" name="Google Shape;626;p107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Коллаж">
  <p:cSld name="2_Коллаж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8"/>
          <p:cNvSpPr>
            <a:spLocks noGrp="1"/>
          </p:cNvSpPr>
          <p:nvPr>
            <p:ph type="pic" idx="2"/>
          </p:nvPr>
        </p:nvSpPr>
        <p:spPr>
          <a:xfrm>
            <a:off x="4707172" y="667595"/>
            <a:ext cx="4436700" cy="407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9" name="Google Shape;629;p108"/>
          <p:cNvSpPr>
            <a:spLocks noGrp="1"/>
          </p:cNvSpPr>
          <p:nvPr>
            <p:ph type="pic" idx="3"/>
          </p:nvPr>
        </p:nvSpPr>
        <p:spPr>
          <a:xfrm>
            <a:off x="1" y="667595"/>
            <a:ext cx="4643700" cy="204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0" name="Google Shape;630;p108"/>
          <p:cNvSpPr>
            <a:spLocks noGrp="1"/>
          </p:cNvSpPr>
          <p:nvPr>
            <p:ph type="pic" idx="4"/>
          </p:nvPr>
        </p:nvSpPr>
        <p:spPr>
          <a:xfrm>
            <a:off x="1" y="2755128"/>
            <a:ext cx="2282100" cy="19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1" name="Google Shape;631;p108"/>
          <p:cNvSpPr>
            <a:spLocks noGrp="1"/>
          </p:cNvSpPr>
          <p:nvPr>
            <p:ph type="pic" idx="5"/>
          </p:nvPr>
        </p:nvSpPr>
        <p:spPr>
          <a:xfrm>
            <a:off x="2353586" y="2755128"/>
            <a:ext cx="2282100" cy="19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2" name="Google Shape;632;p108"/>
          <p:cNvSpPr txBox="1">
            <a:spLocks noGrp="1"/>
          </p:cNvSpPr>
          <p:nvPr>
            <p:ph type="ftr" idx="11"/>
          </p:nvPr>
        </p:nvSpPr>
        <p:spPr>
          <a:xfrm>
            <a:off x="401320" y="4823460"/>
            <a:ext cx="69861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633" name="Google Shape;633;p108"/>
          <p:cNvSpPr txBox="1">
            <a:spLocks noGrp="1"/>
          </p:cNvSpPr>
          <p:nvPr>
            <p:ph type="title"/>
          </p:nvPr>
        </p:nvSpPr>
        <p:spPr>
          <a:xfrm>
            <a:off x="401320" y="198406"/>
            <a:ext cx="6986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4" name="Google Shape;634;p108"/>
          <p:cNvSpPr txBox="1">
            <a:spLocks noGrp="1"/>
          </p:cNvSpPr>
          <p:nvPr>
            <p:ph type="sldNum" idx="12"/>
          </p:nvPr>
        </p:nvSpPr>
        <p:spPr>
          <a:xfrm>
            <a:off x="401320" y="4977143"/>
            <a:ext cx="178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5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ftr" idx="11"/>
          </p:nvPr>
        </p:nvSpPr>
        <p:spPr>
          <a:xfrm>
            <a:off x="628650" y="4970525"/>
            <a:ext cx="4763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Название презентации</a:t>
            </a:r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222725" y="4970525"/>
            <a:ext cx="4059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  <p:sldLayoutId id="2147483711" r:id="rId61"/>
    <p:sldLayoutId id="2147483712" r:id="rId62"/>
    <p:sldLayoutId id="2147483713" r:id="rId63"/>
    <p:sldLayoutId id="2147483714" r:id="rId64"/>
    <p:sldLayoutId id="2147483715" r:id="rId65"/>
    <p:sldLayoutId id="2147483716" r:id="rId66"/>
    <p:sldLayoutId id="2147483717" r:id="rId67"/>
    <p:sldLayoutId id="2147483718" r:id="rId68"/>
    <p:sldLayoutId id="2147483719" r:id="rId69"/>
    <p:sldLayoutId id="2147483720" r:id="rId70"/>
    <p:sldLayoutId id="2147483721" r:id="rId71"/>
    <p:sldLayoutId id="2147483722" r:id="rId72"/>
    <p:sldLayoutId id="2147483723" r:id="rId73"/>
    <p:sldLayoutId id="2147483724" r:id="rId74"/>
    <p:sldLayoutId id="2147483725" r:id="rId75"/>
    <p:sldLayoutId id="2147483726" r:id="rId76"/>
    <p:sldLayoutId id="2147483727" r:id="rId77"/>
    <p:sldLayoutId id="2147483728" r:id="rId78"/>
    <p:sldLayoutId id="2147483729" r:id="rId79"/>
    <p:sldLayoutId id="2147483730" r:id="rId80"/>
    <p:sldLayoutId id="2147483731" r:id="rId81"/>
    <p:sldLayoutId id="2147483732" r:id="rId82"/>
    <p:sldLayoutId id="2147483733" r:id="rId83"/>
    <p:sldLayoutId id="2147483734" r:id="rId84"/>
    <p:sldLayoutId id="2147483735" r:id="rId85"/>
    <p:sldLayoutId id="2147483736" r:id="rId86"/>
    <p:sldLayoutId id="2147483737" r:id="rId87"/>
    <p:sldLayoutId id="2147483738" r:id="rId88"/>
    <p:sldLayoutId id="2147483739" r:id="rId89"/>
    <p:sldLayoutId id="2147483740" r:id="rId90"/>
    <p:sldLayoutId id="2147483741" r:id="rId91"/>
    <p:sldLayoutId id="2147483742" r:id="rId92"/>
    <p:sldLayoutId id="2147483743" r:id="rId93"/>
    <p:sldLayoutId id="2147483744" r:id="rId94"/>
    <p:sldLayoutId id="2147483745" r:id="rId95"/>
    <p:sldLayoutId id="2147483746" r:id="rId96"/>
    <p:sldLayoutId id="2147483747" r:id="rId97"/>
    <p:sldLayoutId id="2147483748" r:id="rId98"/>
    <p:sldLayoutId id="2147483749" r:id="rId99"/>
    <p:sldLayoutId id="2147483750" r:id="rId100"/>
    <p:sldLayoutId id="2147483751" r:id="rId101"/>
    <p:sldLayoutId id="2147483752" r:id="rId102"/>
    <p:sldLayoutId id="2147483753" r:id="rId103"/>
    <p:sldLayoutId id="2147483754" r:id="rId104"/>
    <p:sldLayoutId id="2147483755" r:id="rId105"/>
    <p:sldLayoutId id="2147483756" r:id="rId106"/>
    <p:sldLayoutId id="2147483757" r:id="rId107"/>
    <p:sldLayoutId id="2147483760" r:id="rId10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431">
          <p15:clr>
            <a:srgbClr val="F26B43"/>
          </p15:clr>
        </p15:guide>
        <p15:guide id="2" pos="5761">
          <p15:clr>
            <a:srgbClr val="F26B43"/>
          </p15:clr>
        </p15:guide>
        <p15:guide id="3" orient="horz" pos="121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1629B5-FF13-5449-9F2D-EF0F143A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4123"/>
            <a:ext cx="9144000" cy="3944664"/>
          </a:xfrm>
        </p:spPr>
        <p:txBody>
          <a:bodyPr>
            <a:noAutofit/>
          </a:bodyPr>
          <a:lstStyle/>
          <a:p>
            <a:pPr marL="1588" indent="-1588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500" dirty="0" smtClean="0">
                <a:solidFill>
                  <a:schemeClr val="bg1"/>
                </a:solidFill>
                <a:cs typeface="Arial" pitchFamily="34" charset="0"/>
              </a:rPr>
              <a:t>ДОКЛАД</a:t>
            </a:r>
            <a:r>
              <a:rPr lang="ru-RU" sz="3000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заместителя начальника </a:t>
            </a:r>
            <a:r>
              <a:rPr lang="ru-RU" sz="27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Сибирской электронной таможни </a:t>
            </a:r>
            <a:br>
              <a:rPr lang="ru-RU" sz="27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Пахоруковой Татьяны Васильевны</a:t>
            </a:r>
            <a:r>
              <a:rPr lang="ru-RU" sz="2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cs typeface="Arial" pitchFamily="34" charset="0"/>
              </a:rPr>
            </a:br>
            <a:r>
              <a:rPr lang="ru-RU" sz="2700" dirty="0">
                <a:latin typeface="Calibri" pitchFamily="34" charset="0"/>
              </a:rPr>
              <a:t>«Актуальные вопросы таможенного декларирования. </a:t>
            </a:r>
            <a:r>
              <a:rPr lang="ru-RU" sz="2700" dirty="0" smtClean="0">
                <a:latin typeface="Calibri" pitchFamily="34" charset="0"/>
              </a:rPr>
              <a:t/>
            </a:r>
            <a:br>
              <a:rPr lang="ru-RU" sz="2700" dirty="0" smtClean="0">
                <a:latin typeface="Calibri" pitchFamily="34" charset="0"/>
              </a:rPr>
            </a:br>
            <a:r>
              <a:rPr lang="ru-RU" sz="2700" dirty="0" smtClean="0">
                <a:latin typeface="Calibri" pitchFamily="34" charset="0"/>
              </a:rPr>
              <a:t>Меры </a:t>
            </a:r>
            <a:r>
              <a:rPr lang="ru-RU" sz="2700" dirty="0">
                <a:latin typeface="Calibri" pitchFamily="34" charset="0"/>
              </a:rPr>
              <a:t>по оказанию содействия </a:t>
            </a:r>
            <a:r>
              <a:rPr lang="ru-RU" sz="2700" dirty="0" smtClean="0">
                <a:latin typeface="Calibri" pitchFamily="34" charset="0"/>
              </a:rPr>
              <a:t>организациям»</a:t>
            </a:r>
            <a:endParaRPr lang="ru-RU" sz="27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0148" y="1340882"/>
            <a:ext cx="7355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Прямая соединительная линия 166"/>
          <p:cNvCxnSpPr/>
          <p:nvPr/>
        </p:nvCxnSpPr>
        <p:spPr>
          <a:xfrm>
            <a:off x="940139" y="660898"/>
            <a:ext cx="0" cy="7149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>
            <a:off x="522005" y="649363"/>
            <a:ext cx="1" cy="326276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Меры поддержки внешнеэкономической деятельности</a:t>
            </a:r>
            <a:endParaRPr lang="ru-RU" sz="1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82" name="Группа 181"/>
          <p:cNvGrpSpPr/>
          <p:nvPr/>
        </p:nvGrpSpPr>
        <p:grpSpPr>
          <a:xfrm>
            <a:off x="177780" y="3874524"/>
            <a:ext cx="730460" cy="722098"/>
            <a:chOff x="592830" y="4193603"/>
            <a:chExt cx="304111" cy="304110"/>
          </a:xfrm>
          <a:solidFill>
            <a:schemeClr val="accent5"/>
          </a:solidFill>
        </p:grpSpPr>
        <p:sp>
          <p:nvSpPr>
            <p:cNvPr id="183" name="Freeform: Shape 111"/>
            <p:cNvSpPr/>
            <p:nvPr/>
          </p:nvSpPr>
          <p:spPr>
            <a:xfrm>
              <a:off x="592830" y="4193603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450"/>
            </a:p>
          </p:txBody>
        </p:sp>
        <p:grpSp>
          <p:nvGrpSpPr>
            <p:cNvPr id="184" name="Группа 183"/>
            <p:cNvGrpSpPr/>
            <p:nvPr/>
          </p:nvGrpSpPr>
          <p:grpSpPr>
            <a:xfrm>
              <a:off x="658766" y="4263619"/>
              <a:ext cx="161186" cy="144715"/>
              <a:chOff x="10637176" y="6050026"/>
              <a:chExt cx="1057452" cy="949392"/>
            </a:xfrm>
            <a:grpFill/>
          </p:grpSpPr>
          <p:sp>
            <p:nvSpPr>
              <p:cNvPr id="185" name="Полилиния 184">
                <a:extLst>
                  <a:ext uri="{FF2B5EF4-FFF2-40B4-BE49-F238E27FC236}">
                    <a16:creationId xmlns="" xmlns:a16="http://schemas.microsoft.com/office/drawing/2014/main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6" name="Полилиния 185">
                <a:extLst>
                  <a:ext uri="{FF2B5EF4-FFF2-40B4-BE49-F238E27FC236}">
                    <a16:creationId xmlns="" xmlns:a16="http://schemas.microsoft.com/office/drawing/2014/main" id="{7E18D907-00F5-E04B-8A90-B54F7F74D32B}"/>
                  </a:ext>
                </a:extLst>
              </p:cNvPr>
              <p:cNvSpPr/>
              <p:nvPr/>
            </p:nvSpPr>
            <p:spPr>
              <a:xfrm>
                <a:off x="10637176" y="6050026"/>
                <a:ext cx="743364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7" name="Полилиния 186">
                <a:extLst>
                  <a:ext uri="{FF2B5EF4-FFF2-40B4-BE49-F238E27FC236}">
                    <a16:creationId xmlns="" xmlns:a16="http://schemas.microsoft.com/office/drawing/2014/main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solidFill>
                <a:schemeClr val="bg1"/>
              </a:solidFill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8" name="Полилиния 187">
                <a:extLst>
                  <a:ext uri="{FF2B5EF4-FFF2-40B4-BE49-F238E27FC236}">
                    <a16:creationId xmlns="" xmlns:a16="http://schemas.microsoft.com/office/drawing/2014/main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9" name="Полилиния 188">
                <a:extLst>
                  <a:ext uri="{FF2B5EF4-FFF2-40B4-BE49-F238E27FC236}">
                    <a16:creationId xmlns="" xmlns:a16="http://schemas.microsoft.com/office/drawing/2014/main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solidFill>
                <a:schemeClr val="bg1"/>
              </a:solidFill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0" name="Полилиния 189">
                <a:extLst>
                  <a:ext uri="{FF2B5EF4-FFF2-40B4-BE49-F238E27FC236}">
                    <a16:creationId xmlns="" xmlns:a16="http://schemas.microsoft.com/office/drawing/2014/main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</p:grpSp>
      </p:grpSp>
      <p:pic>
        <p:nvPicPr>
          <p:cNvPr id="150" name="Picture 3" descr="K:\Шкопкина\картинки\Для презентации\png-clipart-business-information-technology-management-innovation-business-text-service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86" b="24648" l="59950" r="6921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1" t="14055" r="31493" b="73969"/>
          <a:stretch/>
        </p:blipFill>
        <p:spPr bwMode="auto">
          <a:xfrm>
            <a:off x="4477526" y="3121252"/>
            <a:ext cx="803506" cy="8936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/>
          <p:cNvSpPr txBox="1"/>
          <p:nvPr/>
        </p:nvSpPr>
        <p:spPr>
          <a:xfrm>
            <a:off x="1359205" y="880407"/>
            <a:ext cx="632679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Освобождение от уплаты ввозной таможенной пошлины в отношении отдельных  категорий товаров:</a:t>
            </a:r>
            <a:endParaRPr lang="ru-RU" sz="1800" b="1" spc="-75" dirty="0" smtClean="0">
              <a:solidFill>
                <a:schemeClr val="bg1"/>
              </a:solidFill>
              <a:latin typeface="Calibri" pitchFamily="34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9693" y="2849107"/>
            <a:ext cx="6456304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Упрощение правил подтверждения происхождения товаров и оценки их соответствия техническим регламентам ЕАЭС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1802" y="1470797"/>
            <a:ext cx="6666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технологическое оборудование, комплектующие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запасные части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к нему,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сырье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материалы, ввозимые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для исключительного использования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на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территории РФ в рамках реализации инвестиционных проектов, соответствующих приоритетному виду деятельности (сектору экономики)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РФ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Постановление Правительства РФ от 09.05.2022 № 839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4" name="Рисунок 1933">
            <a:extLst>
              <a:ext uri="{FF2B5EF4-FFF2-40B4-BE49-F238E27FC236}">
                <a16:creationId xmlns:a16="http://schemas.microsoft.com/office/drawing/2014/main" xmlns="" id="{4E63C573-E841-0C4C-8E35-188B1262C673}"/>
              </a:ext>
            </a:extLst>
          </p:cNvPr>
          <p:cNvGrpSpPr/>
          <p:nvPr/>
        </p:nvGrpSpPr>
        <p:grpSpPr>
          <a:xfrm>
            <a:off x="7160398" y="2842857"/>
            <a:ext cx="888295" cy="1016997"/>
            <a:chOff x="5215318" y="2365724"/>
            <a:chExt cx="1761839" cy="2126836"/>
          </a:xfrm>
        </p:grpSpPr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xmlns="" id="{8812C175-1795-8648-9A38-E81B9BF9CFE1}"/>
                </a:ext>
              </a:extLst>
            </p:cNvPr>
            <p:cNvSpPr/>
            <p:nvPr/>
          </p:nvSpPr>
          <p:spPr>
            <a:xfrm>
              <a:off x="5224333" y="3024282"/>
              <a:ext cx="351774" cy="457866"/>
            </a:xfrm>
            <a:custGeom>
              <a:avLst/>
              <a:gdLst>
                <a:gd name="connsiteX0" fmla="*/ 345219 w 351774"/>
                <a:gd name="connsiteY0" fmla="*/ 457200 h 457866"/>
                <a:gd name="connsiteX1" fmla="*/ 344362 w 351774"/>
                <a:gd name="connsiteY1" fmla="*/ 457867 h 457866"/>
                <a:gd name="connsiteX2" fmla="*/ 5748 w 351774"/>
                <a:gd name="connsiteY2" fmla="*/ 1238 h 457866"/>
                <a:gd name="connsiteX3" fmla="*/ 7368 w 351774"/>
                <a:gd name="connsiteY3" fmla="*/ 0 h 457866"/>
                <a:gd name="connsiteX4" fmla="*/ 346077 w 351774"/>
                <a:gd name="connsiteY4" fmla="*/ 456629 h 45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74" h="457866">
                  <a:moveTo>
                    <a:pt x="345219" y="457200"/>
                  </a:moveTo>
                  <a:lnTo>
                    <a:pt x="344362" y="457867"/>
                  </a:lnTo>
                  <a:cubicBezTo>
                    <a:pt x="112524" y="425958"/>
                    <a:pt x="-31113" y="232410"/>
                    <a:pt x="5748" y="1238"/>
                  </a:cubicBezTo>
                  <a:lnTo>
                    <a:pt x="7368" y="0"/>
                  </a:lnTo>
                  <a:cubicBezTo>
                    <a:pt x="239206" y="31814"/>
                    <a:pt x="382748" y="225457"/>
                    <a:pt x="346077" y="45662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xmlns="" id="{A045004B-43BA-D643-BEC8-E8C58F26DDFB}"/>
                </a:ext>
              </a:extLst>
            </p:cNvPr>
            <p:cNvSpPr/>
            <p:nvPr/>
          </p:nvSpPr>
          <p:spPr>
            <a:xfrm>
              <a:off x="5691235" y="3200114"/>
              <a:ext cx="257981" cy="562260"/>
            </a:xfrm>
            <a:custGeom>
              <a:avLst/>
              <a:gdLst>
                <a:gd name="connsiteX0" fmla="*/ 87201 w 257981"/>
                <a:gd name="connsiteY0" fmla="*/ 562261 h 562260"/>
                <a:gd name="connsiteX1" fmla="*/ 86153 w 257981"/>
                <a:gd name="connsiteY1" fmla="*/ 562261 h 562260"/>
                <a:gd name="connsiteX2" fmla="*/ 79676 w 257981"/>
                <a:gd name="connsiteY2" fmla="*/ 553498 h 562260"/>
                <a:gd name="connsiteX3" fmla="*/ 169497 w 257981"/>
                <a:gd name="connsiteY3" fmla="*/ 0 h 562260"/>
                <a:gd name="connsiteX4" fmla="*/ 171592 w 257981"/>
                <a:gd name="connsiteY4" fmla="*/ 0 h 562260"/>
                <a:gd name="connsiteX5" fmla="*/ 88249 w 257981"/>
                <a:gd name="connsiteY5" fmla="*/ 561975 h 56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981" h="562260">
                  <a:moveTo>
                    <a:pt x="87201" y="562261"/>
                  </a:moveTo>
                  <a:lnTo>
                    <a:pt x="86153" y="562261"/>
                  </a:lnTo>
                  <a:cubicBezTo>
                    <a:pt x="83962" y="559403"/>
                    <a:pt x="81772" y="556451"/>
                    <a:pt x="79676" y="553498"/>
                  </a:cubicBezTo>
                  <a:cubicBezTo>
                    <a:pt x="-53674" y="368427"/>
                    <a:pt x="-16907" y="135255"/>
                    <a:pt x="169497" y="0"/>
                  </a:cubicBezTo>
                  <a:lnTo>
                    <a:pt x="171592" y="0"/>
                  </a:lnTo>
                  <a:cubicBezTo>
                    <a:pt x="313039" y="186404"/>
                    <a:pt x="277701" y="424815"/>
                    <a:pt x="88249" y="561975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xmlns="" id="{6D21A06E-5220-FD4F-8E0E-5E3E71686F74}"/>
                </a:ext>
              </a:extLst>
            </p:cNvPr>
            <p:cNvSpPr/>
            <p:nvPr/>
          </p:nvSpPr>
          <p:spPr>
            <a:xfrm>
              <a:off x="5953655" y="3553396"/>
              <a:ext cx="258001" cy="562260"/>
            </a:xfrm>
            <a:custGeom>
              <a:avLst/>
              <a:gdLst>
                <a:gd name="connsiteX0" fmla="*/ 87290 w 258001"/>
                <a:gd name="connsiteY0" fmla="*/ 562261 h 562260"/>
                <a:gd name="connsiteX1" fmla="*/ 86242 w 258001"/>
                <a:gd name="connsiteY1" fmla="*/ 562261 h 562260"/>
                <a:gd name="connsiteX2" fmla="*/ 79670 w 258001"/>
                <a:gd name="connsiteY2" fmla="*/ 553498 h 562260"/>
                <a:gd name="connsiteX3" fmla="*/ 169586 w 258001"/>
                <a:gd name="connsiteY3" fmla="*/ 0 h 562260"/>
                <a:gd name="connsiteX4" fmla="*/ 171681 w 258001"/>
                <a:gd name="connsiteY4" fmla="*/ 0 h 562260"/>
                <a:gd name="connsiteX5" fmla="*/ 88338 w 258001"/>
                <a:gd name="connsiteY5" fmla="*/ 561975 h 56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001" h="562260">
                  <a:moveTo>
                    <a:pt x="87290" y="562261"/>
                  </a:moveTo>
                  <a:lnTo>
                    <a:pt x="86242" y="562261"/>
                  </a:lnTo>
                  <a:lnTo>
                    <a:pt x="79670" y="553498"/>
                  </a:lnTo>
                  <a:cubicBezTo>
                    <a:pt x="-53680" y="368427"/>
                    <a:pt x="-16914" y="135350"/>
                    <a:pt x="169586" y="0"/>
                  </a:cubicBezTo>
                  <a:lnTo>
                    <a:pt x="171681" y="0"/>
                  </a:lnTo>
                  <a:cubicBezTo>
                    <a:pt x="313033" y="186500"/>
                    <a:pt x="277695" y="424910"/>
                    <a:pt x="88338" y="561975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xmlns="" id="{EE759A1A-9EF3-804E-8757-3A5FBE1E3D9E}"/>
                </a:ext>
              </a:extLst>
            </p:cNvPr>
            <p:cNvSpPr/>
            <p:nvPr/>
          </p:nvSpPr>
          <p:spPr>
            <a:xfrm>
              <a:off x="5215318" y="3591659"/>
              <a:ext cx="562260" cy="258083"/>
            </a:xfrm>
            <a:custGeom>
              <a:avLst/>
              <a:gdLst>
                <a:gd name="connsiteX0" fmla="*/ 561975 w 562260"/>
                <a:gd name="connsiteY0" fmla="*/ 170715 h 258083"/>
                <a:gd name="connsiteX1" fmla="*/ 561975 w 562260"/>
                <a:gd name="connsiteY1" fmla="*/ 171763 h 258083"/>
                <a:gd name="connsiteX2" fmla="*/ 0 w 562260"/>
                <a:gd name="connsiteY2" fmla="*/ 88419 h 258083"/>
                <a:gd name="connsiteX3" fmla="*/ 0 w 562260"/>
                <a:gd name="connsiteY3" fmla="*/ 86324 h 258083"/>
                <a:gd name="connsiteX4" fmla="*/ 555784 w 562260"/>
                <a:gd name="connsiteY4" fmla="*/ 160905 h 258083"/>
                <a:gd name="connsiteX5" fmla="*/ 562261 w 562260"/>
                <a:gd name="connsiteY5" fmla="*/ 169668 h 25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260" h="258083">
                  <a:moveTo>
                    <a:pt x="561975" y="170715"/>
                  </a:moveTo>
                  <a:lnTo>
                    <a:pt x="561975" y="171763"/>
                  </a:lnTo>
                  <a:cubicBezTo>
                    <a:pt x="375571" y="313114"/>
                    <a:pt x="137160" y="277776"/>
                    <a:pt x="0" y="88419"/>
                  </a:cubicBezTo>
                  <a:lnTo>
                    <a:pt x="0" y="86324"/>
                  </a:lnTo>
                  <a:cubicBezTo>
                    <a:pt x="183547" y="-52836"/>
                    <a:pt x="417481" y="-20737"/>
                    <a:pt x="555784" y="160905"/>
                  </a:cubicBezTo>
                  <a:cubicBezTo>
                    <a:pt x="557879" y="163857"/>
                    <a:pt x="560070" y="166810"/>
                    <a:pt x="562261" y="169668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xmlns="" id="{66C639AF-CB66-734F-A51B-FA371ACD11F2}"/>
                </a:ext>
              </a:extLst>
            </p:cNvPr>
            <p:cNvSpPr/>
            <p:nvPr/>
          </p:nvSpPr>
          <p:spPr>
            <a:xfrm>
              <a:off x="5477732" y="3945799"/>
              <a:ext cx="562356" cy="258152"/>
            </a:xfrm>
            <a:custGeom>
              <a:avLst/>
              <a:gdLst>
                <a:gd name="connsiteX0" fmla="*/ 561975 w 562356"/>
                <a:gd name="connsiteY0" fmla="*/ 170715 h 258152"/>
                <a:gd name="connsiteX1" fmla="*/ 561975 w 562356"/>
                <a:gd name="connsiteY1" fmla="*/ 171763 h 258152"/>
                <a:gd name="connsiteX2" fmla="*/ 0 w 562356"/>
                <a:gd name="connsiteY2" fmla="*/ 88419 h 258152"/>
                <a:gd name="connsiteX3" fmla="*/ 0 w 562356"/>
                <a:gd name="connsiteY3" fmla="*/ 86324 h 258152"/>
                <a:gd name="connsiteX4" fmla="*/ 555784 w 562356"/>
                <a:gd name="connsiteY4" fmla="*/ 160905 h 258152"/>
                <a:gd name="connsiteX5" fmla="*/ 562356 w 562356"/>
                <a:gd name="connsiteY5" fmla="*/ 169668 h 25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356" h="258152">
                  <a:moveTo>
                    <a:pt x="561975" y="170715"/>
                  </a:moveTo>
                  <a:lnTo>
                    <a:pt x="561975" y="171763"/>
                  </a:lnTo>
                  <a:cubicBezTo>
                    <a:pt x="375475" y="313210"/>
                    <a:pt x="137065" y="277872"/>
                    <a:pt x="0" y="88419"/>
                  </a:cubicBezTo>
                  <a:lnTo>
                    <a:pt x="0" y="86324"/>
                  </a:lnTo>
                  <a:cubicBezTo>
                    <a:pt x="183642" y="-52836"/>
                    <a:pt x="417481" y="-20737"/>
                    <a:pt x="555784" y="160905"/>
                  </a:cubicBezTo>
                  <a:lnTo>
                    <a:pt x="562356" y="16966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xmlns="" id="{BF07CA1D-B0AC-DB4E-AEDD-42F227693221}"/>
                </a:ext>
              </a:extLst>
            </p:cNvPr>
            <p:cNvSpPr/>
            <p:nvPr/>
          </p:nvSpPr>
          <p:spPr>
            <a:xfrm>
              <a:off x="5569553" y="3481482"/>
              <a:ext cx="201358" cy="271462"/>
            </a:xfrm>
            <a:custGeom>
              <a:avLst/>
              <a:gdLst>
                <a:gd name="connsiteX0" fmla="*/ 201358 w 201358"/>
                <a:gd name="connsiteY0" fmla="*/ 271463 h 271462"/>
                <a:gd name="connsiteX1" fmla="*/ 0 w 201358"/>
                <a:gd name="connsiteY1" fmla="*/ 0 h 2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358" h="271462">
                  <a:moveTo>
                    <a:pt x="201358" y="271463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xmlns="" id="{034AAAC9-9D8E-BB45-8A74-7D5943969269}"/>
                </a:ext>
              </a:extLst>
            </p:cNvPr>
            <p:cNvSpPr/>
            <p:nvPr/>
          </p:nvSpPr>
          <p:spPr>
            <a:xfrm>
              <a:off x="5777388" y="3761708"/>
              <a:ext cx="255936" cy="344995"/>
            </a:xfrm>
            <a:custGeom>
              <a:avLst/>
              <a:gdLst>
                <a:gd name="connsiteX0" fmla="*/ 255937 w 255936"/>
                <a:gd name="connsiteY0" fmla="*/ 344995 h 344995"/>
                <a:gd name="connsiteX1" fmla="*/ 0 w 255936"/>
                <a:gd name="connsiteY1" fmla="*/ 0 h 34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936" h="344995">
                  <a:moveTo>
                    <a:pt x="255937" y="344995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xmlns="" id="{184BF8D7-2B0F-5541-9FA4-810BF831FAB6}"/>
                </a:ext>
              </a:extLst>
            </p:cNvPr>
            <p:cNvSpPr/>
            <p:nvPr/>
          </p:nvSpPr>
          <p:spPr>
            <a:xfrm>
              <a:off x="6039897" y="4115466"/>
              <a:ext cx="178022" cy="240029"/>
            </a:xfrm>
            <a:custGeom>
              <a:avLst/>
              <a:gdLst>
                <a:gd name="connsiteX0" fmla="*/ 178022 w 178022"/>
                <a:gd name="connsiteY0" fmla="*/ 240030 h 240029"/>
                <a:gd name="connsiteX1" fmla="*/ 0 w 178022"/>
                <a:gd name="connsiteY1" fmla="*/ 0 h 2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022" h="240029">
                  <a:moveTo>
                    <a:pt x="178022" y="24003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xmlns="" id="{6FE9BE6F-C2EE-034F-B243-6EA62B13810C}"/>
                </a:ext>
              </a:extLst>
            </p:cNvPr>
            <p:cNvSpPr/>
            <p:nvPr/>
          </p:nvSpPr>
          <p:spPr>
            <a:xfrm>
              <a:off x="5224333" y="3024282"/>
              <a:ext cx="351774" cy="457866"/>
            </a:xfrm>
            <a:custGeom>
              <a:avLst/>
              <a:gdLst>
                <a:gd name="connsiteX0" fmla="*/ 7368 w 351774"/>
                <a:gd name="connsiteY0" fmla="*/ 0 h 457866"/>
                <a:gd name="connsiteX1" fmla="*/ 346077 w 351774"/>
                <a:gd name="connsiteY1" fmla="*/ 456629 h 457866"/>
                <a:gd name="connsiteX2" fmla="*/ 345219 w 351774"/>
                <a:gd name="connsiteY2" fmla="*/ 457200 h 457866"/>
                <a:gd name="connsiteX3" fmla="*/ 344362 w 351774"/>
                <a:gd name="connsiteY3" fmla="*/ 457867 h 457866"/>
                <a:gd name="connsiteX4" fmla="*/ 5748 w 351774"/>
                <a:gd name="connsiteY4" fmla="*/ 1238 h 45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74" h="457866">
                  <a:moveTo>
                    <a:pt x="7368" y="0"/>
                  </a:moveTo>
                  <a:cubicBezTo>
                    <a:pt x="239206" y="31814"/>
                    <a:pt x="382748" y="225457"/>
                    <a:pt x="346077" y="456629"/>
                  </a:cubicBezTo>
                  <a:lnTo>
                    <a:pt x="345219" y="457200"/>
                  </a:lnTo>
                  <a:lnTo>
                    <a:pt x="344362" y="457867"/>
                  </a:lnTo>
                  <a:cubicBezTo>
                    <a:pt x="112524" y="425958"/>
                    <a:pt x="-31113" y="232410"/>
                    <a:pt x="5748" y="1238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xmlns="" id="{07167377-857E-E34D-B2E8-EBD3A37C9E25}"/>
                </a:ext>
              </a:extLst>
            </p:cNvPr>
            <p:cNvSpPr/>
            <p:nvPr/>
          </p:nvSpPr>
          <p:spPr>
            <a:xfrm>
              <a:off x="5400198" y="3253168"/>
              <a:ext cx="169354" cy="228314"/>
            </a:xfrm>
            <a:custGeom>
              <a:avLst/>
              <a:gdLst>
                <a:gd name="connsiteX0" fmla="*/ 0 w 169354"/>
                <a:gd name="connsiteY0" fmla="*/ 0 h 228314"/>
                <a:gd name="connsiteX1" fmla="*/ 169354 w 169354"/>
                <a:gd name="connsiteY1" fmla="*/ 228314 h 2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354" h="228314">
                  <a:moveTo>
                    <a:pt x="0" y="0"/>
                  </a:moveTo>
                  <a:lnTo>
                    <a:pt x="169354" y="228314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xmlns="" id="{9635F85F-376C-D847-937F-2BCB64110237}"/>
                </a:ext>
              </a:extLst>
            </p:cNvPr>
            <p:cNvSpPr/>
            <p:nvPr/>
          </p:nvSpPr>
          <p:spPr>
            <a:xfrm>
              <a:off x="5215413" y="3591659"/>
              <a:ext cx="561975" cy="258083"/>
            </a:xfrm>
            <a:custGeom>
              <a:avLst/>
              <a:gdLst>
                <a:gd name="connsiteX0" fmla="*/ 561975 w 561975"/>
                <a:gd name="connsiteY0" fmla="*/ 170049 h 258083"/>
                <a:gd name="connsiteX1" fmla="*/ 561975 w 561975"/>
                <a:gd name="connsiteY1" fmla="*/ 170715 h 258083"/>
                <a:gd name="connsiteX2" fmla="*/ 561975 w 561975"/>
                <a:gd name="connsiteY2" fmla="*/ 171763 h 258083"/>
                <a:gd name="connsiteX3" fmla="*/ 0 w 561975"/>
                <a:gd name="connsiteY3" fmla="*/ 88419 h 258083"/>
                <a:gd name="connsiteX4" fmla="*/ 0 w 561975"/>
                <a:gd name="connsiteY4" fmla="*/ 86324 h 258083"/>
                <a:gd name="connsiteX5" fmla="*/ 555784 w 561975"/>
                <a:gd name="connsiteY5" fmla="*/ 160905 h 25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258083">
                  <a:moveTo>
                    <a:pt x="561975" y="170049"/>
                  </a:moveTo>
                  <a:lnTo>
                    <a:pt x="561975" y="170715"/>
                  </a:lnTo>
                  <a:lnTo>
                    <a:pt x="561975" y="171763"/>
                  </a:lnTo>
                  <a:cubicBezTo>
                    <a:pt x="375571" y="313114"/>
                    <a:pt x="137160" y="277776"/>
                    <a:pt x="0" y="88419"/>
                  </a:cubicBezTo>
                  <a:lnTo>
                    <a:pt x="0" y="86324"/>
                  </a:lnTo>
                  <a:cubicBezTo>
                    <a:pt x="183547" y="-52836"/>
                    <a:pt x="417481" y="-20737"/>
                    <a:pt x="555784" y="160905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xmlns="" id="{DED48A96-49B3-644D-B457-EA9D772C7A34}"/>
                </a:ext>
              </a:extLst>
            </p:cNvPr>
            <p:cNvSpPr/>
            <p:nvPr/>
          </p:nvSpPr>
          <p:spPr>
            <a:xfrm>
              <a:off x="5496210" y="3721036"/>
              <a:ext cx="281082" cy="41719"/>
            </a:xfrm>
            <a:custGeom>
              <a:avLst/>
              <a:gdLst>
                <a:gd name="connsiteX0" fmla="*/ 0 w 281082"/>
                <a:gd name="connsiteY0" fmla="*/ 0 h 41719"/>
                <a:gd name="connsiteX1" fmla="*/ 281083 w 281082"/>
                <a:gd name="connsiteY1" fmla="*/ 41720 h 4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082" h="41719">
                  <a:moveTo>
                    <a:pt x="0" y="0"/>
                  </a:moveTo>
                  <a:lnTo>
                    <a:pt x="281083" y="4172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xmlns="" id="{1DF105F5-2E45-8742-8BF4-AA78B3FB2AA1}"/>
                </a:ext>
              </a:extLst>
            </p:cNvPr>
            <p:cNvSpPr/>
            <p:nvPr/>
          </p:nvSpPr>
          <p:spPr>
            <a:xfrm>
              <a:off x="5691071" y="3200400"/>
              <a:ext cx="258146" cy="562260"/>
            </a:xfrm>
            <a:custGeom>
              <a:avLst/>
              <a:gdLst>
                <a:gd name="connsiteX0" fmla="*/ 87365 w 258146"/>
                <a:gd name="connsiteY0" fmla="*/ 561975 h 562260"/>
                <a:gd name="connsiteX1" fmla="*/ 88413 w 258146"/>
                <a:gd name="connsiteY1" fmla="*/ 561975 h 562260"/>
                <a:gd name="connsiteX2" fmla="*/ 171757 w 258146"/>
                <a:gd name="connsiteY2" fmla="*/ 0 h 562260"/>
                <a:gd name="connsiteX3" fmla="*/ 169661 w 258146"/>
                <a:gd name="connsiteY3" fmla="*/ 0 h 562260"/>
                <a:gd name="connsiteX4" fmla="*/ 79840 w 258146"/>
                <a:gd name="connsiteY4" fmla="*/ 553498 h 562260"/>
                <a:gd name="connsiteX5" fmla="*/ 86317 w 258146"/>
                <a:gd name="connsiteY5" fmla="*/ 562261 h 56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46" h="562260">
                  <a:moveTo>
                    <a:pt x="87365" y="561975"/>
                  </a:moveTo>
                  <a:lnTo>
                    <a:pt x="88413" y="561975"/>
                  </a:lnTo>
                  <a:cubicBezTo>
                    <a:pt x="277865" y="424529"/>
                    <a:pt x="313203" y="186118"/>
                    <a:pt x="171757" y="0"/>
                  </a:cubicBezTo>
                  <a:lnTo>
                    <a:pt x="169661" y="0"/>
                  </a:lnTo>
                  <a:cubicBezTo>
                    <a:pt x="-16743" y="135255"/>
                    <a:pt x="-53891" y="368427"/>
                    <a:pt x="79840" y="553498"/>
                  </a:cubicBezTo>
                  <a:cubicBezTo>
                    <a:pt x="81936" y="556451"/>
                    <a:pt x="84127" y="559403"/>
                    <a:pt x="86317" y="562261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xmlns="" id="{B443DAC4-7C08-9D4C-B7ED-2E91D401CE0A}"/>
                </a:ext>
              </a:extLst>
            </p:cNvPr>
            <p:cNvSpPr/>
            <p:nvPr/>
          </p:nvSpPr>
          <p:spPr>
            <a:xfrm>
              <a:off x="5778436" y="3480720"/>
              <a:ext cx="41719" cy="281177"/>
            </a:xfrm>
            <a:custGeom>
              <a:avLst/>
              <a:gdLst>
                <a:gd name="connsiteX0" fmla="*/ 41719 w 41719"/>
                <a:gd name="connsiteY0" fmla="*/ 0 h 281177"/>
                <a:gd name="connsiteX1" fmla="*/ 0 w 41719"/>
                <a:gd name="connsiteY1" fmla="*/ 281178 h 28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19" h="281177">
                  <a:moveTo>
                    <a:pt x="41719" y="0"/>
                  </a:moveTo>
                  <a:lnTo>
                    <a:pt x="0" y="281178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xmlns="" id="{066E1FB8-B9CE-D147-A3DD-921D16CCBA94}"/>
                </a:ext>
              </a:extLst>
            </p:cNvPr>
            <p:cNvSpPr/>
            <p:nvPr/>
          </p:nvSpPr>
          <p:spPr>
            <a:xfrm>
              <a:off x="5477922" y="3945799"/>
              <a:ext cx="561975" cy="258152"/>
            </a:xfrm>
            <a:custGeom>
              <a:avLst/>
              <a:gdLst>
                <a:gd name="connsiteX0" fmla="*/ 561975 w 561975"/>
                <a:gd name="connsiteY0" fmla="*/ 169668 h 258152"/>
                <a:gd name="connsiteX1" fmla="*/ 561975 w 561975"/>
                <a:gd name="connsiteY1" fmla="*/ 170715 h 258152"/>
                <a:gd name="connsiteX2" fmla="*/ 561975 w 561975"/>
                <a:gd name="connsiteY2" fmla="*/ 171763 h 258152"/>
                <a:gd name="connsiteX3" fmla="*/ 0 w 561975"/>
                <a:gd name="connsiteY3" fmla="*/ 88419 h 258152"/>
                <a:gd name="connsiteX4" fmla="*/ 0 w 561975"/>
                <a:gd name="connsiteY4" fmla="*/ 86324 h 258152"/>
                <a:gd name="connsiteX5" fmla="*/ 555784 w 561975"/>
                <a:gd name="connsiteY5" fmla="*/ 160905 h 25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258152">
                  <a:moveTo>
                    <a:pt x="561975" y="169668"/>
                  </a:moveTo>
                  <a:lnTo>
                    <a:pt x="561975" y="170715"/>
                  </a:lnTo>
                  <a:lnTo>
                    <a:pt x="561975" y="171763"/>
                  </a:lnTo>
                  <a:cubicBezTo>
                    <a:pt x="375475" y="313210"/>
                    <a:pt x="137065" y="277872"/>
                    <a:pt x="0" y="88419"/>
                  </a:cubicBezTo>
                  <a:lnTo>
                    <a:pt x="0" y="86324"/>
                  </a:lnTo>
                  <a:cubicBezTo>
                    <a:pt x="183642" y="-52836"/>
                    <a:pt x="417481" y="-20737"/>
                    <a:pt x="555784" y="160905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xmlns="" id="{B1DCB26B-E068-5C4B-97E7-57EAA286A52E}"/>
                </a:ext>
              </a:extLst>
            </p:cNvPr>
            <p:cNvSpPr/>
            <p:nvPr/>
          </p:nvSpPr>
          <p:spPr>
            <a:xfrm>
              <a:off x="5758529" y="4074890"/>
              <a:ext cx="281178" cy="41624"/>
            </a:xfrm>
            <a:custGeom>
              <a:avLst/>
              <a:gdLst>
                <a:gd name="connsiteX0" fmla="*/ 0 w 281178"/>
                <a:gd name="connsiteY0" fmla="*/ 0 h 41624"/>
                <a:gd name="connsiteX1" fmla="*/ 281178 w 281178"/>
                <a:gd name="connsiteY1" fmla="*/ 41624 h 4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178" h="41624">
                  <a:moveTo>
                    <a:pt x="0" y="0"/>
                  </a:moveTo>
                  <a:lnTo>
                    <a:pt x="281178" y="41624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xmlns="" id="{F8F8663E-242A-1C48-9229-0AF115175394}"/>
                </a:ext>
              </a:extLst>
            </p:cNvPr>
            <p:cNvSpPr/>
            <p:nvPr/>
          </p:nvSpPr>
          <p:spPr>
            <a:xfrm>
              <a:off x="5953532" y="3553682"/>
              <a:ext cx="258125" cy="562260"/>
            </a:xfrm>
            <a:custGeom>
              <a:avLst/>
              <a:gdLst>
                <a:gd name="connsiteX0" fmla="*/ 87413 w 258125"/>
                <a:gd name="connsiteY0" fmla="*/ 561975 h 562260"/>
                <a:gd name="connsiteX1" fmla="*/ 88461 w 258125"/>
                <a:gd name="connsiteY1" fmla="*/ 561975 h 562260"/>
                <a:gd name="connsiteX2" fmla="*/ 171805 w 258125"/>
                <a:gd name="connsiteY2" fmla="*/ 0 h 562260"/>
                <a:gd name="connsiteX3" fmla="*/ 169709 w 258125"/>
                <a:gd name="connsiteY3" fmla="*/ 0 h 562260"/>
                <a:gd name="connsiteX4" fmla="*/ 79793 w 258125"/>
                <a:gd name="connsiteY4" fmla="*/ 553498 h 562260"/>
                <a:gd name="connsiteX5" fmla="*/ 86365 w 258125"/>
                <a:gd name="connsiteY5" fmla="*/ 562261 h 56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5" h="562260">
                  <a:moveTo>
                    <a:pt x="87413" y="561975"/>
                  </a:moveTo>
                  <a:lnTo>
                    <a:pt x="88461" y="561975"/>
                  </a:lnTo>
                  <a:cubicBezTo>
                    <a:pt x="277818" y="424529"/>
                    <a:pt x="313156" y="186119"/>
                    <a:pt x="171805" y="0"/>
                  </a:cubicBezTo>
                  <a:lnTo>
                    <a:pt x="169709" y="0"/>
                  </a:lnTo>
                  <a:cubicBezTo>
                    <a:pt x="-16790" y="135350"/>
                    <a:pt x="-53843" y="368427"/>
                    <a:pt x="79793" y="553498"/>
                  </a:cubicBezTo>
                  <a:lnTo>
                    <a:pt x="86365" y="562261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xmlns="" id="{5A1B81F9-DB28-2E4D-BBE1-BE40B04DE7E2}"/>
                </a:ext>
              </a:extLst>
            </p:cNvPr>
            <p:cNvSpPr/>
            <p:nvPr/>
          </p:nvSpPr>
          <p:spPr>
            <a:xfrm>
              <a:off x="6040945" y="3834479"/>
              <a:ext cx="41624" cy="281177"/>
            </a:xfrm>
            <a:custGeom>
              <a:avLst/>
              <a:gdLst>
                <a:gd name="connsiteX0" fmla="*/ 41624 w 41624"/>
                <a:gd name="connsiteY0" fmla="*/ 0 h 281177"/>
                <a:gd name="connsiteX1" fmla="*/ 0 w 41624"/>
                <a:gd name="connsiteY1" fmla="*/ 281178 h 28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4" h="281177">
                  <a:moveTo>
                    <a:pt x="41624" y="0"/>
                  </a:moveTo>
                  <a:lnTo>
                    <a:pt x="0" y="281178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xmlns="" id="{E1EED082-65A3-3D49-9608-5B9E4429829F}"/>
                </a:ext>
              </a:extLst>
            </p:cNvPr>
            <p:cNvSpPr/>
            <p:nvPr/>
          </p:nvSpPr>
          <p:spPr>
            <a:xfrm>
              <a:off x="6483138" y="2365914"/>
              <a:ext cx="258149" cy="561975"/>
            </a:xfrm>
            <a:custGeom>
              <a:avLst/>
              <a:gdLst>
                <a:gd name="connsiteX0" fmla="*/ 87397 w 258149"/>
                <a:gd name="connsiteY0" fmla="*/ 561975 h 561975"/>
                <a:gd name="connsiteX1" fmla="*/ 86349 w 258149"/>
                <a:gd name="connsiteY1" fmla="*/ 561975 h 561975"/>
                <a:gd name="connsiteX2" fmla="*/ 169692 w 258149"/>
                <a:gd name="connsiteY2" fmla="*/ 0 h 561975"/>
                <a:gd name="connsiteX3" fmla="*/ 171788 w 258149"/>
                <a:gd name="connsiteY3" fmla="*/ 0 h 561975"/>
                <a:gd name="connsiteX4" fmla="*/ 88444 w 258149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49" h="561975">
                  <a:moveTo>
                    <a:pt x="87397" y="561975"/>
                  </a:moveTo>
                  <a:lnTo>
                    <a:pt x="86349" y="561975"/>
                  </a:lnTo>
                  <a:cubicBezTo>
                    <a:pt x="-55002" y="375475"/>
                    <a:pt x="-19760" y="137065"/>
                    <a:pt x="169692" y="0"/>
                  </a:cubicBezTo>
                  <a:lnTo>
                    <a:pt x="171788" y="0"/>
                  </a:lnTo>
                  <a:cubicBezTo>
                    <a:pt x="313234" y="186404"/>
                    <a:pt x="277801" y="424815"/>
                    <a:pt x="88444" y="56197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BA458C4B-2A60-9744-A049-42419C53BA14}"/>
                </a:ext>
              </a:extLst>
            </p:cNvPr>
            <p:cNvSpPr/>
            <p:nvPr/>
          </p:nvSpPr>
          <p:spPr>
            <a:xfrm>
              <a:off x="6519386" y="2928575"/>
              <a:ext cx="457771" cy="351840"/>
            </a:xfrm>
            <a:custGeom>
              <a:avLst/>
              <a:gdLst>
                <a:gd name="connsiteX0" fmla="*/ 571 w 457771"/>
                <a:gd name="connsiteY0" fmla="*/ 345262 h 351840"/>
                <a:gd name="connsiteX1" fmla="*/ 0 w 457771"/>
                <a:gd name="connsiteY1" fmla="*/ 344405 h 351840"/>
                <a:gd name="connsiteX2" fmla="*/ 1619 w 457771"/>
                <a:gd name="connsiteY2" fmla="*/ 333642 h 351840"/>
                <a:gd name="connsiteX3" fmla="*/ 456533 w 457771"/>
                <a:gd name="connsiteY3" fmla="*/ 5696 h 351840"/>
                <a:gd name="connsiteX4" fmla="*/ 457771 w 457771"/>
                <a:gd name="connsiteY4" fmla="*/ 7410 h 351840"/>
                <a:gd name="connsiteX5" fmla="*/ 1238 w 457771"/>
                <a:gd name="connsiteY5" fmla="*/ 346119 h 35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71" h="351840">
                  <a:moveTo>
                    <a:pt x="571" y="345262"/>
                  </a:moveTo>
                  <a:lnTo>
                    <a:pt x="0" y="344405"/>
                  </a:lnTo>
                  <a:cubicBezTo>
                    <a:pt x="476" y="340786"/>
                    <a:pt x="952" y="337166"/>
                    <a:pt x="1619" y="333642"/>
                  </a:cubicBezTo>
                  <a:cubicBezTo>
                    <a:pt x="37909" y="108185"/>
                    <a:pt x="228981" y="-30404"/>
                    <a:pt x="456533" y="5696"/>
                  </a:cubicBezTo>
                  <a:lnTo>
                    <a:pt x="457771" y="7410"/>
                  </a:lnTo>
                  <a:cubicBezTo>
                    <a:pt x="425863" y="239249"/>
                    <a:pt x="232315" y="382886"/>
                    <a:pt x="1238" y="346119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xmlns="" id="{74F0A238-5899-1448-A6F2-E67CA01B4145}"/>
                </a:ext>
              </a:extLst>
            </p:cNvPr>
            <p:cNvSpPr/>
            <p:nvPr/>
          </p:nvSpPr>
          <p:spPr>
            <a:xfrm>
              <a:off x="6454806" y="3364344"/>
              <a:ext cx="457771" cy="351840"/>
            </a:xfrm>
            <a:custGeom>
              <a:avLst/>
              <a:gdLst>
                <a:gd name="connsiteX0" fmla="*/ 571 w 457771"/>
                <a:gd name="connsiteY0" fmla="*/ 345262 h 351840"/>
                <a:gd name="connsiteX1" fmla="*/ 0 w 457771"/>
                <a:gd name="connsiteY1" fmla="*/ 344405 h 351840"/>
                <a:gd name="connsiteX2" fmla="*/ 1524 w 457771"/>
                <a:gd name="connsiteY2" fmla="*/ 333547 h 351840"/>
                <a:gd name="connsiteX3" fmla="*/ 456533 w 457771"/>
                <a:gd name="connsiteY3" fmla="*/ 5696 h 351840"/>
                <a:gd name="connsiteX4" fmla="*/ 457771 w 457771"/>
                <a:gd name="connsiteY4" fmla="*/ 7411 h 351840"/>
                <a:gd name="connsiteX5" fmla="*/ 1238 w 457771"/>
                <a:gd name="connsiteY5" fmla="*/ 346119 h 35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71" h="351840">
                  <a:moveTo>
                    <a:pt x="571" y="345262"/>
                  </a:moveTo>
                  <a:lnTo>
                    <a:pt x="0" y="344405"/>
                  </a:lnTo>
                  <a:cubicBezTo>
                    <a:pt x="476" y="340785"/>
                    <a:pt x="952" y="337166"/>
                    <a:pt x="1524" y="333547"/>
                  </a:cubicBezTo>
                  <a:cubicBezTo>
                    <a:pt x="37909" y="108185"/>
                    <a:pt x="228981" y="-30404"/>
                    <a:pt x="456533" y="5696"/>
                  </a:cubicBezTo>
                  <a:lnTo>
                    <a:pt x="457771" y="7411"/>
                  </a:lnTo>
                  <a:cubicBezTo>
                    <a:pt x="425863" y="239249"/>
                    <a:pt x="232315" y="382886"/>
                    <a:pt x="1238" y="346119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765DE641-C67E-C449-9CCC-2E041FEA9776}"/>
                </a:ext>
              </a:extLst>
            </p:cNvPr>
            <p:cNvSpPr/>
            <p:nvPr/>
          </p:nvSpPr>
          <p:spPr>
            <a:xfrm>
              <a:off x="6173241" y="2816447"/>
              <a:ext cx="351881" cy="457771"/>
            </a:xfrm>
            <a:custGeom>
              <a:avLst/>
              <a:gdLst>
                <a:gd name="connsiteX0" fmla="*/ 345288 w 351881"/>
                <a:gd name="connsiteY0" fmla="*/ 457200 h 457771"/>
                <a:gd name="connsiteX1" fmla="*/ 344430 w 351881"/>
                <a:gd name="connsiteY1" fmla="*/ 457771 h 457771"/>
                <a:gd name="connsiteX2" fmla="*/ 5721 w 351881"/>
                <a:gd name="connsiteY2" fmla="*/ 1238 h 457771"/>
                <a:gd name="connsiteX3" fmla="*/ 7436 w 351881"/>
                <a:gd name="connsiteY3" fmla="*/ 0 h 457771"/>
                <a:gd name="connsiteX4" fmla="*/ 347764 w 351881"/>
                <a:gd name="connsiteY4" fmla="*/ 445770 h 457771"/>
                <a:gd name="connsiteX5" fmla="*/ 346145 w 351881"/>
                <a:gd name="connsiteY5" fmla="*/ 456533 h 4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81" h="457771">
                  <a:moveTo>
                    <a:pt x="345288" y="457200"/>
                  </a:moveTo>
                  <a:lnTo>
                    <a:pt x="344430" y="457771"/>
                  </a:lnTo>
                  <a:cubicBezTo>
                    <a:pt x="112592" y="425958"/>
                    <a:pt x="-31045" y="232315"/>
                    <a:pt x="5721" y="1238"/>
                  </a:cubicBezTo>
                  <a:lnTo>
                    <a:pt x="7436" y="0"/>
                  </a:lnTo>
                  <a:cubicBezTo>
                    <a:pt x="236036" y="31337"/>
                    <a:pt x="378339" y="219075"/>
                    <a:pt x="347764" y="445770"/>
                  </a:cubicBezTo>
                  <a:cubicBezTo>
                    <a:pt x="347097" y="449294"/>
                    <a:pt x="346621" y="452914"/>
                    <a:pt x="346145" y="456533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BC661C65-DC03-894C-85CF-538667A6D8FA}"/>
                </a:ext>
              </a:extLst>
            </p:cNvPr>
            <p:cNvSpPr/>
            <p:nvPr/>
          </p:nvSpPr>
          <p:spPr>
            <a:xfrm>
              <a:off x="6390608" y="3800088"/>
              <a:ext cx="457771" cy="351769"/>
            </a:xfrm>
            <a:custGeom>
              <a:avLst/>
              <a:gdLst>
                <a:gd name="connsiteX0" fmla="*/ 667 w 457771"/>
                <a:gd name="connsiteY0" fmla="*/ 345191 h 351769"/>
                <a:gd name="connsiteX1" fmla="*/ 0 w 457771"/>
                <a:gd name="connsiteY1" fmla="*/ 344334 h 351769"/>
                <a:gd name="connsiteX2" fmla="*/ 1619 w 457771"/>
                <a:gd name="connsiteY2" fmla="*/ 333571 h 351769"/>
                <a:gd name="connsiteX3" fmla="*/ 456533 w 457771"/>
                <a:gd name="connsiteY3" fmla="*/ 5720 h 351769"/>
                <a:gd name="connsiteX4" fmla="*/ 457771 w 457771"/>
                <a:gd name="connsiteY4" fmla="*/ 7340 h 351769"/>
                <a:gd name="connsiteX5" fmla="*/ 1238 w 457771"/>
                <a:gd name="connsiteY5" fmla="*/ 346049 h 35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71" h="351769">
                  <a:moveTo>
                    <a:pt x="667" y="345191"/>
                  </a:moveTo>
                  <a:lnTo>
                    <a:pt x="0" y="344334"/>
                  </a:lnTo>
                  <a:cubicBezTo>
                    <a:pt x="476" y="340715"/>
                    <a:pt x="1048" y="337095"/>
                    <a:pt x="1619" y="333571"/>
                  </a:cubicBezTo>
                  <a:cubicBezTo>
                    <a:pt x="37910" y="108209"/>
                    <a:pt x="228981" y="-30475"/>
                    <a:pt x="456533" y="5720"/>
                  </a:cubicBezTo>
                  <a:lnTo>
                    <a:pt x="457771" y="7340"/>
                  </a:lnTo>
                  <a:cubicBezTo>
                    <a:pt x="425958" y="239178"/>
                    <a:pt x="232315" y="382815"/>
                    <a:pt x="1238" y="346049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xmlns="" id="{848231DD-9B4A-EE49-A4D9-556A658631BA}"/>
                </a:ext>
              </a:extLst>
            </p:cNvPr>
            <p:cNvSpPr/>
            <p:nvPr/>
          </p:nvSpPr>
          <p:spPr>
            <a:xfrm>
              <a:off x="6108661" y="3252216"/>
              <a:ext cx="351810" cy="457771"/>
            </a:xfrm>
            <a:custGeom>
              <a:avLst/>
              <a:gdLst>
                <a:gd name="connsiteX0" fmla="*/ 345288 w 351810"/>
                <a:gd name="connsiteY0" fmla="*/ 457105 h 457771"/>
                <a:gd name="connsiteX1" fmla="*/ 344430 w 351810"/>
                <a:gd name="connsiteY1" fmla="*/ 457771 h 457771"/>
                <a:gd name="connsiteX2" fmla="*/ 5721 w 351810"/>
                <a:gd name="connsiteY2" fmla="*/ 1238 h 457771"/>
                <a:gd name="connsiteX3" fmla="*/ 7436 w 351810"/>
                <a:gd name="connsiteY3" fmla="*/ 0 h 457771"/>
                <a:gd name="connsiteX4" fmla="*/ 347669 w 351810"/>
                <a:gd name="connsiteY4" fmla="*/ 445675 h 457771"/>
                <a:gd name="connsiteX5" fmla="*/ 346145 w 351810"/>
                <a:gd name="connsiteY5" fmla="*/ 456533 h 4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10" h="457771">
                  <a:moveTo>
                    <a:pt x="345288" y="457105"/>
                  </a:moveTo>
                  <a:lnTo>
                    <a:pt x="344430" y="457771"/>
                  </a:lnTo>
                  <a:cubicBezTo>
                    <a:pt x="112592" y="425863"/>
                    <a:pt x="-31045" y="232315"/>
                    <a:pt x="5721" y="1238"/>
                  </a:cubicBezTo>
                  <a:lnTo>
                    <a:pt x="7436" y="0"/>
                  </a:lnTo>
                  <a:cubicBezTo>
                    <a:pt x="236036" y="31337"/>
                    <a:pt x="378339" y="219075"/>
                    <a:pt x="347669" y="445675"/>
                  </a:cubicBezTo>
                  <a:cubicBezTo>
                    <a:pt x="347097" y="449294"/>
                    <a:pt x="346621" y="452914"/>
                    <a:pt x="346145" y="456533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xmlns="" id="{068F4636-1F78-5C43-83EB-BF51AEFCEFE2}"/>
                </a:ext>
              </a:extLst>
            </p:cNvPr>
            <p:cNvSpPr/>
            <p:nvPr/>
          </p:nvSpPr>
          <p:spPr>
            <a:xfrm>
              <a:off x="6044082" y="3687889"/>
              <a:ext cx="351771" cy="457771"/>
            </a:xfrm>
            <a:custGeom>
              <a:avLst/>
              <a:gdLst>
                <a:gd name="connsiteX0" fmla="*/ 345193 w 351771"/>
                <a:gd name="connsiteY0" fmla="*/ 457200 h 457771"/>
                <a:gd name="connsiteX1" fmla="*/ 344335 w 351771"/>
                <a:gd name="connsiteY1" fmla="*/ 457771 h 457771"/>
                <a:gd name="connsiteX2" fmla="*/ 5721 w 351771"/>
                <a:gd name="connsiteY2" fmla="*/ 1238 h 457771"/>
                <a:gd name="connsiteX3" fmla="*/ 7341 w 351771"/>
                <a:gd name="connsiteY3" fmla="*/ 0 h 457771"/>
                <a:gd name="connsiteX4" fmla="*/ 346050 w 351771"/>
                <a:gd name="connsiteY4" fmla="*/ 456533 h 4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71" h="457771">
                  <a:moveTo>
                    <a:pt x="345193" y="457200"/>
                  </a:moveTo>
                  <a:lnTo>
                    <a:pt x="344335" y="457771"/>
                  </a:lnTo>
                  <a:cubicBezTo>
                    <a:pt x="112592" y="425958"/>
                    <a:pt x="-31045" y="232315"/>
                    <a:pt x="5721" y="1238"/>
                  </a:cubicBezTo>
                  <a:lnTo>
                    <a:pt x="7341" y="0"/>
                  </a:lnTo>
                  <a:cubicBezTo>
                    <a:pt x="239179" y="31813"/>
                    <a:pt x="382816" y="225457"/>
                    <a:pt x="346050" y="456533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xmlns="" id="{A2E191D0-938A-AF4E-AB9C-5CFE27E79C02}"/>
                </a:ext>
              </a:extLst>
            </p:cNvPr>
            <p:cNvSpPr/>
            <p:nvPr/>
          </p:nvSpPr>
          <p:spPr>
            <a:xfrm>
              <a:off x="6521005" y="2927889"/>
              <a:ext cx="49529" cy="334327"/>
            </a:xfrm>
            <a:custGeom>
              <a:avLst/>
              <a:gdLst>
                <a:gd name="connsiteX0" fmla="*/ 0 w 49529"/>
                <a:gd name="connsiteY0" fmla="*/ 334328 h 334327"/>
                <a:gd name="connsiteX1" fmla="*/ 49530 w 49529"/>
                <a:gd name="connsiteY1" fmla="*/ 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29" h="334327">
                  <a:moveTo>
                    <a:pt x="0" y="334328"/>
                  </a:moveTo>
                  <a:lnTo>
                    <a:pt x="4953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xmlns="" id="{06C0E00B-54C6-5241-B755-BB9253FD8529}"/>
                </a:ext>
              </a:extLst>
            </p:cNvPr>
            <p:cNvSpPr/>
            <p:nvPr/>
          </p:nvSpPr>
          <p:spPr>
            <a:xfrm>
              <a:off x="6456330" y="3272980"/>
              <a:ext cx="63055" cy="424910"/>
            </a:xfrm>
            <a:custGeom>
              <a:avLst/>
              <a:gdLst>
                <a:gd name="connsiteX0" fmla="*/ 0 w 63055"/>
                <a:gd name="connsiteY0" fmla="*/ 424910 h 424910"/>
                <a:gd name="connsiteX1" fmla="*/ 63056 w 63055"/>
                <a:gd name="connsiteY1" fmla="*/ 0 h 4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055" h="424910">
                  <a:moveTo>
                    <a:pt x="0" y="424910"/>
                  </a:moveTo>
                  <a:lnTo>
                    <a:pt x="6305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xmlns="" id="{9D84A3DE-A1EB-0A41-9E04-3C3F761B9FD1}"/>
                </a:ext>
              </a:extLst>
            </p:cNvPr>
            <p:cNvSpPr/>
            <p:nvPr/>
          </p:nvSpPr>
          <p:spPr>
            <a:xfrm>
              <a:off x="6391846" y="3708749"/>
              <a:ext cx="62960" cy="424910"/>
            </a:xfrm>
            <a:custGeom>
              <a:avLst/>
              <a:gdLst>
                <a:gd name="connsiteX0" fmla="*/ 0 w 62960"/>
                <a:gd name="connsiteY0" fmla="*/ 424910 h 424910"/>
                <a:gd name="connsiteX1" fmla="*/ 62960 w 62960"/>
                <a:gd name="connsiteY1" fmla="*/ 0 h 4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960" h="424910">
                  <a:moveTo>
                    <a:pt x="0" y="424910"/>
                  </a:moveTo>
                  <a:lnTo>
                    <a:pt x="6296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xmlns="" id="{E91F7AA1-C6C7-B04C-91D9-4AEC056AB367}"/>
                </a:ext>
              </a:extLst>
            </p:cNvPr>
            <p:cNvSpPr/>
            <p:nvPr/>
          </p:nvSpPr>
          <p:spPr>
            <a:xfrm>
              <a:off x="6338601" y="4144422"/>
              <a:ext cx="51625" cy="348138"/>
            </a:xfrm>
            <a:custGeom>
              <a:avLst/>
              <a:gdLst>
                <a:gd name="connsiteX0" fmla="*/ 0 w 51625"/>
                <a:gd name="connsiteY0" fmla="*/ 348139 h 348138"/>
                <a:gd name="connsiteX1" fmla="*/ 51626 w 51625"/>
                <a:gd name="connsiteY1" fmla="*/ 0 h 3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625" h="348138">
                  <a:moveTo>
                    <a:pt x="0" y="348139"/>
                  </a:moveTo>
                  <a:lnTo>
                    <a:pt x="5162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xmlns="" id="{5B662989-1910-D940-9430-9C91F6ABB48A}"/>
                </a:ext>
              </a:extLst>
            </p:cNvPr>
            <p:cNvSpPr/>
            <p:nvPr/>
          </p:nvSpPr>
          <p:spPr>
            <a:xfrm>
              <a:off x="6483138" y="2365724"/>
              <a:ext cx="258149" cy="561975"/>
            </a:xfrm>
            <a:custGeom>
              <a:avLst/>
              <a:gdLst>
                <a:gd name="connsiteX0" fmla="*/ 171788 w 258149"/>
                <a:gd name="connsiteY0" fmla="*/ 0 h 561975"/>
                <a:gd name="connsiteX1" fmla="*/ 88444 w 258149"/>
                <a:gd name="connsiteY1" fmla="*/ 561975 h 561975"/>
                <a:gd name="connsiteX2" fmla="*/ 87397 w 258149"/>
                <a:gd name="connsiteY2" fmla="*/ 561975 h 561975"/>
                <a:gd name="connsiteX3" fmla="*/ 86349 w 258149"/>
                <a:gd name="connsiteY3" fmla="*/ 561975 h 561975"/>
                <a:gd name="connsiteX4" fmla="*/ 169692 w 258149"/>
                <a:gd name="connsiteY4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49" h="561975">
                  <a:moveTo>
                    <a:pt x="171788" y="0"/>
                  </a:moveTo>
                  <a:cubicBezTo>
                    <a:pt x="313234" y="186404"/>
                    <a:pt x="277801" y="424815"/>
                    <a:pt x="88444" y="561975"/>
                  </a:cubicBezTo>
                  <a:lnTo>
                    <a:pt x="87397" y="561975"/>
                  </a:lnTo>
                  <a:lnTo>
                    <a:pt x="86349" y="561975"/>
                  </a:lnTo>
                  <a:cubicBezTo>
                    <a:pt x="-55002" y="375475"/>
                    <a:pt x="-19760" y="137065"/>
                    <a:pt x="169692" y="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xmlns="" id="{561B5AD9-D747-4245-8359-7872A6CDF980}"/>
                </a:ext>
              </a:extLst>
            </p:cNvPr>
            <p:cNvSpPr/>
            <p:nvPr/>
          </p:nvSpPr>
          <p:spPr>
            <a:xfrm>
              <a:off x="6570535" y="2646616"/>
              <a:ext cx="41624" cy="281273"/>
            </a:xfrm>
            <a:custGeom>
              <a:avLst/>
              <a:gdLst>
                <a:gd name="connsiteX0" fmla="*/ 41624 w 41624"/>
                <a:gd name="connsiteY0" fmla="*/ 0 h 281273"/>
                <a:gd name="connsiteX1" fmla="*/ 0 w 41624"/>
                <a:gd name="connsiteY1" fmla="*/ 281273 h 28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4" h="281273">
                  <a:moveTo>
                    <a:pt x="41624" y="0"/>
                  </a:moveTo>
                  <a:lnTo>
                    <a:pt x="0" y="28127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xmlns="" id="{F8FC37DE-8986-A04D-B67E-9DC9E3854C15}"/>
                </a:ext>
              </a:extLst>
            </p:cNvPr>
            <p:cNvSpPr/>
            <p:nvPr/>
          </p:nvSpPr>
          <p:spPr>
            <a:xfrm>
              <a:off x="6173241" y="2816447"/>
              <a:ext cx="351881" cy="457771"/>
            </a:xfrm>
            <a:custGeom>
              <a:avLst/>
              <a:gdLst>
                <a:gd name="connsiteX0" fmla="*/ 346145 w 351881"/>
                <a:gd name="connsiteY0" fmla="*/ 456533 h 457771"/>
                <a:gd name="connsiteX1" fmla="*/ 345288 w 351881"/>
                <a:gd name="connsiteY1" fmla="*/ 457200 h 457771"/>
                <a:gd name="connsiteX2" fmla="*/ 344430 w 351881"/>
                <a:gd name="connsiteY2" fmla="*/ 457771 h 457771"/>
                <a:gd name="connsiteX3" fmla="*/ 5721 w 351881"/>
                <a:gd name="connsiteY3" fmla="*/ 1238 h 457771"/>
                <a:gd name="connsiteX4" fmla="*/ 7436 w 351881"/>
                <a:gd name="connsiteY4" fmla="*/ 0 h 457771"/>
                <a:gd name="connsiteX5" fmla="*/ 347764 w 351881"/>
                <a:gd name="connsiteY5" fmla="*/ 445770 h 4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81" h="457771">
                  <a:moveTo>
                    <a:pt x="346145" y="456533"/>
                  </a:moveTo>
                  <a:lnTo>
                    <a:pt x="345288" y="457200"/>
                  </a:lnTo>
                  <a:lnTo>
                    <a:pt x="344430" y="457771"/>
                  </a:lnTo>
                  <a:cubicBezTo>
                    <a:pt x="112592" y="425958"/>
                    <a:pt x="-31045" y="232315"/>
                    <a:pt x="5721" y="1238"/>
                  </a:cubicBezTo>
                  <a:lnTo>
                    <a:pt x="7436" y="0"/>
                  </a:lnTo>
                  <a:cubicBezTo>
                    <a:pt x="236036" y="31337"/>
                    <a:pt x="378339" y="219075"/>
                    <a:pt x="347764" y="44577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xmlns="" id="{92EE458B-2BF5-6C41-93F4-930BEE2EE6BF}"/>
                </a:ext>
              </a:extLst>
            </p:cNvPr>
            <p:cNvSpPr/>
            <p:nvPr/>
          </p:nvSpPr>
          <p:spPr>
            <a:xfrm>
              <a:off x="6349174" y="3045333"/>
              <a:ext cx="169354" cy="228314"/>
            </a:xfrm>
            <a:custGeom>
              <a:avLst/>
              <a:gdLst>
                <a:gd name="connsiteX0" fmla="*/ 0 w 169354"/>
                <a:gd name="connsiteY0" fmla="*/ 0 h 228314"/>
                <a:gd name="connsiteX1" fmla="*/ 169354 w 169354"/>
                <a:gd name="connsiteY1" fmla="*/ 228314 h 2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354" h="228314">
                  <a:moveTo>
                    <a:pt x="0" y="0"/>
                  </a:moveTo>
                  <a:lnTo>
                    <a:pt x="169354" y="228314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xmlns="" id="{6F2D04ED-6E52-1B48-9BF8-B5068E2200FB}"/>
                </a:ext>
              </a:extLst>
            </p:cNvPr>
            <p:cNvSpPr/>
            <p:nvPr/>
          </p:nvSpPr>
          <p:spPr>
            <a:xfrm>
              <a:off x="6519386" y="2928575"/>
              <a:ext cx="457771" cy="351840"/>
            </a:xfrm>
            <a:custGeom>
              <a:avLst/>
              <a:gdLst>
                <a:gd name="connsiteX0" fmla="*/ 571 w 457771"/>
                <a:gd name="connsiteY0" fmla="*/ 345262 h 351840"/>
                <a:gd name="connsiteX1" fmla="*/ 1238 w 457771"/>
                <a:gd name="connsiteY1" fmla="*/ 346119 h 351840"/>
                <a:gd name="connsiteX2" fmla="*/ 457771 w 457771"/>
                <a:gd name="connsiteY2" fmla="*/ 7410 h 351840"/>
                <a:gd name="connsiteX3" fmla="*/ 456533 w 457771"/>
                <a:gd name="connsiteY3" fmla="*/ 5696 h 351840"/>
                <a:gd name="connsiteX4" fmla="*/ 1619 w 457771"/>
                <a:gd name="connsiteY4" fmla="*/ 333642 h 351840"/>
                <a:gd name="connsiteX5" fmla="*/ 0 w 457771"/>
                <a:gd name="connsiteY5" fmla="*/ 344405 h 35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71" h="351840">
                  <a:moveTo>
                    <a:pt x="571" y="345262"/>
                  </a:moveTo>
                  <a:lnTo>
                    <a:pt x="1238" y="346119"/>
                  </a:lnTo>
                  <a:cubicBezTo>
                    <a:pt x="232315" y="382886"/>
                    <a:pt x="425863" y="239249"/>
                    <a:pt x="457771" y="7410"/>
                  </a:cubicBezTo>
                  <a:lnTo>
                    <a:pt x="456533" y="5696"/>
                  </a:lnTo>
                  <a:cubicBezTo>
                    <a:pt x="228981" y="-30404"/>
                    <a:pt x="37909" y="108185"/>
                    <a:pt x="1619" y="333642"/>
                  </a:cubicBezTo>
                  <a:cubicBezTo>
                    <a:pt x="952" y="337166"/>
                    <a:pt x="476" y="340786"/>
                    <a:pt x="0" y="34440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xmlns="" id="{F389208B-BF05-AE40-ABAE-1CCF5D085F6A}"/>
                </a:ext>
              </a:extLst>
            </p:cNvPr>
            <p:cNvSpPr/>
            <p:nvPr/>
          </p:nvSpPr>
          <p:spPr>
            <a:xfrm>
              <a:off x="6519957" y="3104483"/>
              <a:ext cx="228314" cy="169354"/>
            </a:xfrm>
            <a:custGeom>
              <a:avLst/>
              <a:gdLst>
                <a:gd name="connsiteX0" fmla="*/ 228314 w 228314"/>
                <a:gd name="connsiteY0" fmla="*/ 0 h 169354"/>
                <a:gd name="connsiteX1" fmla="*/ 0 w 228314"/>
                <a:gd name="connsiteY1" fmla="*/ 169355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314" h="169354">
                  <a:moveTo>
                    <a:pt x="228314" y="0"/>
                  </a:moveTo>
                  <a:lnTo>
                    <a:pt x="0" y="169355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xmlns="" id="{5B05839B-8124-ED48-BC8D-3570EBE97951}"/>
                </a:ext>
              </a:extLst>
            </p:cNvPr>
            <p:cNvSpPr/>
            <p:nvPr/>
          </p:nvSpPr>
          <p:spPr>
            <a:xfrm>
              <a:off x="6108661" y="3252216"/>
              <a:ext cx="351810" cy="457771"/>
            </a:xfrm>
            <a:custGeom>
              <a:avLst/>
              <a:gdLst>
                <a:gd name="connsiteX0" fmla="*/ 346145 w 351810"/>
                <a:gd name="connsiteY0" fmla="*/ 456533 h 457771"/>
                <a:gd name="connsiteX1" fmla="*/ 345288 w 351810"/>
                <a:gd name="connsiteY1" fmla="*/ 457105 h 457771"/>
                <a:gd name="connsiteX2" fmla="*/ 344430 w 351810"/>
                <a:gd name="connsiteY2" fmla="*/ 457771 h 457771"/>
                <a:gd name="connsiteX3" fmla="*/ 5721 w 351810"/>
                <a:gd name="connsiteY3" fmla="*/ 1238 h 457771"/>
                <a:gd name="connsiteX4" fmla="*/ 7436 w 351810"/>
                <a:gd name="connsiteY4" fmla="*/ 0 h 457771"/>
                <a:gd name="connsiteX5" fmla="*/ 347669 w 351810"/>
                <a:gd name="connsiteY5" fmla="*/ 445675 h 4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10" h="457771">
                  <a:moveTo>
                    <a:pt x="346145" y="456533"/>
                  </a:moveTo>
                  <a:lnTo>
                    <a:pt x="345288" y="457105"/>
                  </a:lnTo>
                  <a:lnTo>
                    <a:pt x="344430" y="457771"/>
                  </a:lnTo>
                  <a:cubicBezTo>
                    <a:pt x="112592" y="425863"/>
                    <a:pt x="-31045" y="232315"/>
                    <a:pt x="5721" y="1238"/>
                  </a:cubicBezTo>
                  <a:lnTo>
                    <a:pt x="7436" y="0"/>
                  </a:lnTo>
                  <a:cubicBezTo>
                    <a:pt x="236036" y="31337"/>
                    <a:pt x="378339" y="219075"/>
                    <a:pt x="347669" y="445675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xmlns="" id="{ADAAF8CF-EC0E-934A-87E4-B6FF1F7775B9}"/>
                </a:ext>
              </a:extLst>
            </p:cNvPr>
            <p:cNvSpPr/>
            <p:nvPr/>
          </p:nvSpPr>
          <p:spPr>
            <a:xfrm>
              <a:off x="6284595" y="3481101"/>
              <a:ext cx="169354" cy="228219"/>
            </a:xfrm>
            <a:custGeom>
              <a:avLst/>
              <a:gdLst>
                <a:gd name="connsiteX0" fmla="*/ 0 w 169354"/>
                <a:gd name="connsiteY0" fmla="*/ 0 h 228219"/>
                <a:gd name="connsiteX1" fmla="*/ 169354 w 169354"/>
                <a:gd name="connsiteY1" fmla="*/ 228219 h 2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354" h="228219">
                  <a:moveTo>
                    <a:pt x="0" y="0"/>
                  </a:moveTo>
                  <a:lnTo>
                    <a:pt x="169354" y="228219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xmlns="" id="{3D7C3E4E-297B-C84E-B427-141F02784E96}"/>
                </a:ext>
              </a:extLst>
            </p:cNvPr>
            <p:cNvSpPr/>
            <p:nvPr/>
          </p:nvSpPr>
          <p:spPr>
            <a:xfrm>
              <a:off x="6454806" y="3364344"/>
              <a:ext cx="457771" cy="351840"/>
            </a:xfrm>
            <a:custGeom>
              <a:avLst/>
              <a:gdLst>
                <a:gd name="connsiteX0" fmla="*/ 571 w 457771"/>
                <a:gd name="connsiteY0" fmla="*/ 345262 h 351840"/>
                <a:gd name="connsiteX1" fmla="*/ 1238 w 457771"/>
                <a:gd name="connsiteY1" fmla="*/ 346119 h 351840"/>
                <a:gd name="connsiteX2" fmla="*/ 457771 w 457771"/>
                <a:gd name="connsiteY2" fmla="*/ 7411 h 351840"/>
                <a:gd name="connsiteX3" fmla="*/ 456533 w 457771"/>
                <a:gd name="connsiteY3" fmla="*/ 5696 h 351840"/>
                <a:gd name="connsiteX4" fmla="*/ 1524 w 457771"/>
                <a:gd name="connsiteY4" fmla="*/ 333547 h 351840"/>
                <a:gd name="connsiteX5" fmla="*/ 0 w 457771"/>
                <a:gd name="connsiteY5" fmla="*/ 344405 h 35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71" h="351840">
                  <a:moveTo>
                    <a:pt x="571" y="345262"/>
                  </a:moveTo>
                  <a:lnTo>
                    <a:pt x="1238" y="346119"/>
                  </a:lnTo>
                  <a:cubicBezTo>
                    <a:pt x="232315" y="382886"/>
                    <a:pt x="425863" y="239249"/>
                    <a:pt x="457771" y="7411"/>
                  </a:cubicBezTo>
                  <a:lnTo>
                    <a:pt x="456533" y="5696"/>
                  </a:lnTo>
                  <a:cubicBezTo>
                    <a:pt x="228981" y="-30404"/>
                    <a:pt x="37433" y="108185"/>
                    <a:pt x="1524" y="333547"/>
                  </a:cubicBezTo>
                  <a:cubicBezTo>
                    <a:pt x="952" y="337166"/>
                    <a:pt x="476" y="340785"/>
                    <a:pt x="0" y="34440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xmlns="" id="{8C5D8D7C-4B32-E449-AEF2-8B4C2D426BD0}"/>
                </a:ext>
              </a:extLst>
            </p:cNvPr>
            <p:cNvSpPr/>
            <p:nvPr/>
          </p:nvSpPr>
          <p:spPr>
            <a:xfrm>
              <a:off x="6455378" y="3540252"/>
              <a:ext cx="228314" cy="169354"/>
            </a:xfrm>
            <a:custGeom>
              <a:avLst/>
              <a:gdLst>
                <a:gd name="connsiteX0" fmla="*/ 228314 w 228314"/>
                <a:gd name="connsiteY0" fmla="*/ 0 h 169354"/>
                <a:gd name="connsiteX1" fmla="*/ 0 w 228314"/>
                <a:gd name="connsiteY1" fmla="*/ 169354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314" h="169354">
                  <a:moveTo>
                    <a:pt x="228314" y="0"/>
                  </a:moveTo>
                  <a:lnTo>
                    <a:pt x="0" y="169354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xmlns="" id="{E0FCA090-7294-0D49-B2CC-489D53DEB328}"/>
                </a:ext>
              </a:extLst>
            </p:cNvPr>
            <p:cNvSpPr/>
            <p:nvPr/>
          </p:nvSpPr>
          <p:spPr>
            <a:xfrm>
              <a:off x="6044082" y="3687889"/>
              <a:ext cx="351771" cy="457771"/>
            </a:xfrm>
            <a:custGeom>
              <a:avLst/>
              <a:gdLst>
                <a:gd name="connsiteX0" fmla="*/ 7341 w 351771"/>
                <a:gd name="connsiteY0" fmla="*/ 0 h 457771"/>
                <a:gd name="connsiteX1" fmla="*/ 346050 w 351771"/>
                <a:gd name="connsiteY1" fmla="*/ 456533 h 457771"/>
                <a:gd name="connsiteX2" fmla="*/ 345193 w 351771"/>
                <a:gd name="connsiteY2" fmla="*/ 457200 h 457771"/>
                <a:gd name="connsiteX3" fmla="*/ 344335 w 351771"/>
                <a:gd name="connsiteY3" fmla="*/ 457771 h 457771"/>
                <a:gd name="connsiteX4" fmla="*/ 5721 w 351771"/>
                <a:gd name="connsiteY4" fmla="*/ 1238 h 4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71" h="457771">
                  <a:moveTo>
                    <a:pt x="7341" y="0"/>
                  </a:moveTo>
                  <a:cubicBezTo>
                    <a:pt x="239179" y="31813"/>
                    <a:pt x="382816" y="225457"/>
                    <a:pt x="346050" y="456533"/>
                  </a:cubicBezTo>
                  <a:lnTo>
                    <a:pt x="345193" y="457200"/>
                  </a:lnTo>
                  <a:lnTo>
                    <a:pt x="344335" y="457771"/>
                  </a:lnTo>
                  <a:cubicBezTo>
                    <a:pt x="112592" y="425958"/>
                    <a:pt x="-31045" y="232315"/>
                    <a:pt x="5721" y="1238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xmlns="" id="{94101AED-9B89-C74C-806D-70A745EE852B}"/>
                </a:ext>
              </a:extLst>
            </p:cNvPr>
            <p:cNvSpPr/>
            <p:nvPr/>
          </p:nvSpPr>
          <p:spPr>
            <a:xfrm>
              <a:off x="6220015" y="3916775"/>
              <a:ext cx="169259" cy="228314"/>
            </a:xfrm>
            <a:custGeom>
              <a:avLst/>
              <a:gdLst>
                <a:gd name="connsiteX0" fmla="*/ 0 w 169259"/>
                <a:gd name="connsiteY0" fmla="*/ 0 h 228314"/>
                <a:gd name="connsiteX1" fmla="*/ 169259 w 169259"/>
                <a:gd name="connsiteY1" fmla="*/ 228314 h 2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259" h="228314">
                  <a:moveTo>
                    <a:pt x="0" y="0"/>
                  </a:moveTo>
                  <a:lnTo>
                    <a:pt x="169259" y="228314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xmlns="" id="{9AEB53DB-845E-5E4D-9936-A950EFCDF786}"/>
                </a:ext>
              </a:extLst>
            </p:cNvPr>
            <p:cNvSpPr/>
            <p:nvPr/>
          </p:nvSpPr>
          <p:spPr>
            <a:xfrm>
              <a:off x="6390608" y="3800088"/>
              <a:ext cx="457771" cy="351769"/>
            </a:xfrm>
            <a:custGeom>
              <a:avLst/>
              <a:gdLst>
                <a:gd name="connsiteX0" fmla="*/ 667 w 457771"/>
                <a:gd name="connsiteY0" fmla="*/ 345191 h 351769"/>
                <a:gd name="connsiteX1" fmla="*/ 1238 w 457771"/>
                <a:gd name="connsiteY1" fmla="*/ 346049 h 351769"/>
                <a:gd name="connsiteX2" fmla="*/ 457771 w 457771"/>
                <a:gd name="connsiteY2" fmla="*/ 7340 h 351769"/>
                <a:gd name="connsiteX3" fmla="*/ 456533 w 457771"/>
                <a:gd name="connsiteY3" fmla="*/ 5720 h 351769"/>
                <a:gd name="connsiteX4" fmla="*/ 1619 w 457771"/>
                <a:gd name="connsiteY4" fmla="*/ 333571 h 351769"/>
                <a:gd name="connsiteX5" fmla="*/ 0 w 457771"/>
                <a:gd name="connsiteY5" fmla="*/ 344334 h 35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71" h="351769">
                  <a:moveTo>
                    <a:pt x="667" y="345191"/>
                  </a:moveTo>
                  <a:lnTo>
                    <a:pt x="1238" y="346049"/>
                  </a:lnTo>
                  <a:cubicBezTo>
                    <a:pt x="232315" y="382815"/>
                    <a:pt x="425958" y="239178"/>
                    <a:pt x="457771" y="7340"/>
                  </a:cubicBezTo>
                  <a:lnTo>
                    <a:pt x="456533" y="5720"/>
                  </a:lnTo>
                  <a:cubicBezTo>
                    <a:pt x="228981" y="-30475"/>
                    <a:pt x="37910" y="108209"/>
                    <a:pt x="1619" y="333571"/>
                  </a:cubicBezTo>
                  <a:cubicBezTo>
                    <a:pt x="1048" y="337095"/>
                    <a:pt x="476" y="340715"/>
                    <a:pt x="0" y="34433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xmlns="" id="{39ACEFA3-1EEF-B743-8AC2-4BFD45936509}"/>
                </a:ext>
              </a:extLst>
            </p:cNvPr>
            <p:cNvSpPr/>
            <p:nvPr/>
          </p:nvSpPr>
          <p:spPr>
            <a:xfrm>
              <a:off x="6390894" y="3976020"/>
              <a:ext cx="228219" cy="169259"/>
            </a:xfrm>
            <a:custGeom>
              <a:avLst/>
              <a:gdLst>
                <a:gd name="connsiteX0" fmla="*/ 228219 w 228219"/>
                <a:gd name="connsiteY0" fmla="*/ 0 h 169259"/>
                <a:gd name="connsiteX1" fmla="*/ 0 w 228219"/>
                <a:gd name="connsiteY1" fmla="*/ 169259 h 16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219" h="169259">
                  <a:moveTo>
                    <a:pt x="228219" y="0"/>
                  </a:moveTo>
                  <a:lnTo>
                    <a:pt x="0" y="169259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108" name="Group 12"/>
          <p:cNvGrpSpPr>
            <a:grpSpLocks noChangeAspect="1"/>
          </p:cNvGrpSpPr>
          <p:nvPr/>
        </p:nvGrpSpPr>
        <p:grpSpPr bwMode="auto">
          <a:xfrm>
            <a:off x="7685997" y="655257"/>
            <a:ext cx="1002059" cy="1003112"/>
            <a:chOff x="8082" y="1066"/>
            <a:chExt cx="951" cy="952"/>
          </a:xfrm>
        </p:grpSpPr>
        <p:sp>
          <p:nvSpPr>
            <p:cNvPr id="10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082" y="1066"/>
              <a:ext cx="951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10" name="Freeform 13"/>
            <p:cNvSpPr>
              <a:spLocks noEditPoints="1"/>
            </p:cNvSpPr>
            <p:nvPr/>
          </p:nvSpPr>
          <p:spPr bwMode="auto">
            <a:xfrm>
              <a:off x="8082" y="1057"/>
              <a:ext cx="991" cy="992"/>
            </a:xfrm>
            <a:custGeom>
              <a:avLst/>
              <a:gdLst>
                <a:gd name="T0" fmla="*/ 39 w 319"/>
                <a:gd name="T1" fmla="*/ 65 h 319"/>
                <a:gd name="T2" fmla="*/ 39 w 319"/>
                <a:gd name="T3" fmla="*/ 65 h 319"/>
                <a:gd name="T4" fmla="*/ 26 w 319"/>
                <a:gd name="T5" fmla="*/ 65 h 319"/>
                <a:gd name="T6" fmla="*/ 73 w 319"/>
                <a:gd name="T7" fmla="*/ 12 h 319"/>
                <a:gd name="T8" fmla="*/ 82 w 319"/>
                <a:gd name="T9" fmla="*/ 14 h 319"/>
                <a:gd name="T10" fmla="*/ 106 w 319"/>
                <a:gd name="T11" fmla="*/ 0 h 319"/>
                <a:gd name="T12" fmla="*/ 130 w 319"/>
                <a:gd name="T13" fmla="*/ 14 h 319"/>
                <a:gd name="T14" fmla="*/ 139 w 319"/>
                <a:gd name="T15" fmla="*/ 12 h 319"/>
                <a:gd name="T16" fmla="*/ 159 w 319"/>
                <a:gd name="T17" fmla="*/ 32 h 319"/>
                <a:gd name="T18" fmla="*/ 139 w 319"/>
                <a:gd name="T19" fmla="*/ 52 h 319"/>
                <a:gd name="T20" fmla="*/ 130 w 319"/>
                <a:gd name="T21" fmla="*/ 50 h 319"/>
                <a:gd name="T22" fmla="*/ 106 w 319"/>
                <a:gd name="T23" fmla="*/ 65 h 319"/>
                <a:gd name="T24" fmla="*/ 39 w 319"/>
                <a:gd name="T25" fmla="*/ 65 h 319"/>
                <a:gd name="T26" fmla="*/ 253 w 319"/>
                <a:gd name="T27" fmla="*/ 265 h 319"/>
                <a:gd name="T28" fmla="*/ 253 w 319"/>
                <a:gd name="T29" fmla="*/ 265 h 319"/>
                <a:gd name="T30" fmla="*/ 226 w 319"/>
                <a:gd name="T31" fmla="*/ 265 h 319"/>
                <a:gd name="T32" fmla="*/ 226 w 319"/>
                <a:gd name="T33" fmla="*/ 225 h 319"/>
                <a:gd name="T34" fmla="*/ 253 w 319"/>
                <a:gd name="T35" fmla="*/ 225 h 319"/>
                <a:gd name="T36" fmla="*/ 253 w 319"/>
                <a:gd name="T37" fmla="*/ 265 h 319"/>
                <a:gd name="T38" fmla="*/ 93 w 319"/>
                <a:gd name="T39" fmla="*/ 265 h 319"/>
                <a:gd name="T40" fmla="*/ 93 w 319"/>
                <a:gd name="T41" fmla="*/ 265 h 319"/>
                <a:gd name="T42" fmla="*/ 66 w 319"/>
                <a:gd name="T43" fmla="*/ 265 h 319"/>
                <a:gd name="T44" fmla="*/ 66 w 319"/>
                <a:gd name="T45" fmla="*/ 225 h 319"/>
                <a:gd name="T46" fmla="*/ 93 w 319"/>
                <a:gd name="T47" fmla="*/ 225 h 319"/>
                <a:gd name="T48" fmla="*/ 93 w 319"/>
                <a:gd name="T49" fmla="*/ 265 h 319"/>
                <a:gd name="T50" fmla="*/ 146 w 319"/>
                <a:gd name="T51" fmla="*/ 265 h 319"/>
                <a:gd name="T52" fmla="*/ 146 w 319"/>
                <a:gd name="T53" fmla="*/ 265 h 319"/>
                <a:gd name="T54" fmla="*/ 119 w 319"/>
                <a:gd name="T55" fmla="*/ 265 h 319"/>
                <a:gd name="T56" fmla="*/ 119 w 319"/>
                <a:gd name="T57" fmla="*/ 225 h 319"/>
                <a:gd name="T58" fmla="*/ 146 w 319"/>
                <a:gd name="T59" fmla="*/ 225 h 319"/>
                <a:gd name="T60" fmla="*/ 146 w 319"/>
                <a:gd name="T61" fmla="*/ 265 h 319"/>
                <a:gd name="T62" fmla="*/ 199 w 319"/>
                <a:gd name="T63" fmla="*/ 265 h 319"/>
                <a:gd name="T64" fmla="*/ 199 w 319"/>
                <a:gd name="T65" fmla="*/ 265 h 319"/>
                <a:gd name="T66" fmla="*/ 173 w 319"/>
                <a:gd name="T67" fmla="*/ 265 h 319"/>
                <a:gd name="T68" fmla="*/ 173 w 319"/>
                <a:gd name="T69" fmla="*/ 225 h 319"/>
                <a:gd name="T70" fmla="*/ 199 w 319"/>
                <a:gd name="T71" fmla="*/ 225 h 319"/>
                <a:gd name="T72" fmla="*/ 199 w 319"/>
                <a:gd name="T73" fmla="*/ 265 h 319"/>
                <a:gd name="T74" fmla="*/ 53 w 319"/>
                <a:gd name="T75" fmla="*/ 105 h 319"/>
                <a:gd name="T76" fmla="*/ 53 w 319"/>
                <a:gd name="T77" fmla="*/ 105 h 319"/>
                <a:gd name="T78" fmla="*/ 26 w 319"/>
                <a:gd name="T79" fmla="*/ 105 h 319"/>
                <a:gd name="T80" fmla="*/ 26 w 319"/>
                <a:gd name="T81" fmla="*/ 292 h 319"/>
                <a:gd name="T82" fmla="*/ 293 w 319"/>
                <a:gd name="T83" fmla="*/ 292 h 319"/>
                <a:gd name="T84" fmla="*/ 293 w 319"/>
                <a:gd name="T85" fmla="*/ 159 h 319"/>
                <a:gd name="T86" fmla="*/ 213 w 319"/>
                <a:gd name="T87" fmla="*/ 212 h 319"/>
                <a:gd name="T88" fmla="*/ 213 w 319"/>
                <a:gd name="T89" fmla="*/ 159 h 319"/>
                <a:gd name="T90" fmla="*/ 133 w 319"/>
                <a:gd name="T91" fmla="*/ 212 h 319"/>
                <a:gd name="T92" fmla="*/ 133 w 319"/>
                <a:gd name="T93" fmla="*/ 159 h 319"/>
                <a:gd name="T94" fmla="*/ 53 w 319"/>
                <a:gd name="T95" fmla="*/ 212 h 319"/>
                <a:gd name="T96" fmla="*/ 53 w 319"/>
                <a:gd name="T97" fmla="*/ 105 h 319"/>
                <a:gd name="T98" fmla="*/ 319 w 319"/>
                <a:gd name="T99" fmla="*/ 319 h 319"/>
                <a:gd name="T100" fmla="*/ 319 w 319"/>
                <a:gd name="T101" fmla="*/ 319 h 319"/>
                <a:gd name="T102" fmla="*/ 0 w 319"/>
                <a:gd name="T103" fmla="*/ 319 h 319"/>
                <a:gd name="T104" fmla="*/ 0 w 319"/>
                <a:gd name="T105" fmla="*/ 79 h 319"/>
                <a:gd name="T106" fmla="*/ 79 w 319"/>
                <a:gd name="T107" fmla="*/ 79 h 319"/>
                <a:gd name="T108" fmla="*/ 79 w 319"/>
                <a:gd name="T109" fmla="*/ 159 h 319"/>
                <a:gd name="T110" fmla="*/ 159 w 319"/>
                <a:gd name="T111" fmla="*/ 105 h 319"/>
                <a:gd name="T112" fmla="*/ 159 w 319"/>
                <a:gd name="T113" fmla="*/ 159 h 319"/>
                <a:gd name="T114" fmla="*/ 239 w 319"/>
                <a:gd name="T115" fmla="*/ 105 h 319"/>
                <a:gd name="T116" fmla="*/ 239 w 319"/>
                <a:gd name="T117" fmla="*/ 159 h 319"/>
                <a:gd name="T118" fmla="*/ 319 w 319"/>
                <a:gd name="T119" fmla="*/ 105 h 319"/>
                <a:gd name="T120" fmla="*/ 319 w 319"/>
                <a:gd name="T1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319">
                  <a:moveTo>
                    <a:pt x="39" y="65"/>
                  </a:moveTo>
                  <a:lnTo>
                    <a:pt x="39" y="65"/>
                  </a:lnTo>
                  <a:lnTo>
                    <a:pt x="26" y="65"/>
                  </a:lnTo>
                  <a:cubicBezTo>
                    <a:pt x="29" y="36"/>
                    <a:pt x="50" y="12"/>
                    <a:pt x="73" y="12"/>
                  </a:cubicBezTo>
                  <a:cubicBezTo>
                    <a:pt x="76" y="12"/>
                    <a:pt x="79" y="13"/>
                    <a:pt x="82" y="14"/>
                  </a:cubicBezTo>
                  <a:cubicBezTo>
                    <a:pt x="86" y="5"/>
                    <a:pt x="95" y="0"/>
                    <a:pt x="106" y="0"/>
                  </a:cubicBezTo>
                  <a:cubicBezTo>
                    <a:pt x="117" y="0"/>
                    <a:pt x="126" y="5"/>
                    <a:pt x="130" y="14"/>
                  </a:cubicBezTo>
                  <a:cubicBezTo>
                    <a:pt x="133" y="13"/>
                    <a:pt x="136" y="12"/>
                    <a:pt x="139" y="12"/>
                  </a:cubicBezTo>
                  <a:cubicBezTo>
                    <a:pt x="151" y="12"/>
                    <a:pt x="159" y="21"/>
                    <a:pt x="159" y="32"/>
                  </a:cubicBezTo>
                  <a:cubicBezTo>
                    <a:pt x="159" y="43"/>
                    <a:pt x="151" y="52"/>
                    <a:pt x="139" y="52"/>
                  </a:cubicBezTo>
                  <a:cubicBezTo>
                    <a:pt x="136" y="52"/>
                    <a:pt x="133" y="51"/>
                    <a:pt x="130" y="50"/>
                  </a:cubicBezTo>
                  <a:cubicBezTo>
                    <a:pt x="126" y="59"/>
                    <a:pt x="117" y="65"/>
                    <a:pt x="106" y="65"/>
                  </a:cubicBezTo>
                  <a:cubicBezTo>
                    <a:pt x="75" y="65"/>
                    <a:pt x="57" y="26"/>
                    <a:pt x="39" y="65"/>
                  </a:cubicBezTo>
                  <a:close/>
                  <a:moveTo>
                    <a:pt x="253" y="265"/>
                  </a:moveTo>
                  <a:lnTo>
                    <a:pt x="253" y="265"/>
                  </a:lnTo>
                  <a:lnTo>
                    <a:pt x="226" y="265"/>
                  </a:lnTo>
                  <a:lnTo>
                    <a:pt x="226" y="225"/>
                  </a:lnTo>
                  <a:lnTo>
                    <a:pt x="253" y="225"/>
                  </a:lnTo>
                  <a:lnTo>
                    <a:pt x="253" y="265"/>
                  </a:lnTo>
                  <a:close/>
                  <a:moveTo>
                    <a:pt x="93" y="265"/>
                  </a:moveTo>
                  <a:lnTo>
                    <a:pt x="93" y="265"/>
                  </a:lnTo>
                  <a:lnTo>
                    <a:pt x="66" y="265"/>
                  </a:lnTo>
                  <a:lnTo>
                    <a:pt x="66" y="225"/>
                  </a:lnTo>
                  <a:lnTo>
                    <a:pt x="93" y="225"/>
                  </a:lnTo>
                  <a:lnTo>
                    <a:pt x="93" y="265"/>
                  </a:lnTo>
                  <a:close/>
                  <a:moveTo>
                    <a:pt x="146" y="265"/>
                  </a:moveTo>
                  <a:lnTo>
                    <a:pt x="146" y="265"/>
                  </a:lnTo>
                  <a:lnTo>
                    <a:pt x="119" y="265"/>
                  </a:lnTo>
                  <a:lnTo>
                    <a:pt x="119" y="225"/>
                  </a:lnTo>
                  <a:lnTo>
                    <a:pt x="146" y="225"/>
                  </a:lnTo>
                  <a:lnTo>
                    <a:pt x="146" y="265"/>
                  </a:lnTo>
                  <a:close/>
                  <a:moveTo>
                    <a:pt x="199" y="265"/>
                  </a:moveTo>
                  <a:lnTo>
                    <a:pt x="199" y="265"/>
                  </a:lnTo>
                  <a:lnTo>
                    <a:pt x="173" y="265"/>
                  </a:lnTo>
                  <a:lnTo>
                    <a:pt x="173" y="225"/>
                  </a:lnTo>
                  <a:lnTo>
                    <a:pt x="199" y="225"/>
                  </a:lnTo>
                  <a:lnTo>
                    <a:pt x="199" y="26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26" y="105"/>
                  </a:lnTo>
                  <a:lnTo>
                    <a:pt x="26" y="292"/>
                  </a:lnTo>
                  <a:lnTo>
                    <a:pt x="293" y="292"/>
                  </a:lnTo>
                  <a:lnTo>
                    <a:pt x="293" y="159"/>
                  </a:lnTo>
                  <a:lnTo>
                    <a:pt x="213" y="212"/>
                  </a:lnTo>
                  <a:lnTo>
                    <a:pt x="213" y="159"/>
                  </a:lnTo>
                  <a:lnTo>
                    <a:pt x="133" y="212"/>
                  </a:lnTo>
                  <a:lnTo>
                    <a:pt x="133" y="159"/>
                  </a:lnTo>
                  <a:lnTo>
                    <a:pt x="53" y="212"/>
                  </a:lnTo>
                  <a:lnTo>
                    <a:pt x="53" y="105"/>
                  </a:lnTo>
                  <a:close/>
                  <a:moveTo>
                    <a:pt x="319" y="319"/>
                  </a:moveTo>
                  <a:lnTo>
                    <a:pt x="319" y="319"/>
                  </a:lnTo>
                  <a:lnTo>
                    <a:pt x="0" y="319"/>
                  </a:lnTo>
                  <a:lnTo>
                    <a:pt x="0" y="79"/>
                  </a:lnTo>
                  <a:lnTo>
                    <a:pt x="79" y="79"/>
                  </a:lnTo>
                  <a:lnTo>
                    <a:pt x="79" y="159"/>
                  </a:lnTo>
                  <a:lnTo>
                    <a:pt x="159" y="105"/>
                  </a:lnTo>
                  <a:lnTo>
                    <a:pt x="159" y="159"/>
                  </a:lnTo>
                  <a:lnTo>
                    <a:pt x="239" y="105"/>
                  </a:lnTo>
                  <a:lnTo>
                    <a:pt x="239" y="159"/>
                  </a:lnTo>
                  <a:lnTo>
                    <a:pt x="319" y="105"/>
                  </a:lnTo>
                  <a:lnTo>
                    <a:pt x="319" y="319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1" name="Group 16"/>
          <p:cNvGrpSpPr>
            <a:grpSpLocks noChangeAspect="1"/>
          </p:cNvGrpSpPr>
          <p:nvPr/>
        </p:nvGrpSpPr>
        <p:grpSpPr bwMode="auto">
          <a:xfrm>
            <a:off x="8035653" y="1428049"/>
            <a:ext cx="919897" cy="843746"/>
            <a:chOff x="9227" y="1422"/>
            <a:chExt cx="1208" cy="1108"/>
          </a:xfrm>
        </p:grpSpPr>
        <p:sp>
          <p:nvSpPr>
            <p:cNvPr id="11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9227" y="1422"/>
              <a:ext cx="1208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13" name="Freeform 17"/>
            <p:cNvSpPr>
              <a:spLocks noEditPoints="1"/>
            </p:cNvSpPr>
            <p:nvPr/>
          </p:nvSpPr>
          <p:spPr bwMode="auto">
            <a:xfrm>
              <a:off x="9227" y="1398"/>
              <a:ext cx="1263" cy="1171"/>
            </a:xfrm>
            <a:custGeom>
              <a:avLst/>
              <a:gdLst>
                <a:gd name="T0" fmla="*/ 213 w 320"/>
                <a:gd name="T1" fmla="*/ 0 h 293"/>
                <a:gd name="T2" fmla="*/ 102 w 320"/>
                <a:gd name="T3" fmla="*/ 57 h 293"/>
                <a:gd name="T4" fmla="*/ 17 w 320"/>
                <a:gd name="T5" fmla="*/ 166 h 293"/>
                <a:gd name="T6" fmla="*/ 125 w 320"/>
                <a:gd name="T7" fmla="*/ 111 h 293"/>
                <a:gd name="T8" fmla="*/ 302 w 320"/>
                <a:gd name="T9" fmla="*/ 112 h 293"/>
                <a:gd name="T10" fmla="*/ 213 w 320"/>
                <a:gd name="T11" fmla="*/ 0 h 293"/>
                <a:gd name="T12" fmla="*/ 125 w 320"/>
                <a:gd name="T13" fmla="*/ 128 h 293"/>
                <a:gd name="T14" fmla="*/ 102 w 320"/>
                <a:gd name="T15" fmla="*/ 110 h 293"/>
                <a:gd name="T16" fmla="*/ 26 w 320"/>
                <a:gd name="T17" fmla="*/ 293 h 293"/>
                <a:gd name="T18" fmla="*/ 80 w 320"/>
                <a:gd name="T19" fmla="*/ 253 h 293"/>
                <a:gd name="T20" fmla="*/ 120 w 320"/>
                <a:gd name="T21" fmla="*/ 293 h 293"/>
                <a:gd name="T22" fmla="*/ 186 w 320"/>
                <a:gd name="T23" fmla="*/ 239 h 293"/>
                <a:gd name="T24" fmla="*/ 226 w 320"/>
                <a:gd name="T25" fmla="*/ 293 h 293"/>
                <a:gd name="T26" fmla="*/ 293 w 320"/>
                <a:gd name="T27" fmla="*/ 122 h 293"/>
                <a:gd name="T28" fmla="*/ 125 w 320"/>
                <a:gd name="T29" fmla="*/ 128 h 293"/>
                <a:gd name="T30" fmla="*/ 213 w 320"/>
                <a:gd name="T31" fmla="*/ 133 h 293"/>
                <a:gd name="T32" fmla="*/ 240 w 320"/>
                <a:gd name="T33" fmla="*/ 159 h 293"/>
                <a:gd name="T34" fmla="*/ 213 w 320"/>
                <a:gd name="T35" fmla="*/ 133 h 293"/>
                <a:gd name="T36" fmla="*/ 173 w 320"/>
                <a:gd name="T37" fmla="*/ 133 h 293"/>
                <a:gd name="T38" fmla="*/ 200 w 320"/>
                <a:gd name="T39" fmla="*/ 159 h 293"/>
                <a:gd name="T40" fmla="*/ 173 w 320"/>
                <a:gd name="T41" fmla="*/ 133 h 293"/>
                <a:gd name="T42" fmla="*/ 213 w 320"/>
                <a:gd name="T43" fmla="*/ 173 h 293"/>
                <a:gd name="T44" fmla="*/ 240 w 320"/>
                <a:gd name="T45" fmla="*/ 199 h 293"/>
                <a:gd name="T46" fmla="*/ 213 w 320"/>
                <a:gd name="T47" fmla="*/ 173 h 293"/>
                <a:gd name="T48" fmla="*/ 173 w 320"/>
                <a:gd name="T49" fmla="*/ 173 h 293"/>
                <a:gd name="T50" fmla="*/ 200 w 320"/>
                <a:gd name="T51" fmla="*/ 199 h 293"/>
                <a:gd name="T52" fmla="*/ 173 w 320"/>
                <a:gd name="T53" fmla="*/ 173 h 293"/>
                <a:gd name="T54" fmla="*/ 106 w 320"/>
                <a:gd name="T55" fmla="*/ 186 h 293"/>
                <a:gd name="T56" fmla="*/ 133 w 320"/>
                <a:gd name="T57" fmla="*/ 212 h 293"/>
                <a:gd name="T58" fmla="*/ 106 w 320"/>
                <a:gd name="T59" fmla="*/ 186 h 293"/>
                <a:gd name="T60" fmla="*/ 66 w 320"/>
                <a:gd name="T61" fmla="*/ 186 h 293"/>
                <a:gd name="T62" fmla="*/ 93 w 320"/>
                <a:gd name="T63" fmla="*/ 212 h 293"/>
                <a:gd name="T64" fmla="*/ 66 w 320"/>
                <a:gd name="T65" fmla="*/ 18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293">
                  <a:moveTo>
                    <a:pt x="213" y="0"/>
                  </a:moveTo>
                  <a:lnTo>
                    <a:pt x="213" y="0"/>
                  </a:lnTo>
                  <a:lnTo>
                    <a:pt x="124" y="76"/>
                  </a:lnTo>
                  <a:lnTo>
                    <a:pt x="102" y="57"/>
                  </a:lnTo>
                  <a:lnTo>
                    <a:pt x="0" y="146"/>
                  </a:lnTo>
                  <a:lnTo>
                    <a:pt x="17" y="166"/>
                  </a:lnTo>
                  <a:lnTo>
                    <a:pt x="102" y="92"/>
                  </a:lnTo>
                  <a:lnTo>
                    <a:pt x="125" y="111"/>
                  </a:lnTo>
                  <a:lnTo>
                    <a:pt x="213" y="35"/>
                  </a:lnTo>
                  <a:lnTo>
                    <a:pt x="302" y="112"/>
                  </a:lnTo>
                  <a:lnTo>
                    <a:pt x="320" y="92"/>
                  </a:lnTo>
                  <a:lnTo>
                    <a:pt x="213" y="0"/>
                  </a:lnTo>
                  <a:lnTo>
                    <a:pt x="213" y="0"/>
                  </a:lnTo>
                  <a:close/>
                  <a:moveTo>
                    <a:pt x="125" y="128"/>
                  </a:moveTo>
                  <a:lnTo>
                    <a:pt x="125" y="128"/>
                  </a:lnTo>
                  <a:lnTo>
                    <a:pt x="102" y="110"/>
                  </a:lnTo>
                  <a:lnTo>
                    <a:pt x="26" y="176"/>
                  </a:lnTo>
                  <a:lnTo>
                    <a:pt x="26" y="293"/>
                  </a:lnTo>
                  <a:lnTo>
                    <a:pt x="80" y="293"/>
                  </a:lnTo>
                  <a:lnTo>
                    <a:pt x="80" y="253"/>
                  </a:lnTo>
                  <a:lnTo>
                    <a:pt x="120" y="253"/>
                  </a:lnTo>
                  <a:lnTo>
                    <a:pt x="120" y="293"/>
                  </a:lnTo>
                  <a:lnTo>
                    <a:pt x="186" y="293"/>
                  </a:lnTo>
                  <a:lnTo>
                    <a:pt x="186" y="239"/>
                  </a:lnTo>
                  <a:lnTo>
                    <a:pt x="226" y="239"/>
                  </a:lnTo>
                  <a:lnTo>
                    <a:pt x="226" y="293"/>
                  </a:lnTo>
                  <a:lnTo>
                    <a:pt x="293" y="293"/>
                  </a:lnTo>
                  <a:lnTo>
                    <a:pt x="293" y="122"/>
                  </a:lnTo>
                  <a:lnTo>
                    <a:pt x="213" y="53"/>
                  </a:lnTo>
                  <a:lnTo>
                    <a:pt x="125" y="128"/>
                  </a:lnTo>
                  <a:close/>
                  <a:moveTo>
                    <a:pt x="213" y="133"/>
                  </a:moveTo>
                  <a:lnTo>
                    <a:pt x="213" y="133"/>
                  </a:lnTo>
                  <a:lnTo>
                    <a:pt x="240" y="133"/>
                  </a:lnTo>
                  <a:lnTo>
                    <a:pt x="240" y="159"/>
                  </a:lnTo>
                  <a:lnTo>
                    <a:pt x="213" y="159"/>
                  </a:lnTo>
                  <a:lnTo>
                    <a:pt x="213" y="133"/>
                  </a:lnTo>
                  <a:close/>
                  <a:moveTo>
                    <a:pt x="173" y="133"/>
                  </a:moveTo>
                  <a:lnTo>
                    <a:pt x="173" y="133"/>
                  </a:lnTo>
                  <a:lnTo>
                    <a:pt x="200" y="133"/>
                  </a:lnTo>
                  <a:lnTo>
                    <a:pt x="200" y="159"/>
                  </a:lnTo>
                  <a:lnTo>
                    <a:pt x="173" y="159"/>
                  </a:lnTo>
                  <a:lnTo>
                    <a:pt x="173" y="133"/>
                  </a:lnTo>
                  <a:close/>
                  <a:moveTo>
                    <a:pt x="213" y="173"/>
                  </a:moveTo>
                  <a:lnTo>
                    <a:pt x="213" y="173"/>
                  </a:lnTo>
                  <a:lnTo>
                    <a:pt x="240" y="173"/>
                  </a:lnTo>
                  <a:lnTo>
                    <a:pt x="240" y="199"/>
                  </a:lnTo>
                  <a:lnTo>
                    <a:pt x="213" y="199"/>
                  </a:lnTo>
                  <a:lnTo>
                    <a:pt x="213" y="173"/>
                  </a:lnTo>
                  <a:close/>
                  <a:moveTo>
                    <a:pt x="173" y="173"/>
                  </a:moveTo>
                  <a:lnTo>
                    <a:pt x="173" y="173"/>
                  </a:lnTo>
                  <a:lnTo>
                    <a:pt x="200" y="173"/>
                  </a:lnTo>
                  <a:lnTo>
                    <a:pt x="200" y="199"/>
                  </a:lnTo>
                  <a:lnTo>
                    <a:pt x="173" y="199"/>
                  </a:lnTo>
                  <a:lnTo>
                    <a:pt x="173" y="173"/>
                  </a:lnTo>
                  <a:close/>
                  <a:moveTo>
                    <a:pt x="106" y="186"/>
                  </a:moveTo>
                  <a:lnTo>
                    <a:pt x="106" y="186"/>
                  </a:lnTo>
                  <a:lnTo>
                    <a:pt x="133" y="186"/>
                  </a:lnTo>
                  <a:lnTo>
                    <a:pt x="133" y="212"/>
                  </a:lnTo>
                  <a:lnTo>
                    <a:pt x="106" y="212"/>
                  </a:lnTo>
                  <a:lnTo>
                    <a:pt x="106" y="186"/>
                  </a:lnTo>
                  <a:close/>
                  <a:moveTo>
                    <a:pt x="66" y="186"/>
                  </a:moveTo>
                  <a:lnTo>
                    <a:pt x="66" y="186"/>
                  </a:lnTo>
                  <a:lnTo>
                    <a:pt x="93" y="186"/>
                  </a:lnTo>
                  <a:lnTo>
                    <a:pt x="93" y="212"/>
                  </a:lnTo>
                  <a:lnTo>
                    <a:pt x="66" y="212"/>
                  </a:lnTo>
                  <a:lnTo>
                    <a:pt x="66" y="186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7" name="Group 28"/>
          <p:cNvGrpSpPr>
            <a:grpSpLocks noChangeAspect="1"/>
          </p:cNvGrpSpPr>
          <p:nvPr/>
        </p:nvGrpSpPr>
        <p:grpSpPr bwMode="auto">
          <a:xfrm>
            <a:off x="8319064" y="2044963"/>
            <a:ext cx="773287" cy="773287"/>
            <a:chOff x="10379" y="1119"/>
            <a:chExt cx="673" cy="673"/>
          </a:xfrm>
        </p:grpSpPr>
        <p:sp>
          <p:nvSpPr>
            <p:cNvPr id="11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0379" y="1119"/>
              <a:ext cx="67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10379" y="1110"/>
              <a:ext cx="703" cy="701"/>
            </a:xfrm>
            <a:custGeom>
              <a:avLst/>
              <a:gdLst>
                <a:gd name="T0" fmla="*/ 186 w 320"/>
                <a:gd name="T1" fmla="*/ 0 h 319"/>
                <a:gd name="T2" fmla="*/ 213 w 320"/>
                <a:gd name="T3" fmla="*/ 13 h 319"/>
                <a:gd name="T4" fmla="*/ 159 w 320"/>
                <a:gd name="T5" fmla="*/ 26 h 319"/>
                <a:gd name="T6" fmla="*/ 186 w 320"/>
                <a:gd name="T7" fmla="*/ 119 h 319"/>
                <a:gd name="T8" fmla="*/ 13 w 320"/>
                <a:gd name="T9" fmla="*/ 160 h 319"/>
                <a:gd name="T10" fmla="*/ 0 w 320"/>
                <a:gd name="T11" fmla="*/ 293 h 319"/>
                <a:gd name="T12" fmla="*/ 320 w 320"/>
                <a:gd name="T13" fmla="*/ 319 h 319"/>
                <a:gd name="T14" fmla="*/ 293 w 320"/>
                <a:gd name="T15" fmla="*/ 293 h 319"/>
                <a:gd name="T16" fmla="*/ 320 w 320"/>
                <a:gd name="T17" fmla="*/ 93 h 319"/>
                <a:gd name="T18" fmla="*/ 266 w 320"/>
                <a:gd name="T19" fmla="*/ 26 h 319"/>
                <a:gd name="T20" fmla="*/ 293 w 320"/>
                <a:gd name="T21" fmla="*/ 13 h 319"/>
                <a:gd name="T22" fmla="*/ 186 w 320"/>
                <a:gd name="T23" fmla="*/ 0 h 319"/>
                <a:gd name="T24" fmla="*/ 266 w 320"/>
                <a:gd name="T25" fmla="*/ 53 h 319"/>
                <a:gd name="T26" fmla="*/ 293 w 320"/>
                <a:gd name="T27" fmla="*/ 79 h 319"/>
                <a:gd name="T28" fmla="*/ 266 w 320"/>
                <a:gd name="T29" fmla="*/ 93 h 319"/>
                <a:gd name="T30" fmla="*/ 226 w 320"/>
                <a:gd name="T31" fmla="*/ 53 h 319"/>
                <a:gd name="T32" fmla="*/ 253 w 320"/>
                <a:gd name="T33" fmla="*/ 53 h 319"/>
                <a:gd name="T34" fmla="*/ 226 w 320"/>
                <a:gd name="T35" fmla="*/ 93 h 319"/>
                <a:gd name="T36" fmla="*/ 186 w 320"/>
                <a:gd name="T37" fmla="*/ 79 h 319"/>
                <a:gd name="T38" fmla="*/ 186 w 320"/>
                <a:gd name="T39" fmla="*/ 53 h 319"/>
                <a:gd name="T40" fmla="*/ 213 w 320"/>
                <a:gd name="T41" fmla="*/ 93 h 319"/>
                <a:gd name="T42" fmla="*/ 186 w 320"/>
                <a:gd name="T43" fmla="*/ 79 h 319"/>
                <a:gd name="T44" fmla="*/ 39 w 320"/>
                <a:gd name="T45" fmla="*/ 186 h 319"/>
                <a:gd name="T46" fmla="*/ 213 w 320"/>
                <a:gd name="T47" fmla="*/ 119 h 319"/>
                <a:gd name="T48" fmla="*/ 266 w 320"/>
                <a:gd name="T49" fmla="*/ 293 h 319"/>
                <a:gd name="T50" fmla="*/ 240 w 320"/>
                <a:gd name="T51" fmla="*/ 226 h 319"/>
                <a:gd name="T52" fmla="*/ 66 w 320"/>
                <a:gd name="T53" fmla="*/ 293 h 319"/>
                <a:gd name="T54" fmla="*/ 39 w 320"/>
                <a:gd name="T55" fmla="*/ 186 h 319"/>
                <a:gd name="T56" fmla="*/ 186 w 320"/>
                <a:gd name="T57" fmla="*/ 253 h 319"/>
                <a:gd name="T58" fmla="*/ 213 w 320"/>
                <a:gd name="T59" fmla="*/ 306 h 319"/>
                <a:gd name="T60" fmla="*/ 186 w 320"/>
                <a:gd name="T61" fmla="*/ 253 h 319"/>
                <a:gd name="T62" fmla="*/ 133 w 320"/>
                <a:gd name="T63" fmla="*/ 253 h 319"/>
                <a:gd name="T64" fmla="*/ 173 w 320"/>
                <a:gd name="T65" fmla="*/ 306 h 319"/>
                <a:gd name="T66" fmla="*/ 133 w 320"/>
                <a:gd name="T67" fmla="*/ 253 h 319"/>
                <a:gd name="T68" fmla="*/ 93 w 320"/>
                <a:gd name="T69" fmla="*/ 253 h 319"/>
                <a:gd name="T70" fmla="*/ 120 w 320"/>
                <a:gd name="T71" fmla="*/ 306 h 319"/>
                <a:gd name="T72" fmla="*/ 93 w 320"/>
                <a:gd name="T73" fmla="*/ 25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319">
                  <a:moveTo>
                    <a:pt x="186" y="0"/>
                  </a:moveTo>
                  <a:lnTo>
                    <a:pt x="186" y="0"/>
                  </a:lnTo>
                  <a:lnTo>
                    <a:pt x="186" y="13"/>
                  </a:lnTo>
                  <a:lnTo>
                    <a:pt x="213" y="13"/>
                  </a:lnTo>
                  <a:lnTo>
                    <a:pt x="213" y="26"/>
                  </a:lnTo>
                  <a:lnTo>
                    <a:pt x="159" y="26"/>
                  </a:lnTo>
                  <a:lnTo>
                    <a:pt x="159" y="93"/>
                  </a:lnTo>
                  <a:lnTo>
                    <a:pt x="186" y="119"/>
                  </a:lnTo>
                  <a:lnTo>
                    <a:pt x="186" y="160"/>
                  </a:lnTo>
                  <a:lnTo>
                    <a:pt x="13" y="160"/>
                  </a:lnTo>
                  <a:lnTo>
                    <a:pt x="13" y="293"/>
                  </a:lnTo>
                  <a:lnTo>
                    <a:pt x="0" y="293"/>
                  </a:lnTo>
                  <a:lnTo>
                    <a:pt x="0" y="319"/>
                  </a:lnTo>
                  <a:lnTo>
                    <a:pt x="320" y="319"/>
                  </a:lnTo>
                  <a:lnTo>
                    <a:pt x="320" y="293"/>
                  </a:lnTo>
                  <a:lnTo>
                    <a:pt x="293" y="293"/>
                  </a:lnTo>
                  <a:lnTo>
                    <a:pt x="293" y="119"/>
                  </a:lnTo>
                  <a:lnTo>
                    <a:pt x="320" y="93"/>
                  </a:lnTo>
                  <a:lnTo>
                    <a:pt x="320" y="26"/>
                  </a:lnTo>
                  <a:lnTo>
                    <a:pt x="266" y="26"/>
                  </a:lnTo>
                  <a:lnTo>
                    <a:pt x="266" y="13"/>
                  </a:lnTo>
                  <a:lnTo>
                    <a:pt x="293" y="13"/>
                  </a:lnTo>
                  <a:lnTo>
                    <a:pt x="293" y="0"/>
                  </a:lnTo>
                  <a:lnTo>
                    <a:pt x="186" y="0"/>
                  </a:lnTo>
                  <a:close/>
                  <a:moveTo>
                    <a:pt x="266" y="53"/>
                  </a:moveTo>
                  <a:lnTo>
                    <a:pt x="266" y="53"/>
                  </a:lnTo>
                  <a:lnTo>
                    <a:pt x="293" y="53"/>
                  </a:lnTo>
                  <a:lnTo>
                    <a:pt x="293" y="79"/>
                  </a:lnTo>
                  <a:lnTo>
                    <a:pt x="279" y="93"/>
                  </a:lnTo>
                  <a:lnTo>
                    <a:pt x="266" y="93"/>
                  </a:lnTo>
                  <a:lnTo>
                    <a:pt x="266" y="53"/>
                  </a:lnTo>
                  <a:close/>
                  <a:moveTo>
                    <a:pt x="226" y="53"/>
                  </a:moveTo>
                  <a:lnTo>
                    <a:pt x="226" y="53"/>
                  </a:lnTo>
                  <a:lnTo>
                    <a:pt x="253" y="53"/>
                  </a:lnTo>
                  <a:lnTo>
                    <a:pt x="253" y="93"/>
                  </a:lnTo>
                  <a:lnTo>
                    <a:pt x="226" y="93"/>
                  </a:lnTo>
                  <a:lnTo>
                    <a:pt x="226" y="53"/>
                  </a:lnTo>
                  <a:close/>
                  <a:moveTo>
                    <a:pt x="186" y="79"/>
                  </a:moveTo>
                  <a:lnTo>
                    <a:pt x="186" y="79"/>
                  </a:lnTo>
                  <a:lnTo>
                    <a:pt x="186" y="53"/>
                  </a:lnTo>
                  <a:lnTo>
                    <a:pt x="213" y="53"/>
                  </a:lnTo>
                  <a:lnTo>
                    <a:pt x="213" y="93"/>
                  </a:lnTo>
                  <a:lnTo>
                    <a:pt x="200" y="93"/>
                  </a:lnTo>
                  <a:lnTo>
                    <a:pt x="186" y="79"/>
                  </a:lnTo>
                  <a:close/>
                  <a:moveTo>
                    <a:pt x="39" y="186"/>
                  </a:moveTo>
                  <a:lnTo>
                    <a:pt x="39" y="186"/>
                  </a:lnTo>
                  <a:lnTo>
                    <a:pt x="213" y="186"/>
                  </a:lnTo>
                  <a:lnTo>
                    <a:pt x="213" y="119"/>
                  </a:lnTo>
                  <a:lnTo>
                    <a:pt x="266" y="119"/>
                  </a:lnTo>
                  <a:lnTo>
                    <a:pt x="266" y="293"/>
                  </a:lnTo>
                  <a:lnTo>
                    <a:pt x="240" y="293"/>
                  </a:lnTo>
                  <a:lnTo>
                    <a:pt x="240" y="226"/>
                  </a:lnTo>
                  <a:lnTo>
                    <a:pt x="66" y="226"/>
                  </a:lnTo>
                  <a:lnTo>
                    <a:pt x="66" y="293"/>
                  </a:lnTo>
                  <a:lnTo>
                    <a:pt x="39" y="293"/>
                  </a:lnTo>
                  <a:lnTo>
                    <a:pt x="39" y="186"/>
                  </a:lnTo>
                  <a:close/>
                  <a:moveTo>
                    <a:pt x="186" y="253"/>
                  </a:moveTo>
                  <a:lnTo>
                    <a:pt x="186" y="253"/>
                  </a:lnTo>
                  <a:lnTo>
                    <a:pt x="213" y="253"/>
                  </a:lnTo>
                  <a:lnTo>
                    <a:pt x="213" y="306"/>
                  </a:lnTo>
                  <a:lnTo>
                    <a:pt x="186" y="306"/>
                  </a:lnTo>
                  <a:lnTo>
                    <a:pt x="186" y="253"/>
                  </a:lnTo>
                  <a:close/>
                  <a:moveTo>
                    <a:pt x="133" y="253"/>
                  </a:moveTo>
                  <a:lnTo>
                    <a:pt x="133" y="253"/>
                  </a:lnTo>
                  <a:lnTo>
                    <a:pt x="173" y="253"/>
                  </a:lnTo>
                  <a:lnTo>
                    <a:pt x="173" y="306"/>
                  </a:lnTo>
                  <a:lnTo>
                    <a:pt x="133" y="306"/>
                  </a:lnTo>
                  <a:lnTo>
                    <a:pt x="133" y="253"/>
                  </a:lnTo>
                  <a:close/>
                  <a:moveTo>
                    <a:pt x="93" y="253"/>
                  </a:moveTo>
                  <a:lnTo>
                    <a:pt x="93" y="253"/>
                  </a:lnTo>
                  <a:lnTo>
                    <a:pt x="120" y="253"/>
                  </a:lnTo>
                  <a:lnTo>
                    <a:pt x="120" y="306"/>
                  </a:lnTo>
                  <a:lnTo>
                    <a:pt x="93" y="306"/>
                  </a:lnTo>
                  <a:lnTo>
                    <a:pt x="93" y="25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114" name="Прямая соединительная линия 113"/>
          <p:cNvCxnSpPr/>
          <p:nvPr/>
        </p:nvCxnSpPr>
        <p:spPr>
          <a:xfrm>
            <a:off x="738203" y="648543"/>
            <a:ext cx="1" cy="230061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Группа 114"/>
          <p:cNvGrpSpPr/>
          <p:nvPr/>
        </p:nvGrpSpPr>
        <p:grpSpPr>
          <a:xfrm>
            <a:off x="393978" y="2825395"/>
            <a:ext cx="730460" cy="722098"/>
            <a:chOff x="592830" y="4193603"/>
            <a:chExt cx="304111" cy="304110"/>
          </a:xfrm>
          <a:solidFill>
            <a:schemeClr val="accent3"/>
          </a:solidFill>
        </p:grpSpPr>
        <p:sp>
          <p:nvSpPr>
            <p:cNvPr id="116" name="Freeform: Shape 111"/>
            <p:cNvSpPr/>
            <p:nvPr/>
          </p:nvSpPr>
          <p:spPr>
            <a:xfrm>
              <a:off x="592830" y="4193603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450"/>
            </a:p>
          </p:txBody>
        </p:sp>
        <p:grpSp>
          <p:nvGrpSpPr>
            <p:cNvPr id="120" name="Группа 119"/>
            <p:cNvGrpSpPr/>
            <p:nvPr/>
          </p:nvGrpSpPr>
          <p:grpSpPr>
            <a:xfrm>
              <a:off x="658766" y="4263619"/>
              <a:ext cx="161186" cy="144715"/>
              <a:chOff x="10637176" y="6050026"/>
              <a:chExt cx="1057452" cy="949392"/>
            </a:xfrm>
            <a:grpFill/>
          </p:grpSpPr>
          <p:sp>
            <p:nvSpPr>
              <p:cNvPr id="121" name="Полилиния 120">
                <a:extLst>
                  <a:ext uri="{FF2B5EF4-FFF2-40B4-BE49-F238E27FC236}">
                    <a16:creationId xmlns="" xmlns:a16="http://schemas.microsoft.com/office/drawing/2014/main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2" name="Полилиния 121">
                <a:extLst>
                  <a:ext uri="{FF2B5EF4-FFF2-40B4-BE49-F238E27FC236}">
                    <a16:creationId xmlns="" xmlns:a16="http://schemas.microsoft.com/office/drawing/2014/main" id="{7E18D907-00F5-E04B-8A90-B54F7F74D32B}"/>
                  </a:ext>
                </a:extLst>
              </p:cNvPr>
              <p:cNvSpPr/>
              <p:nvPr/>
            </p:nvSpPr>
            <p:spPr>
              <a:xfrm>
                <a:off x="10637176" y="6050026"/>
                <a:ext cx="743364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3" name="Полилиния 122">
                <a:extLst>
                  <a:ext uri="{FF2B5EF4-FFF2-40B4-BE49-F238E27FC236}">
                    <a16:creationId xmlns="" xmlns:a16="http://schemas.microsoft.com/office/drawing/2014/main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4" name="Полилиния 123">
                <a:extLst>
                  <a:ext uri="{FF2B5EF4-FFF2-40B4-BE49-F238E27FC236}">
                    <a16:creationId xmlns="" xmlns:a16="http://schemas.microsoft.com/office/drawing/2014/main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5" name="Полилиния 124">
                <a:extLst>
                  <a:ext uri="{FF2B5EF4-FFF2-40B4-BE49-F238E27FC236}">
                    <a16:creationId xmlns="" xmlns:a16="http://schemas.microsoft.com/office/drawing/2014/main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6" name="Полилиния 125">
                <a:extLst>
                  <a:ext uri="{FF2B5EF4-FFF2-40B4-BE49-F238E27FC236}">
                    <a16:creationId xmlns="" xmlns:a16="http://schemas.microsoft.com/office/drawing/2014/main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</p:grpSp>
      </p:grpSp>
      <p:grpSp>
        <p:nvGrpSpPr>
          <p:cNvPr id="191" name="Группа 190"/>
          <p:cNvGrpSpPr/>
          <p:nvPr/>
        </p:nvGrpSpPr>
        <p:grpSpPr>
          <a:xfrm>
            <a:off x="575204" y="858059"/>
            <a:ext cx="730459" cy="722098"/>
            <a:chOff x="591322" y="4190270"/>
            <a:chExt cx="304111" cy="304110"/>
          </a:xfrm>
          <a:solidFill>
            <a:schemeClr val="accent1"/>
          </a:solidFill>
        </p:grpSpPr>
        <p:sp>
          <p:nvSpPr>
            <p:cNvPr id="192" name="Freeform: Shape 111"/>
            <p:cNvSpPr/>
            <p:nvPr/>
          </p:nvSpPr>
          <p:spPr>
            <a:xfrm>
              <a:off x="591322" y="4190270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450"/>
            </a:p>
          </p:txBody>
        </p:sp>
        <p:grpSp>
          <p:nvGrpSpPr>
            <p:cNvPr id="193" name="Группа 192"/>
            <p:cNvGrpSpPr/>
            <p:nvPr/>
          </p:nvGrpSpPr>
          <p:grpSpPr>
            <a:xfrm>
              <a:off x="658769" y="4263619"/>
              <a:ext cx="161189" cy="144715"/>
              <a:chOff x="10637160" y="6050026"/>
              <a:chExt cx="1057468" cy="949392"/>
            </a:xfrm>
            <a:grpFill/>
          </p:grpSpPr>
          <p:sp>
            <p:nvSpPr>
              <p:cNvPr id="194" name="Полилиния 193">
                <a:extLst>
                  <a:ext uri="{FF2B5EF4-FFF2-40B4-BE49-F238E27FC236}">
                    <a16:creationId xmlns="" xmlns:a16="http://schemas.microsoft.com/office/drawing/2014/main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5" name="Полилиния 194">
                <a:extLst>
                  <a:ext uri="{FF2B5EF4-FFF2-40B4-BE49-F238E27FC236}">
                    <a16:creationId xmlns="" xmlns:a16="http://schemas.microsoft.com/office/drawing/2014/main" id="{7E18D907-00F5-E04B-8A90-B54F7F74D32B}"/>
                  </a:ext>
                </a:extLst>
              </p:cNvPr>
              <p:cNvSpPr/>
              <p:nvPr/>
            </p:nvSpPr>
            <p:spPr>
              <a:xfrm>
                <a:off x="10637160" y="6050026"/>
                <a:ext cx="743361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6" name="Полилиния 195">
                <a:extLst>
                  <a:ext uri="{FF2B5EF4-FFF2-40B4-BE49-F238E27FC236}">
                    <a16:creationId xmlns="" xmlns:a16="http://schemas.microsoft.com/office/drawing/2014/main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7" name="Полилиния 196">
                <a:extLst>
                  <a:ext uri="{FF2B5EF4-FFF2-40B4-BE49-F238E27FC236}">
                    <a16:creationId xmlns="" xmlns:a16="http://schemas.microsoft.com/office/drawing/2014/main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8" name="Полилиния 197">
                <a:extLst>
                  <a:ext uri="{FF2B5EF4-FFF2-40B4-BE49-F238E27FC236}">
                    <a16:creationId xmlns="" xmlns:a16="http://schemas.microsoft.com/office/drawing/2014/main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9" name="Полилиния 198">
                <a:extLst>
                  <a:ext uri="{FF2B5EF4-FFF2-40B4-BE49-F238E27FC236}">
                    <a16:creationId xmlns="" xmlns:a16="http://schemas.microsoft.com/office/drawing/2014/main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1000917" y="3911968"/>
            <a:ext cx="6725761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Разрешение ввоза товаров без маркировки в отношении продукции, предназначенной для обращения на территории РФ</a:t>
            </a:r>
          </a:p>
        </p:txBody>
      </p:sp>
      <p:grpSp>
        <p:nvGrpSpPr>
          <p:cNvPr id="128" name="Рисунок 749">
            <a:extLst>
              <a:ext uri="{FF2B5EF4-FFF2-40B4-BE49-F238E27FC236}">
                <a16:creationId xmlns:a16="http://schemas.microsoft.com/office/drawing/2014/main" xmlns="" id="{70F7701B-DA59-0F46-9CFB-583FB5DBCA72}"/>
              </a:ext>
            </a:extLst>
          </p:cNvPr>
          <p:cNvGrpSpPr/>
          <p:nvPr/>
        </p:nvGrpSpPr>
        <p:grpSpPr>
          <a:xfrm>
            <a:off x="8055585" y="3613784"/>
            <a:ext cx="941848" cy="1196480"/>
            <a:chOff x="5212079" y="2274760"/>
            <a:chExt cx="1977580" cy="2458592"/>
          </a:xfrm>
        </p:grpSpPr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xmlns="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xmlns="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xmlns="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xmlns="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xmlns="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xmlns="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xmlns="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xmlns="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xmlns="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xmlns="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xmlns="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xmlns="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xmlns="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xmlns="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xmlns="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xmlns="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xmlns="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xmlns="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xmlns="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xmlns="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xmlns="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xmlns="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xmlns="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xmlns="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xmlns="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xmlns="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xmlns="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xmlns="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xmlns="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xmlns="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xmlns="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xmlns="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</p:spTree>
    <p:extLst>
      <p:ext uri="{BB962C8B-B14F-4D97-AF65-F5344CB8AC3E}">
        <p14:creationId xmlns:p14="http://schemas.microsoft.com/office/powerpoint/2010/main" val="8174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7" name="Прямая соединительная линия 356"/>
          <p:cNvCxnSpPr/>
          <p:nvPr/>
        </p:nvCxnSpPr>
        <p:spPr>
          <a:xfrm>
            <a:off x="421037" y="652151"/>
            <a:ext cx="0" cy="246910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" name="Группа 358"/>
          <p:cNvGrpSpPr/>
          <p:nvPr/>
        </p:nvGrpSpPr>
        <p:grpSpPr>
          <a:xfrm>
            <a:off x="96399" y="2947765"/>
            <a:ext cx="730459" cy="722098"/>
            <a:chOff x="591322" y="4190270"/>
            <a:chExt cx="304111" cy="304110"/>
          </a:xfrm>
          <a:solidFill>
            <a:schemeClr val="accent5"/>
          </a:solidFill>
        </p:grpSpPr>
        <p:sp>
          <p:nvSpPr>
            <p:cNvPr id="360" name="Freeform: Shape 111"/>
            <p:cNvSpPr/>
            <p:nvPr/>
          </p:nvSpPr>
          <p:spPr>
            <a:xfrm>
              <a:off x="591322" y="4190270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450"/>
            </a:p>
          </p:txBody>
        </p:sp>
        <p:grpSp>
          <p:nvGrpSpPr>
            <p:cNvPr id="361" name="Группа 360"/>
            <p:cNvGrpSpPr/>
            <p:nvPr/>
          </p:nvGrpSpPr>
          <p:grpSpPr>
            <a:xfrm>
              <a:off x="658769" y="4263619"/>
              <a:ext cx="161189" cy="144715"/>
              <a:chOff x="10637160" y="6050026"/>
              <a:chExt cx="1057468" cy="949392"/>
            </a:xfrm>
            <a:grpFill/>
          </p:grpSpPr>
          <p:sp>
            <p:nvSpPr>
              <p:cNvPr id="362" name="Полилиния 361">
                <a:extLst>
                  <a:ext uri="{FF2B5EF4-FFF2-40B4-BE49-F238E27FC236}">
                    <a16:creationId xmlns="" xmlns:a16="http://schemas.microsoft.com/office/drawing/2014/main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63" name="Полилиния 362">
                <a:extLst>
                  <a:ext uri="{FF2B5EF4-FFF2-40B4-BE49-F238E27FC236}">
                    <a16:creationId xmlns="" xmlns:a16="http://schemas.microsoft.com/office/drawing/2014/main" id="{7E18D907-00F5-E04B-8A90-B54F7F74D32B}"/>
                  </a:ext>
                </a:extLst>
              </p:cNvPr>
              <p:cNvSpPr/>
              <p:nvPr/>
            </p:nvSpPr>
            <p:spPr>
              <a:xfrm>
                <a:off x="10637160" y="6050026"/>
                <a:ext cx="743361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64" name="Полилиния 363">
                <a:extLst>
                  <a:ext uri="{FF2B5EF4-FFF2-40B4-BE49-F238E27FC236}">
                    <a16:creationId xmlns="" xmlns:a16="http://schemas.microsoft.com/office/drawing/2014/main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65" name="Полилиния 364">
                <a:extLst>
                  <a:ext uri="{FF2B5EF4-FFF2-40B4-BE49-F238E27FC236}">
                    <a16:creationId xmlns="" xmlns:a16="http://schemas.microsoft.com/office/drawing/2014/main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66" name="Полилиния 365">
                <a:extLst>
                  <a:ext uri="{FF2B5EF4-FFF2-40B4-BE49-F238E27FC236}">
                    <a16:creationId xmlns="" xmlns:a16="http://schemas.microsoft.com/office/drawing/2014/main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67" name="Полилиния 366">
                <a:extLst>
                  <a:ext uri="{FF2B5EF4-FFF2-40B4-BE49-F238E27FC236}">
                    <a16:creationId xmlns="" xmlns:a16="http://schemas.microsoft.com/office/drawing/2014/main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</p:grpSp>
      </p:grpSp>
      <p:cxnSp>
        <p:nvCxnSpPr>
          <p:cNvPr id="167" name="Прямая соединительная линия 166"/>
          <p:cNvCxnSpPr/>
          <p:nvPr/>
        </p:nvCxnSpPr>
        <p:spPr>
          <a:xfrm>
            <a:off x="907746" y="660898"/>
            <a:ext cx="0" cy="931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>
            <a:off x="681500" y="649363"/>
            <a:ext cx="1" cy="199171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Меры поддержки внешнеэкономической деятельности</a:t>
            </a:r>
            <a:endParaRPr lang="ru-RU" sz="1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91" name="Группа 190"/>
          <p:cNvGrpSpPr/>
          <p:nvPr/>
        </p:nvGrpSpPr>
        <p:grpSpPr>
          <a:xfrm>
            <a:off x="553938" y="881169"/>
            <a:ext cx="730459" cy="722098"/>
            <a:chOff x="591322" y="4190270"/>
            <a:chExt cx="304111" cy="304110"/>
          </a:xfrm>
          <a:solidFill>
            <a:schemeClr val="accent1"/>
          </a:solidFill>
        </p:grpSpPr>
        <p:sp>
          <p:nvSpPr>
            <p:cNvPr id="192" name="Freeform: Shape 111"/>
            <p:cNvSpPr/>
            <p:nvPr/>
          </p:nvSpPr>
          <p:spPr>
            <a:xfrm>
              <a:off x="591322" y="4190270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450"/>
            </a:p>
          </p:txBody>
        </p:sp>
        <p:grpSp>
          <p:nvGrpSpPr>
            <p:cNvPr id="193" name="Группа 192"/>
            <p:cNvGrpSpPr/>
            <p:nvPr/>
          </p:nvGrpSpPr>
          <p:grpSpPr>
            <a:xfrm>
              <a:off x="658769" y="4263619"/>
              <a:ext cx="161189" cy="144715"/>
              <a:chOff x="10637160" y="6050026"/>
              <a:chExt cx="1057468" cy="949392"/>
            </a:xfrm>
            <a:grpFill/>
          </p:grpSpPr>
          <p:sp>
            <p:nvSpPr>
              <p:cNvPr id="194" name="Полилиния 193">
                <a:extLst>
                  <a:ext uri="{FF2B5EF4-FFF2-40B4-BE49-F238E27FC236}">
                    <a16:creationId xmlns="" xmlns:a16="http://schemas.microsoft.com/office/drawing/2014/main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5" name="Полилиния 194">
                <a:extLst>
                  <a:ext uri="{FF2B5EF4-FFF2-40B4-BE49-F238E27FC236}">
                    <a16:creationId xmlns="" xmlns:a16="http://schemas.microsoft.com/office/drawing/2014/main" id="{7E18D907-00F5-E04B-8A90-B54F7F74D32B}"/>
                  </a:ext>
                </a:extLst>
              </p:cNvPr>
              <p:cNvSpPr/>
              <p:nvPr/>
            </p:nvSpPr>
            <p:spPr>
              <a:xfrm>
                <a:off x="10637160" y="6050026"/>
                <a:ext cx="743361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6" name="Полилиния 195">
                <a:extLst>
                  <a:ext uri="{FF2B5EF4-FFF2-40B4-BE49-F238E27FC236}">
                    <a16:creationId xmlns="" xmlns:a16="http://schemas.microsoft.com/office/drawing/2014/main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7" name="Полилиния 196">
                <a:extLst>
                  <a:ext uri="{FF2B5EF4-FFF2-40B4-BE49-F238E27FC236}">
                    <a16:creationId xmlns="" xmlns:a16="http://schemas.microsoft.com/office/drawing/2014/main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8" name="Полилиния 197">
                <a:extLst>
                  <a:ext uri="{FF2B5EF4-FFF2-40B4-BE49-F238E27FC236}">
                    <a16:creationId xmlns="" xmlns:a16="http://schemas.microsoft.com/office/drawing/2014/main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9" name="Полилиния 198">
                <a:extLst>
                  <a:ext uri="{FF2B5EF4-FFF2-40B4-BE49-F238E27FC236}">
                    <a16:creationId xmlns="" xmlns:a16="http://schemas.microsoft.com/office/drawing/2014/main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</p:grpSp>
      </p:grpSp>
      <p:grpSp>
        <p:nvGrpSpPr>
          <p:cNvPr id="182" name="Группа 181"/>
          <p:cNvGrpSpPr/>
          <p:nvPr/>
        </p:nvGrpSpPr>
        <p:grpSpPr>
          <a:xfrm>
            <a:off x="337275" y="1930859"/>
            <a:ext cx="730460" cy="722098"/>
            <a:chOff x="592830" y="4193603"/>
            <a:chExt cx="304111" cy="304110"/>
          </a:xfrm>
          <a:solidFill>
            <a:schemeClr val="accent3"/>
          </a:solidFill>
        </p:grpSpPr>
        <p:sp>
          <p:nvSpPr>
            <p:cNvPr id="183" name="Freeform: Shape 111"/>
            <p:cNvSpPr/>
            <p:nvPr/>
          </p:nvSpPr>
          <p:spPr>
            <a:xfrm>
              <a:off x="592830" y="4193603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450"/>
            </a:p>
          </p:txBody>
        </p:sp>
        <p:grpSp>
          <p:nvGrpSpPr>
            <p:cNvPr id="184" name="Группа 183"/>
            <p:cNvGrpSpPr/>
            <p:nvPr/>
          </p:nvGrpSpPr>
          <p:grpSpPr>
            <a:xfrm>
              <a:off x="658766" y="4263619"/>
              <a:ext cx="161186" cy="144715"/>
              <a:chOff x="10637176" y="6050026"/>
              <a:chExt cx="1057452" cy="949392"/>
            </a:xfrm>
            <a:grpFill/>
          </p:grpSpPr>
          <p:sp>
            <p:nvSpPr>
              <p:cNvPr id="185" name="Полилиния 184">
                <a:extLst>
                  <a:ext uri="{FF2B5EF4-FFF2-40B4-BE49-F238E27FC236}">
                    <a16:creationId xmlns="" xmlns:a16="http://schemas.microsoft.com/office/drawing/2014/main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6" name="Полилиния 185">
                <a:extLst>
                  <a:ext uri="{FF2B5EF4-FFF2-40B4-BE49-F238E27FC236}">
                    <a16:creationId xmlns="" xmlns:a16="http://schemas.microsoft.com/office/drawing/2014/main" id="{7E18D907-00F5-E04B-8A90-B54F7F74D32B}"/>
                  </a:ext>
                </a:extLst>
              </p:cNvPr>
              <p:cNvSpPr/>
              <p:nvPr/>
            </p:nvSpPr>
            <p:spPr>
              <a:xfrm>
                <a:off x="10637176" y="6050026"/>
                <a:ext cx="743364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7" name="Полилиния 186">
                <a:extLst>
                  <a:ext uri="{FF2B5EF4-FFF2-40B4-BE49-F238E27FC236}">
                    <a16:creationId xmlns="" xmlns:a16="http://schemas.microsoft.com/office/drawing/2014/main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8" name="Полилиния 187">
                <a:extLst>
                  <a:ext uri="{FF2B5EF4-FFF2-40B4-BE49-F238E27FC236}">
                    <a16:creationId xmlns="" xmlns:a16="http://schemas.microsoft.com/office/drawing/2014/main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9" name="Полилиния 188">
                <a:extLst>
                  <a:ext uri="{FF2B5EF4-FFF2-40B4-BE49-F238E27FC236}">
                    <a16:creationId xmlns="" xmlns:a16="http://schemas.microsoft.com/office/drawing/2014/main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0" name="Полилиния 189">
                <a:extLst>
                  <a:ext uri="{FF2B5EF4-FFF2-40B4-BE49-F238E27FC236}">
                    <a16:creationId xmlns="" xmlns:a16="http://schemas.microsoft.com/office/drawing/2014/main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</p:grpSp>
      </p:grpSp>
      <p:pic>
        <p:nvPicPr>
          <p:cNvPr id="150" name="Picture 3" descr="K:\Шкопкина\картинки\Для презентации\png-clipart-business-information-technology-management-innovation-business-text-service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86" b="24648" l="59950" r="6921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1" t="14055" r="31493" b="73969"/>
          <a:stretch/>
        </p:blipFill>
        <p:spPr bwMode="auto">
          <a:xfrm>
            <a:off x="4477526" y="3121252"/>
            <a:ext cx="803506" cy="8936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/>
          <p:cNvSpPr txBox="1"/>
          <p:nvPr/>
        </p:nvSpPr>
        <p:spPr>
          <a:xfrm>
            <a:off x="1485792" y="728427"/>
            <a:ext cx="625547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Предоставление в таможенный орган сведений о разрешительных документах, полученных в упрощенной форме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в рамках временного порядка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6835" y="2983392"/>
            <a:ext cx="6411445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Отсутствие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необходимости получения согласия правообладателей на использование товарных знаков в отношении ряда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товаров: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825" y="3591317"/>
            <a:ext cx="7137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фармацевтической отрасли;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химической отрасли;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металлургической отрасли;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строительной отрасли;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товары </a:t>
            </a:r>
            <a:r>
              <a:rPr lang="ru-RU" dirty="0" err="1" smtClean="0">
                <a:latin typeface="Calibri" pitchFamily="34" charset="0"/>
              </a:rPr>
              <a:t>машино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ru-RU" dirty="0">
                <a:latin typeface="Calibri" pitchFamily="34" charset="0"/>
              </a:rPr>
              <a:t>и </a:t>
            </a:r>
            <a:r>
              <a:rPr lang="ru-RU" dirty="0" smtClean="0">
                <a:latin typeface="Calibri" pitchFamily="34" charset="0"/>
              </a:rPr>
              <a:t>автомобилестроения;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товары </a:t>
            </a:r>
            <a:r>
              <a:rPr lang="ru-RU" dirty="0">
                <a:latin typeface="Calibri" pitchFamily="34" charset="0"/>
              </a:rPr>
              <a:t>широкого </a:t>
            </a:r>
            <a:r>
              <a:rPr lang="ru-RU" dirty="0" smtClean="0">
                <a:latin typeface="Calibri" pitchFamily="34" charset="0"/>
              </a:rPr>
              <a:t>потребления (косметика, одежда, бытовая техника и другое).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1311277" y="1880963"/>
            <a:ext cx="6033464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Упрощены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условия применения сертификатов и деклараций о соответствии товаров техническим регламентам, выданных на серийно-выпускаемую продукцию 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grpSp>
        <p:nvGrpSpPr>
          <p:cNvPr id="200" name="Рисунок 367">
            <a:extLst>
              <a:ext uri="{FF2B5EF4-FFF2-40B4-BE49-F238E27FC236}">
                <a16:creationId xmlns="" xmlns:a16="http://schemas.microsoft.com/office/drawing/2014/main" id="{69790C40-5018-1345-A685-A1BD4CA6F919}"/>
              </a:ext>
            </a:extLst>
          </p:cNvPr>
          <p:cNvGrpSpPr/>
          <p:nvPr/>
        </p:nvGrpSpPr>
        <p:grpSpPr>
          <a:xfrm>
            <a:off x="6830906" y="3339963"/>
            <a:ext cx="1144800" cy="1195623"/>
            <a:chOff x="5036734" y="2344756"/>
            <a:chExt cx="2171418" cy="2168484"/>
          </a:xfrm>
        </p:grpSpPr>
        <p:sp>
          <p:nvSpPr>
            <p:cNvPr id="201" name="Полилиния 200">
              <a:extLst>
                <a:ext uri="{FF2B5EF4-FFF2-40B4-BE49-F238E27FC236}">
                  <a16:creationId xmlns="" xmlns:a16="http://schemas.microsoft.com/office/drawing/2014/main" id="{5E6F52EF-E5C4-3B4B-BE3C-42633C730A6B}"/>
                </a:ext>
              </a:extLst>
            </p:cNvPr>
            <p:cNvSpPr/>
            <p:nvPr/>
          </p:nvSpPr>
          <p:spPr>
            <a:xfrm>
              <a:off x="6726758" y="2591758"/>
              <a:ext cx="481108" cy="481490"/>
            </a:xfrm>
            <a:custGeom>
              <a:avLst/>
              <a:gdLst>
                <a:gd name="connsiteX0" fmla="*/ 481109 w 481108"/>
                <a:gd name="connsiteY0" fmla="*/ 209740 h 481488"/>
                <a:gd name="connsiteX1" fmla="*/ 481109 w 481108"/>
                <a:gd name="connsiteY1" fmla="*/ 271748 h 481488"/>
                <a:gd name="connsiteX2" fmla="*/ 473584 w 481108"/>
                <a:gd name="connsiteY2" fmla="*/ 279273 h 481488"/>
                <a:gd name="connsiteX3" fmla="*/ 424911 w 481108"/>
                <a:gd name="connsiteY3" fmla="*/ 279273 h 481488"/>
                <a:gd name="connsiteX4" fmla="*/ 387344 w 481108"/>
                <a:gd name="connsiteY4" fmla="*/ 317906 h 481488"/>
                <a:gd name="connsiteX5" fmla="*/ 398146 w 481108"/>
                <a:gd name="connsiteY5" fmla="*/ 343948 h 481488"/>
                <a:gd name="connsiteX6" fmla="*/ 432436 w 481108"/>
                <a:gd name="connsiteY6" fmla="*/ 378428 h 481488"/>
                <a:gd name="connsiteX7" fmla="*/ 432779 w 481108"/>
                <a:gd name="connsiteY7" fmla="*/ 388658 h 481488"/>
                <a:gd name="connsiteX8" fmla="*/ 432436 w 481108"/>
                <a:gd name="connsiteY8" fmla="*/ 389001 h 481488"/>
                <a:gd name="connsiteX9" fmla="*/ 388621 w 481108"/>
                <a:gd name="connsiteY9" fmla="*/ 432816 h 481488"/>
                <a:gd name="connsiteX10" fmla="*/ 378115 w 481108"/>
                <a:gd name="connsiteY10" fmla="*/ 432883 h 481488"/>
                <a:gd name="connsiteX11" fmla="*/ 378048 w 481108"/>
                <a:gd name="connsiteY11" fmla="*/ 432816 h 481488"/>
                <a:gd name="connsiteX12" fmla="*/ 343663 w 481108"/>
                <a:gd name="connsiteY12" fmla="*/ 398431 h 481488"/>
                <a:gd name="connsiteX13" fmla="*/ 289780 w 481108"/>
                <a:gd name="connsiteY13" fmla="*/ 398964 h 481488"/>
                <a:gd name="connsiteX14" fmla="*/ 278893 w 481108"/>
                <a:gd name="connsiteY14" fmla="*/ 425291 h 481488"/>
                <a:gd name="connsiteX15" fmla="*/ 278893 w 481108"/>
                <a:gd name="connsiteY15" fmla="*/ 473964 h 481488"/>
                <a:gd name="connsiteX16" fmla="*/ 271368 w 481108"/>
                <a:gd name="connsiteY16" fmla="*/ 481489 h 481488"/>
                <a:gd name="connsiteX17" fmla="*/ 209360 w 481108"/>
                <a:gd name="connsiteY17" fmla="*/ 481489 h 481488"/>
                <a:gd name="connsiteX18" fmla="*/ 201836 w 481108"/>
                <a:gd name="connsiteY18" fmla="*/ 473964 h 481488"/>
                <a:gd name="connsiteX19" fmla="*/ 201836 w 481108"/>
                <a:gd name="connsiteY19" fmla="*/ 425291 h 481488"/>
                <a:gd name="connsiteX20" fmla="*/ 178404 w 481108"/>
                <a:gd name="connsiteY20" fmla="*/ 390239 h 481488"/>
                <a:gd name="connsiteX21" fmla="*/ 163640 w 481108"/>
                <a:gd name="connsiteY21" fmla="*/ 387191 h 481488"/>
                <a:gd name="connsiteX22" fmla="*/ 137065 w 481108"/>
                <a:gd name="connsiteY22" fmla="*/ 398431 h 481488"/>
                <a:gd name="connsiteX23" fmla="*/ 102776 w 481108"/>
                <a:gd name="connsiteY23" fmla="*/ 432816 h 481488"/>
                <a:gd name="connsiteX24" fmla="*/ 92012 w 481108"/>
                <a:gd name="connsiteY24" fmla="*/ 432816 h 481488"/>
                <a:gd name="connsiteX25" fmla="*/ 48293 w 481108"/>
                <a:gd name="connsiteY25" fmla="*/ 389001 h 481488"/>
                <a:gd name="connsiteX26" fmla="*/ 48264 w 481108"/>
                <a:gd name="connsiteY26" fmla="*/ 378362 h 481488"/>
                <a:gd name="connsiteX27" fmla="*/ 48293 w 481108"/>
                <a:gd name="connsiteY27" fmla="*/ 378333 h 481488"/>
                <a:gd name="connsiteX28" fmla="*/ 82678 w 481108"/>
                <a:gd name="connsiteY28" fmla="*/ 343948 h 481488"/>
                <a:gd name="connsiteX29" fmla="*/ 81954 w 481108"/>
                <a:gd name="connsiteY29" fmla="*/ 290074 h 481488"/>
                <a:gd name="connsiteX30" fmla="*/ 55817 w 481108"/>
                <a:gd name="connsiteY30" fmla="*/ 279273 h 481488"/>
                <a:gd name="connsiteX31" fmla="*/ 7430 w 481108"/>
                <a:gd name="connsiteY31" fmla="*/ 279273 h 481488"/>
                <a:gd name="connsiteX32" fmla="*/ 1 w 481108"/>
                <a:gd name="connsiteY32" fmla="*/ 271748 h 481488"/>
                <a:gd name="connsiteX33" fmla="*/ 1 w 481108"/>
                <a:gd name="connsiteY33" fmla="*/ 209740 h 481488"/>
                <a:gd name="connsiteX34" fmla="*/ 7335 w 481108"/>
                <a:gd name="connsiteY34" fmla="*/ 202216 h 481488"/>
                <a:gd name="connsiteX35" fmla="*/ 7430 w 481108"/>
                <a:gd name="connsiteY35" fmla="*/ 202216 h 481488"/>
                <a:gd name="connsiteX36" fmla="*/ 56103 w 481108"/>
                <a:gd name="connsiteY36" fmla="*/ 202216 h 481488"/>
                <a:gd name="connsiteX37" fmla="*/ 93851 w 481108"/>
                <a:gd name="connsiteY37" fmla="*/ 163773 h 481488"/>
                <a:gd name="connsiteX38" fmla="*/ 82963 w 481108"/>
                <a:gd name="connsiteY38" fmla="*/ 137446 h 481488"/>
                <a:gd name="connsiteX39" fmla="*/ 48578 w 481108"/>
                <a:gd name="connsiteY39" fmla="*/ 103060 h 481488"/>
                <a:gd name="connsiteX40" fmla="*/ 48550 w 481108"/>
                <a:gd name="connsiteY40" fmla="*/ 92421 h 481488"/>
                <a:gd name="connsiteX41" fmla="*/ 48578 w 481108"/>
                <a:gd name="connsiteY41" fmla="*/ 92392 h 481488"/>
                <a:gd name="connsiteX42" fmla="*/ 92298 w 481108"/>
                <a:gd name="connsiteY42" fmla="*/ 48577 h 481488"/>
                <a:gd name="connsiteX43" fmla="*/ 103061 w 481108"/>
                <a:gd name="connsiteY43" fmla="*/ 48577 h 481488"/>
                <a:gd name="connsiteX44" fmla="*/ 137351 w 481108"/>
                <a:gd name="connsiteY44" fmla="*/ 82963 h 481488"/>
                <a:gd name="connsiteX45" fmla="*/ 191234 w 481108"/>
                <a:gd name="connsiteY45" fmla="*/ 82429 h 481488"/>
                <a:gd name="connsiteX46" fmla="*/ 202121 w 481108"/>
                <a:gd name="connsiteY46" fmla="*/ 56197 h 481488"/>
                <a:gd name="connsiteX47" fmla="*/ 202121 w 481108"/>
                <a:gd name="connsiteY47" fmla="*/ 7525 h 481488"/>
                <a:gd name="connsiteX48" fmla="*/ 209646 w 481108"/>
                <a:gd name="connsiteY48" fmla="*/ 0 h 481488"/>
                <a:gd name="connsiteX49" fmla="*/ 271654 w 481108"/>
                <a:gd name="connsiteY49" fmla="*/ 0 h 481488"/>
                <a:gd name="connsiteX50" fmla="*/ 279178 w 481108"/>
                <a:gd name="connsiteY50" fmla="*/ 7525 h 481488"/>
                <a:gd name="connsiteX51" fmla="*/ 279178 w 481108"/>
                <a:gd name="connsiteY51" fmla="*/ 56197 h 481488"/>
                <a:gd name="connsiteX52" fmla="*/ 317621 w 481108"/>
                <a:gd name="connsiteY52" fmla="*/ 93945 h 481488"/>
                <a:gd name="connsiteX53" fmla="*/ 343948 w 481108"/>
                <a:gd name="connsiteY53" fmla="*/ 83058 h 481488"/>
                <a:gd name="connsiteX54" fmla="*/ 378334 w 481108"/>
                <a:gd name="connsiteY54" fmla="*/ 48577 h 481488"/>
                <a:gd name="connsiteX55" fmla="*/ 388906 w 481108"/>
                <a:gd name="connsiteY55" fmla="*/ 48577 h 481488"/>
                <a:gd name="connsiteX56" fmla="*/ 432721 w 481108"/>
                <a:gd name="connsiteY56" fmla="*/ 92488 h 481488"/>
                <a:gd name="connsiteX57" fmla="*/ 433064 w 481108"/>
                <a:gd name="connsiteY57" fmla="*/ 102718 h 481488"/>
                <a:gd name="connsiteX58" fmla="*/ 432721 w 481108"/>
                <a:gd name="connsiteY58" fmla="*/ 103060 h 481488"/>
                <a:gd name="connsiteX59" fmla="*/ 398431 w 481108"/>
                <a:gd name="connsiteY59" fmla="*/ 137446 h 481488"/>
                <a:gd name="connsiteX60" fmla="*/ 398965 w 481108"/>
                <a:gd name="connsiteY60" fmla="*/ 191329 h 481488"/>
                <a:gd name="connsiteX61" fmla="*/ 425197 w 481108"/>
                <a:gd name="connsiteY61" fmla="*/ 202216 h 481488"/>
                <a:gd name="connsiteX62" fmla="*/ 473870 w 481108"/>
                <a:gd name="connsiteY62" fmla="*/ 202216 h 481488"/>
                <a:gd name="connsiteX63" fmla="*/ 481109 w 481108"/>
                <a:gd name="connsiteY63" fmla="*/ 209740 h 481488"/>
                <a:gd name="connsiteX64" fmla="*/ 307277 w 481108"/>
                <a:gd name="connsiteY64" fmla="*/ 240792 h 481488"/>
                <a:gd name="connsiteX65" fmla="*/ 240602 w 481108"/>
                <a:gd name="connsiteY65" fmla="*/ 174117 h 481488"/>
                <a:gd name="connsiteX66" fmla="*/ 173927 w 481108"/>
                <a:gd name="connsiteY66" fmla="*/ 240792 h 481488"/>
                <a:gd name="connsiteX67" fmla="*/ 240602 w 481108"/>
                <a:gd name="connsiteY67" fmla="*/ 307467 h 481488"/>
                <a:gd name="connsiteX68" fmla="*/ 307277 w 481108"/>
                <a:gd name="connsiteY68" fmla="*/ 240792 h 48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81108" h="481488">
                  <a:moveTo>
                    <a:pt x="481109" y="209740"/>
                  </a:moveTo>
                  <a:lnTo>
                    <a:pt x="481109" y="271748"/>
                  </a:lnTo>
                  <a:cubicBezTo>
                    <a:pt x="481061" y="275882"/>
                    <a:pt x="477718" y="279225"/>
                    <a:pt x="473584" y="279273"/>
                  </a:cubicBezTo>
                  <a:lnTo>
                    <a:pt x="424911" y="279273"/>
                  </a:lnTo>
                  <a:cubicBezTo>
                    <a:pt x="403870" y="279568"/>
                    <a:pt x="387049" y="296866"/>
                    <a:pt x="387344" y="317906"/>
                  </a:cubicBezTo>
                  <a:cubicBezTo>
                    <a:pt x="387487" y="327641"/>
                    <a:pt x="391345" y="336966"/>
                    <a:pt x="398146" y="343948"/>
                  </a:cubicBezTo>
                  <a:lnTo>
                    <a:pt x="432436" y="378428"/>
                  </a:lnTo>
                  <a:cubicBezTo>
                    <a:pt x="435360" y="381162"/>
                    <a:pt x="435512" y="385743"/>
                    <a:pt x="432779" y="388658"/>
                  </a:cubicBezTo>
                  <a:cubicBezTo>
                    <a:pt x="432664" y="388782"/>
                    <a:pt x="432550" y="388887"/>
                    <a:pt x="432436" y="389001"/>
                  </a:cubicBezTo>
                  <a:lnTo>
                    <a:pt x="388621" y="432816"/>
                  </a:lnTo>
                  <a:cubicBezTo>
                    <a:pt x="385735" y="435740"/>
                    <a:pt x="381029" y="435769"/>
                    <a:pt x="378115" y="432883"/>
                  </a:cubicBezTo>
                  <a:cubicBezTo>
                    <a:pt x="378096" y="432864"/>
                    <a:pt x="378067" y="432835"/>
                    <a:pt x="378048" y="432816"/>
                  </a:cubicBezTo>
                  <a:lnTo>
                    <a:pt x="343663" y="398431"/>
                  </a:lnTo>
                  <a:cubicBezTo>
                    <a:pt x="328632" y="383695"/>
                    <a:pt x="304515" y="383943"/>
                    <a:pt x="289780" y="398964"/>
                  </a:cubicBezTo>
                  <a:cubicBezTo>
                    <a:pt x="282884" y="406003"/>
                    <a:pt x="278978" y="415442"/>
                    <a:pt x="278893" y="425291"/>
                  </a:cubicBezTo>
                  <a:lnTo>
                    <a:pt x="278893" y="473964"/>
                  </a:lnTo>
                  <a:cubicBezTo>
                    <a:pt x="278845" y="478098"/>
                    <a:pt x="275502" y="481441"/>
                    <a:pt x="271368" y="481489"/>
                  </a:cubicBezTo>
                  <a:lnTo>
                    <a:pt x="209360" y="481489"/>
                  </a:lnTo>
                  <a:cubicBezTo>
                    <a:pt x="205226" y="481441"/>
                    <a:pt x="201883" y="478098"/>
                    <a:pt x="201836" y="473964"/>
                  </a:cubicBezTo>
                  <a:lnTo>
                    <a:pt x="201836" y="425291"/>
                  </a:lnTo>
                  <a:cubicBezTo>
                    <a:pt x="201997" y="409889"/>
                    <a:pt x="192692" y="395973"/>
                    <a:pt x="178404" y="390239"/>
                  </a:cubicBezTo>
                  <a:cubicBezTo>
                    <a:pt x="173727" y="388268"/>
                    <a:pt x="168717" y="387229"/>
                    <a:pt x="163640" y="387191"/>
                  </a:cubicBezTo>
                  <a:cubicBezTo>
                    <a:pt x="153639" y="387248"/>
                    <a:pt x="144076" y="391296"/>
                    <a:pt x="137065" y="398431"/>
                  </a:cubicBezTo>
                  <a:lnTo>
                    <a:pt x="102776" y="432816"/>
                  </a:lnTo>
                  <a:cubicBezTo>
                    <a:pt x="99804" y="435788"/>
                    <a:pt x="94984" y="435788"/>
                    <a:pt x="92012" y="432816"/>
                  </a:cubicBezTo>
                  <a:lnTo>
                    <a:pt x="48293" y="389001"/>
                  </a:lnTo>
                  <a:cubicBezTo>
                    <a:pt x="45349" y="386067"/>
                    <a:pt x="45330" y="381305"/>
                    <a:pt x="48264" y="378362"/>
                  </a:cubicBezTo>
                  <a:cubicBezTo>
                    <a:pt x="48273" y="378352"/>
                    <a:pt x="48283" y="378342"/>
                    <a:pt x="48293" y="378333"/>
                  </a:cubicBezTo>
                  <a:lnTo>
                    <a:pt x="82678" y="343948"/>
                  </a:lnTo>
                  <a:cubicBezTo>
                    <a:pt x="97356" y="328870"/>
                    <a:pt x="97032" y="304752"/>
                    <a:pt x="81954" y="290074"/>
                  </a:cubicBezTo>
                  <a:cubicBezTo>
                    <a:pt x="74953" y="283254"/>
                    <a:pt x="65590" y="279387"/>
                    <a:pt x="55817" y="279273"/>
                  </a:cubicBezTo>
                  <a:lnTo>
                    <a:pt x="7430" y="279273"/>
                  </a:lnTo>
                  <a:cubicBezTo>
                    <a:pt x="3315" y="279225"/>
                    <a:pt x="1" y="275863"/>
                    <a:pt x="1" y="271748"/>
                  </a:cubicBezTo>
                  <a:lnTo>
                    <a:pt x="1" y="209740"/>
                  </a:lnTo>
                  <a:cubicBezTo>
                    <a:pt x="-57" y="205635"/>
                    <a:pt x="3230" y="202273"/>
                    <a:pt x="7335" y="202216"/>
                  </a:cubicBezTo>
                  <a:cubicBezTo>
                    <a:pt x="7364" y="202216"/>
                    <a:pt x="7402" y="202216"/>
                    <a:pt x="7430" y="202216"/>
                  </a:cubicBezTo>
                  <a:lnTo>
                    <a:pt x="56103" y="202216"/>
                  </a:lnTo>
                  <a:cubicBezTo>
                    <a:pt x="77144" y="202025"/>
                    <a:pt x="94051" y="184814"/>
                    <a:pt x="93851" y="163773"/>
                  </a:cubicBezTo>
                  <a:cubicBezTo>
                    <a:pt x="93765" y="153914"/>
                    <a:pt x="89860" y="144485"/>
                    <a:pt x="82963" y="137446"/>
                  </a:cubicBezTo>
                  <a:lnTo>
                    <a:pt x="48578" y="103060"/>
                  </a:lnTo>
                  <a:cubicBezTo>
                    <a:pt x="45635" y="100127"/>
                    <a:pt x="45616" y="95364"/>
                    <a:pt x="48550" y="92421"/>
                  </a:cubicBezTo>
                  <a:cubicBezTo>
                    <a:pt x="48559" y="92412"/>
                    <a:pt x="48569" y="92402"/>
                    <a:pt x="48578" y="92392"/>
                  </a:cubicBezTo>
                  <a:lnTo>
                    <a:pt x="92298" y="48577"/>
                  </a:lnTo>
                  <a:cubicBezTo>
                    <a:pt x="95317" y="45710"/>
                    <a:pt x="100042" y="45710"/>
                    <a:pt x="103061" y="48577"/>
                  </a:cubicBezTo>
                  <a:lnTo>
                    <a:pt x="137351" y="82963"/>
                  </a:lnTo>
                  <a:cubicBezTo>
                    <a:pt x="152372" y="97698"/>
                    <a:pt x="176499" y="97450"/>
                    <a:pt x="191234" y="82429"/>
                  </a:cubicBezTo>
                  <a:cubicBezTo>
                    <a:pt x="198102" y="75419"/>
                    <a:pt x="202007" y="66018"/>
                    <a:pt x="202121" y="56197"/>
                  </a:cubicBezTo>
                  <a:lnTo>
                    <a:pt x="202121" y="7525"/>
                  </a:lnTo>
                  <a:cubicBezTo>
                    <a:pt x="202121" y="3372"/>
                    <a:pt x="205493" y="0"/>
                    <a:pt x="209646" y="0"/>
                  </a:cubicBezTo>
                  <a:lnTo>
                    <a:pt x="271654" y="0"/>
                  </a:lnTo>
                  <a:cubicBezTo>
                    <a:pt x="275807" y="0"/>
                    <a:pt x="279178" y="3372"/>
                    <a:pt x="279178" y="7525"/>
                  </a:cubicBezTo>
                  <a:lnTo>
                    <a:pt x="279178" y="56197"/>
                  </a:lnTo>
                  <a:cubicBezTo>
                    <a:pt x="279369" y="77238"/>
                    <a:pt x="296581" y="94145"/>
                    <a:pt x="317621" y="93945"/>
                  </a:cubicBezTo>
                  <a:cubicBezTo>
                    <a:pt x="327480" y="93859"/>
                    <a:pt x="336910" y="89954"/>
                    <a:pt x="343948" y="83058"/>
                  </a:cubicBezTo>
                  <a:lnTo>
                    <a:pt x="378334" y="48577"/>
                  </a:lnTo>
                  <a:cubicBezTo>
                    <a:pt x="381286" y="45739"/>
                    <a:pt x="385954" y="45739"/>
                    <a:pt x="388906" y="48577"/>
                  </a:cubicBezTo>
                  <a:lnTo>
                    <a:pt x="432721" y="92488"/>
                  </a:lnTo>
                  <a:cubicBezTo>
                    <a:pt x="435646" y="95221"/>
                    <a:pt x="435798" y="99803"/>
                    <a:pt x="433064" y="102718"/>
                  </a:cubicBezTo>
                  <a:cubicBezTo>
                    <a:pt x="432950" y="102841"/>
                    <a:pt x="432836" y="102946"/>
                    <a:pt x="432721" y="103060"/>
                  </a:cubicBezTo>
                  <a:lnTo>
                    <a:pt x="398431" y="137446"/>
                  </a:lnTo>
                  <a:cubicBezTo>
                    <a:pt x="383696" y="152467"/>
                    <a:pt x="383944" y="176593"/>
                    <a:pt x="398965" y="191329"/>
                  </a:cubicBezTo>
                  <a:cubicBezTo>
                    <a:pt x="405975" y="198196"/>
                    <a:pt x="415377" y="202101"/>
                    <a:pt x="425197" y="202216"/>
                  </a:cubicBezTo>
                  <a:lnTo>
                    <a:pt x="473870" y="202216"/>
                  </a:lnTo>
                  <a:cubicBezTo>
                    <a:pt x="477918" y="202368"/>
                    <a:pt x="481109" y="205692"/>
                    <a:pt x="481109" y="209740"/>
                  </a:cubicBezTo>
                  <a:close/>
                  <a:moveTo>
                    <a:pt x="307277" y="240792"/>
                  </a:moveTo>
                  <a:cubicBezTo>
                    <a:pt x="307277" y="203968"/>
                    <a:pt x="277426" y="174117"/>
                    <a:pt x="240602" y="174117"/>
                  </a:cubicBezTo>
                  <a:cubicBezTo>
                    <a:pt x="203779" y="174117"/>
                    <a:pt x="173927" y="203968"/>
                    <a:pt x="173927" y="240792"/>
                  </a:cubicBezTo>
                  <a:cubicBezTo>
                    <a:pt x="173927" y="277616"/>
                    <a:pt x="203779" y="307467"/>
                    <a:pt x="240602" y="307467"/>
                  </a:cubicBezTo>
                  <a:cubicBezTo>
                    <a:pt x="277426" y="307467"/>
                    <a:pt x="307277" y="277616"/>
                    <a:pt x="307277" y="240792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="" xmlns:a16="http://schemas.microsoft.com/office/drawing/2014/main" id="{B6E779B0-1347-E34D-828D-D49B91C28976}"/>
                </a:ext>
              </a:extLst>
            </p:cNvPr>
            <p:cNvSpPr/>
            <p:nvPr/>
          </p:nvSpPr>
          <p:spPr>
            <a:xfrm>
              <a:off x="6121062" y="3014002"/>
              <a:ext cx="656940" cy="121824"/>
            </a:xfrm>
            <a:custGeom>
              <a:avLst/>
              <a:gdLst>
                <a:gd name="connsiteX0" fmla="*/ 535114 w 656939"/>
                <a:gd name="connsiteY0" fmla="*/ 121539 h 121824"/>
                <a:gd name="connsiteX1" fmla="*/ 120587 w 656939"/>
                <a:gd name="connsiteY1" fmla="*/ 120587 h 121824"/>
                <a:gd name="connsiteX2" fmla="*/ 0 w 656939"/>
                <a:gd name="connsiteY2" fmla="*/ 0 h 121824"/>
                <a:gd name="connsiteX3" fmla="*/ 349187 w 656939"/>
                <a:gd name="connsiteY3" fmla="*/ 0 h 121824"/>
                <a:gd name="connsiteX4" fmla="*/ 440912 w 656939"/>
                <a:gd name="connsiteY4" fmla="*/ 0 h 121824"/>
                <a:gd name="connsiteX5" fmla="*/ 535114 w 656939"/>
                <a:gd name="connsiteY5" fmla="*/ 0 h 121824"/>
                <a:gd name="connsiteX6" fmla="*/ 656939 w 656939"/>
                <a:gd name="connsiteY6" fmla="*/ 121825 h 121824"/>
                <a:gd name="connsiteX7" fmla="*/ 535114 w 656939"/>
                <a:gd name="connsiteY7" fmla="*/ 121539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939" h="121824">
                  <a:moveTo>
                    <a:pt x="535114" y="121539"/>
                  </a:moveTo>
                  <a:lnTo>
                    <a:pt x="120587" y="120587"/>
                  </a:lnTo>
                  <a:lnTo>
                    <a:pt x="0" y="0"/>
                  </a:lnTo>
                  <a:lnTo>
                    <a:pt x="349187" y="0"/>
                  </a:lnTo>
                  <a:lnTo>
                    <a:pt x="440912" y="0"/>
                  </a:lnTo>
                  <a:lnTo>
                    <a:pt x="535114" y="0"/>
                  </a:lnTo>
                  <a:lnTo>
                    <a:pt x="656939" y="121825"/>
                  </a:lnTo>
                  <a:lnTo>
                    <a:pt x="535114" y="121539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="" xmlns:a16="http://schemas.microsoft.com/office/drawing/2014/main" id="{9596845F-526B-9E46-A638-F7731B6EDA96}"/>
                </a:ext>
              </a:extLst>
            </p:cNvPr>
            <p:cNvSpPr/>
            <p:nvPr/>
          </p:nvSpPr>
          <p:spPr>
            <a:xfrm>
              <a:off x="6121062" y="3014002"/>
              <a:ext cx="535114" cy="787528"/>
            </a:xfrm>
            <a:custGeom>
              <a:avLst/>
              <a:gdLst>
                <a:gd name="connsiteX0" fmla="*/ 535114 w 535114"/>
                <a:gd name="connsiteY0" fmla="*/ 121539 h 787526"/>
                <a:gd name="connsiteX1" fmla="*/ 535114 w 535114"/>
                <a:gd name="connsiteY1" fmla="*/ 787527 h 787526"/>
                <a:gd name="connsiteX2" fmla="*/ 0 w 535114"/>
                <a:gd name="connsiteY2" fmla="*/ 787527 h 787526"/>
                <a:gd name="connsiteX3" fmla="*/ 0 w 535114"/>
                <a:gd name="connsiteY3" fmla="*/ 0 h 787526"/>
                <a:gd name="connsiteX4" fmla="*/ 120587 w 535114"/>
                <a:gd name="connsiteY4" fmla="*/ 120587 h 787526"/>
                <a:gd name="connsiteX5" fmla="*/ 535114 w 535114"/>
                <a:gd name="connsiteY5" fmla="*/ 121539 h 7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114" h="787526">
                  <a:moveTo>
                    <a:pt x="535114" y="121539"/>
                  </a:moveTo>
                  <a:lnTo>
                    <a:pt x="535114" y="787527"/>
                  </a:lnTo>
                  <a:lnTo>
                    <a:pt x="0" y="787527"/>
                  </a:lnTo>
                  <a:lnTo>
                    <a:pt x="0" y="0"/>
                  </a:lnTo>
                  <a:lnTo>
                    <a:pt x="120587" y="120587"/>
                  </a:lnTo>
                  <a:lnTo>
                    <a:pt x="535114" y="12153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="" xmlns:a16="http://schemas.microsoft.com/office/drawing/2014/main" id="{56408ADD-9F92-EE4C-933F-D7988673D32E}"/>
                </a:ext>
              </a:extLst>
            </p:cNvPr>
            <p:cNvSpPr/>
            <p:nvPr/>
          </p:nvSpPr>
          <p:spPr>
            <a:xfrm>
              <a:off x="5834930" y="4078136"/>
              <a:ext cx="574740" cy="435104"/>
            </a:xfrm>
            <a:custGeom>
              <a:avLst/>
              <a:gdLst>
                <a:gd name="connsiteX0" fmla="*/ 0 w 574738"/>
                <a:gd name="connsiteY0" fmla="*/ 0 h 435102"/>
                <a:gd name="connsiteX1" fmla="*/ 574738 w 574738"/>
                <a:gd name="connsiteY1" fmla="*/ 0 h 435102"/>
                <a:gd name="connsiteX2" fmla="*/ 574738 w 574738"/>
                <a:gd name="connsiteY2" fmla="*/ 435102 h 435102"/>
                <a:gd name="connsiteX3" fmla="*/ 0 w 574738"/>
                <a:gd name="connsiteY3" fmla="*/ 435102 h 43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738" h="435102">
                  <a:moveTo>
                    <a:pt x="0" y="0"/>
                  </a:moveTo>
                  <a:lnTo>
                    <a:pt x="574738" y="0"/>
                  </a:lnTo>
                  <a:lnTo>
                    <a:pt x="574738" y="435102"/>
                  </a:lnTo>
                  <a:lnTo>
                    <a:pt x="0" y="4351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="" xmlns:a16="http://schemas.microsoft.com/office/drawing/2014/main" id="{C6B590D8-2CCF-634C-85E9-12304FD8F2C4}"/>
                </a:ext>
              </a:extLst>
            </p:cNvPr>
            <p:cNvSpPr/>
            <p:nvPr/>
          </p:nvSpPr>
          <p:spPr>
            <a:xfrm>
              <a:off x="5585948" y="3014002"/>
              <a:ext cx="535114" cy="787528"/>
            </a:xfrm>
            <a:custGeom>
              <a:avLst/>
              <a:gdLst>
                <a:gd name="connsiteX0" fmla="*/ 535115 w 535114"/>
                <a:gd name="connsiteY0" fmla="*/ 0 h 787526"/>
                <a:gd name="connsiteX1" fmla="*/ 535115 w 535114"/>
                <a:gd name="connsiteY1" fmla="*/ 787527 h 787526"/>
                <a:gd name="connsiteX2" fmla="*/ 188404 w 535114"/>
                <a:gd name="connsiteY2" fmla="*/ 787527 h 787526"/>
                <a:gd name="connsiteX3" fmla="*/ 96679 w 535114"/>
                <a:gd name="connsiteY3" fmla="*/ 787527 h 787526"/>
                <a:gd name="connsiteX4" fmla="*/ 0 w 535114"/>
                <a:gd name="connsiteY4" fmla="*/ 787527 h 787526"/>
                <a:gd name="connsiteX5" fmla="*/ 0 w 535114"/>
                <a:gd name="connsiteY5" fmla="*/ 118777 h 787526"/>
                <a:gd name="connsiteX6" fmla="*/ 417957 w 535114"/>
                <a:gd name="connsiteY6" fmla="*/ 117062 h 787526"/>
                <a:gd name="connsiteX7" fmla="*/ 535115 w 535114"/>
                <a:gd name="connsiteY7" fmla="*/ 0 h 7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114" h="787526">
                  <a:moveTo>
                    <a:pt x="535115" y="0"/>
                  </a:moveTo>
                  <a:lnTo>
                    <a:pt x="535115" y="787527"/>
                  </a:lnTo>
                  <a:lnTo>
                    <a:pt x="188404" y="787527"/>
                  </a:lnTo>
                  <a:lnTo>
                    <a:pt x="96679" y="787527"/>
                  </a:lnTo>
                  <a:lnTo>
                    <a:pt x="0" y="787527"/>
                  </a:lnTo>
                  <a:lnTo>
                    <a:pt x="0" y="118777"/>
                  </a:lnTo>
                  <a:lnTo>
                    <a:pt x="417957" y="117062"/>
                  </a:lnTo>
                  <a:lnTo>
                    <a:pt x="535115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="" xmlns:a16="http://schemas.microsoft.com/office/drawing/2014/main" id="{05ACA1B7-5874-A64F-A2BF-4013D273273B}"/>
                </a:ext>
              </a:extLst>
            </p:cNvPr>
            <p:cNvSpPr/>
            <p:nvPr/>
          </p:nvSpPr>
          <p:spPr>
            <a:xfrm>
              <a:off x="5466598" y="3014002"/>
              <a:ext cx="654464" cy="119254"/>
            </a:xfrm>
            <a:custGeom>
              <a:avLst/>
              <a:gdLst>
                <a:gd name="connsiteX0" fmla="*/ 654463 w 654462"/>
                <a:gd name="connsiteY0" fmla="*/ 0 h 119253"/>
                <a:gd name="connsiteX1" fmla="*/ 537305 w 654462"/>
                <a:gd name="connsiteY1" fmla="*/ 117062 h 119253"/>
                <a:gd name="connsiteX2" fmla="*/ 119348 w 654462"/>
                <a:gd name="connsiteY2" fmla="*/ 118777 h 119253"/>
                <a:gd name="connsiteX3" fmla="*/ 0 w 654462"/>
                <a:gd name="connsiteY3" fmla="*/ 119253 h 119253"/>
                <a:gd name="connsiteX4" fmla="*/ 119348 w 654462"/>
                <a:gd name="connsiteY4" fmla="*/ 0 h 119253"/>
                <a:gd name="connsiteX5" fmla="*/ 654463 w 654462"/>
                <a:gd name="connsiteY5" fmla="*/ 0 h 11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2" h="119253">
                  <a:moveTo>
                    <a:pt x="654463" y="0"/>
                  </a:moveTo>
                  <a:lnTo>
                    <a:pt x="537305" y="117062"/>
                  </a:lnTo>
                  <a:lnTo>
                    <a:pt x="119348" y="118777"/>
                  </a:lnTo>
                  <a:lnTo>
                    <a:pt x="0" y="119253"/>
                  </a:lnTo>
                  <a:lnTo>
                    <a:pt x="119348" y="0"/>
                  </a:lnTo>
                  <a:lnTo>
                    <a:pt x="654463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="" xmlns:a16="http://schemas.microsoft.com/office/drawing/2014/main" id="{5FE28CAA-D76D-B246-86B5-1214E83D2E72}"/>
                </a:ext>
              </a:extLst>
            </p:cNvPr>
            <p:cNvSpPr/>
            <p:nvPr/>
          </p:nvSpPr>
          <p:spPr>
            <a:xfrm>
              <a:off x="6726758" y="2591758"/>
              <a:ext cx="481394" cy="481490"/>
            </a:xfrm>
            <a:custGeom>
              <a:avLst/>
              <a:gdLst>
                <a:gd name="connsiteX0" fmla="*/ 481109 w 481394"/>
                <a:gd name="connsiteY0" fmla="*/ 271748 h 481488"/>
                <a:gd name="connsiteX1" fmla="*/ 473584 w 481394"/>
                <a:gd name="connsiteY1" fmla="*/ 279273 h 481488"/>
                <a:gd name="connsiteX2" fmla="*/ 424911 w 481394"/>
                <a:gd name="connsiteY2" fmla="*/ 279273 h 481488"/>
                <a:gd name="connsiteX3" fmla="*/ 387344 w 481394"/>
                <a:gd name="connsiteY3" fmla="*/ 317906 h 481488"/>
                <a:gd name="connsiteX4" fmla="*/ 398146 w 481394"/>
                <a:gd name="connsiteY4" fmla="*/ 343948 h 481488"/>
                <a:gd name="connsiteX5" fmla="*/ 432436 w 481394"/>
                <a:gd name="connsiteY5" fmla="*/ 378428 h 481488"/>
                <a:gd name="connsiteX6" fmla="*/ 432779 w 481394"/>
                <a:gd name="connsiteY6" fmla="*/ 388658 h 481488"/>
                <a:gd name="connsiteX7" fmla="*/ 432436 w 481394"/>
                <a:gd name="connsiteY7" fmla="*/ 389001 h 481488"/>
                <a:gd name="connsiteX8" fmla="*/ 388621 w 481394"/>
                <a:gd name="connsiteY8" fmla="*/ 432816 h 481488"/>
                <a:gd name="connsiteX9" fmla="*/ 378115 w 481394"/>
                <a:gd name="connsiteY9" fmla="*/ 432883 h 481488"/>
                <a:gd name="connsiteX10" fmla="*/ 378048 w 481394"/>
                <a:gd name="connsiteY10" fmla="*/ 432816 h 481488"/>
                <a:gd name="connsiteX11" fmla="*/ 343663 w 481394"/>
                <a:gd name="connsiteY11" fmla="*/ 398431 h 481488"/>
                <a:gd name="connsiteX12" fmla="*/ 289780 w 481394"/>
                <a:gd name="connsiteY12" fmla="*/ 398964 h 481488"/>
                <a:gd name="connsiteX13" fmla="*/ 278893 w 481394"/>
                <a:gd name="connsiteY13" fmla="*/ 425291 h 481488"/>
                <a:gd name="connsiteX14" fmla="*/ 278893 w 481394"/>
                <a:gd name="connsiteY14" fmla="*/ 473964 h 481488"/>
                <a:gd name="connsiteX15" fmla="*/ 271368 w 481394"/>
                <a:gd name="connsiteY15" fmla="*/ 481489 h 481488"/>
                <a:gd name="connsiteX16" fmla="*/ 209360 w 481394"/>
                <a:gd name="connsiteY16" fmla="*/ 481489 h 481488"/>
                <a:gd name="connsiteX17" fmla="*/ 201836 w 481394"/>
                <a:gd name="connsiteY17" fmla="*/ 473964 h 481488"/>
                <a:gd name="connsiteX18" fmla="*/ 201836 w 481394"/>
                <a:gd name="connsiteY18" fmla="*/ 425291 h 481488"/>
                <a:gd name="connsiteX19" fmla="*/ 178404 w 481394"/>
                <a:gd name="connsiteY19" fmla="*/ 390239 h 481488"/>
                <a:gd name="connsiteX20" fmla="*/ 163640 w 481394"/>
                <a:gd name="connsiteY20" fmla="*/ 387191 h 481488"/>
                <a:gd name="connsiteX21" fmla="*/ 137065 w 481394"/>
                <a:gd name="connsiteY21" fmla="*/ 398431 h 481488"/>
                <a:gd name="connsiteX22" fmla="*/ 102776 w 481394"/>
                <a:gd name="connsiteY22" fmla="*/ 432816 h 481488"/>
                <a:gd name="connsiteX23" fmla="*/ 92012 w 481394"/>
                <a:gd name="connsiteY23" fmla="*/ 432816 h 481488"/>
                <a:gd name="connsiteX24" fmla="*/ 48293 w 481394"/>
                <a:gd name="connsiteY24" fmla="*/ 389001 h 481488"/>
                <a:gd name="connsiteX25" fmla="*/ 48264 w 481394"/>
                <a:gd name="connsiteY25" fmla="*/ 378362 h 481488"/>
                <a:gd name="connsiteX26" fmla="*/ 48293 w 481394"/>
                <a:gd name="connsiteY26" fmla="*/ 378333 h 481488"/>
                <a:gd name="connsiteX27" fmla="*/ 82678 w 481394"/>
                <a:gd name="connsiteY27" fmla="*/ 343948 h 481488"/>
                <a:gd name="connsiteX28" fmla="*/ 81954 w 481394"/>
                <a:gd name="connsiteY28" fmla="*/ 290074 h 481488"/>
                <a:gd name="connsiteX29" fmla="*/ 55817 w 481394"/>
                <a:gd name="connsiteY29" fmla="*/ 279273 h 481488"/>
                <a:gd name="connsiteX30" fmla="*/ 7430 w 481394"/>
                <a:gd name="connsiteY30" fmla="*/ 279273 h 481488"/>
                <a:gd name="connsiteX31" fmla="*/ 1 w 481394"/>
                <a:gd name="connsiteY31" fmla="*/ 271748 h 481488"/>
                <a:gd name="connsiteX32" fmla="*/ 1 w 481394"/>
                <a:gd name="connsiteY32" fmla="*/ 209740 h 481488"/>
                <a:gd name="connsiteX33" fmla="*/ 7335 w 481394"/>
                <a:gd name="connsiteY33" fmla="*/ 202216 h 481488"/>
                <a:gd name="connsiteX34" fmla="*/ 7430 w 481394"/>
                <a:gd name="connsiteY34" fmla="*/ 202216 h 481488"/>
                <a:gd name="connsiteX35" fmla="*/ 56103 w 481394"/>
                <a:gd name="connsiteY35" fmla="*/ 202216 h 481488"/>
                <a:gd name="connsiteX36" fmla="*/ 93851 w 481394"/>
                <a:gd name="connsiteY36" fmla="*/ 163773 h 481488"/>
                <a:gd name="connsiteX37" fmla="*/ 82963 w 481394"/>
                <a:gd name="connsiteY37" fmla="*/ 137446 h 481488"/>
                <a:gd name="connsiteX38" fmla="*/ 48578 w 481394"/>
                <a:gd name="connsiteY38" fmla="*/ 103060 h 481488"/>
                <a:gd name="connsiteX39" fmla="*/ 48550 w 481394"/>
                <a:gd name="connsiteY39" fmla="*/ 92421 h 481488"/>
                <a:gd name="connsiteX40" fmla="*/ 48578 w 481394"/>
                <a:gd name="connsiteY40" fmla="*/ 92392 h 481488"/>
                <a:gd name="connsiteX41" fmla="*/ 92298 w 481394"/>
                <a:gd name="connsiteY41" fmla="*/ 48577 h 481488"/>
                <a:gd name="connsiteX42" fmla="*/ 103061 w 481394"/>
                <a:gd name="connsiteY42" fmla="*/ 48577 h 481488"/>
                <a:gd name="connsiteX43" fmla="*/ 137351 w 481394"/>
                <a:gd name="connsiteY43" fmla="*/ 82963 h 481488"/>
                <a:gd name="connsiteX44" fmla="*/ 191234 w 481394"/>
                <a:gd name="connsiteY44" fmla="*/ 82429 h 481488"/>
                <a:gd name="connsiteX45" fmla="*/ 202121 w 481394"/>
                <a:gd name="connsiteY45" fmla="*/ 56197 h 481488"/>
                <a:gd name="connsiteX46" fmla="*/ 202121 w 481394"/>
                <a:gd name="connsiteY46" fmla="*/ 7525 h 481488"/>
                <a:gd name="connsiteX47" fmla="*/ 209646 w 481394"/>
                <a:gd name="connsiteY47" fmla="*/ 0 h 481488"/>
                <a:gd name="connsiteX48" fmla="*/ 271654 w 481394"/>
                <a:gd name="connsiteY48" fmla="*/ 0 h 481488"/>
                <a:gd name="connsiteX49" fmla="*/ 279178 w 481394"/>
                <a:gd name="connsiteY49" fmla="*/ 7525 h 481488"/>
                <a:gd name="connsiteX50" fmla="*/ 279178 w 481394"/>
                <a:gd name="connsiteY50" fmla="*/ 56197 h 481488"/>
                <a:gd name="connsiteX51" fmla="*/ 317621 w 481394"/>
                <a:gd name="connsiteY51" fmla="*/ 93945 h 481488"/>
                <a:gd name="connsiteX52" fmla="*/ 343948 w 481394"/>
                <a:gd name="connsiteY52" fmla="*/ 83058 h 481488"/>
                <a:gd name="connsiteX53" fmla="*/ 378334 w 481394"/>
                <a:gd name="connsiteY53" fmla="*/ 48577 h 481488"/>
                <a:gd name="connsiteX54" fmla="*/ 388906 w 481394"/>
                <a:gd name="connsiteY54" fmla="*/ 48577 h 481488"/>
                <a:gd name="connsiteX55" fmla="*/ 432721 w 481394"/>
                <a:gd name="connsiteY55" fmla="*/ 92488 h 481488"/>
                <a:gd name="connsiteX56" fmla="*/ 433064 w 481394"/>
                <a:gd name="connsiteY56" fmla="*/ 102718 h 481488"/>
                <a:gd name="connsiteX57" fmla="*/ 432721 w 481394"/>
                <a:gd name="connsiteY57" fmla="*/ 103060 h 481488"/>
                <a:gd name="connsiteX58" fmla="*/ 398431 w 481394"/>
                <a:gd name="connsiteY58" fmla="*/ 137446 h 481488"/>
                <a:gd name="connsiteX59" fmla="*/ 398965 w 481394"/>
                <a:gd name="connsiteY59" fmla="*/ 191329 h 481488"/>
                <a:gd name="connsiteX60" fmla="*/ 425197 w 481394"/>
                <a:gd name="connsiteY60" fmla="*/ 202216 h 481488"/>
                <a:gd name="connsiteX61" fmla="*/ 473870 w 481394"/>
                <a:gd name="connsiteY61" fmla="*/ 202216 h 481488"/>
                <a:gd name="connsiteX62" fmla="*/ 481394 w 481394"/>
                <a:gd name="connsiteY62" fmla="*/ 209740 h 48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81394" h="481488">
                  <a:moveTo>
                    <a:pt x="481109" y="271748"/>
                  </a:moveTo>
                  <a:cubicBezTo>
                    <a:pt x="481061" y="275882"/>
                    <a:pt x="477718" y="279225"/>
                    <a:pt x="473584" y="279273"/>
                  </a:cubicBezTo>
                  <a:lnTo>
                    <a:pt x="424911" y="279273"/>
                  </a:lnTo>
                  <a:cubicBezTo>
                    <a:pt x="403870" y="279568"/>
                    <a:pt x="387049" y="296866"/>
                    <a:pt x="387344" y="317906"/>
                  </a:cubicBezTo>
                  <a:cubicBezTo>
                    <a:pt x="387487" y="327641"/>
                    <a:pt x="391345" y="336966"/>
                    <a:pt x="398146" y="343948"/>
                  </a:cubicBezTo>
                  <a:lnTo>
                    <a:pt x="432436" y="378428"/>
                  </a:lnTo>
                  <a:cubicBezTo>
                    <a:pt x="435360" y="381162"/>
                    <a:pt x="435512" y="385743"/>
                    <a:pt x="432779" y="388658"/>
                  </a:cubicBezTo>
                  <a:cubicBezTo>
                    <a:pt x="432664" y="388782"/>
                    <a:pt x="432550" y="388887"/>
                    <a:pt x="432436" y="389001"/>
                  </a:cubicBezTo>
                  <a:lnTo>
                    <a:pt x="388621" y="432816"/>
                  </a:lnTo>
                  <a:cubicBezTo>
                    <a:pt x="385735" y="435740"/>
                    <a:pt x="381029" y="435769"/>
                    <a:pt x="378115" y="432883"/>
                  </a:cubicBezTo>
                  <a:cubicBezTo>
                    <a:pt x="378096" y="432864"/>
                    <a:pt x="378067" y="432835"/>
                    <a:pt x="378048" y="432816"/>
                  </a:cubicBezTo>
                  <a:lnTo>
                    <a:pt x="343663" y="398431"/>
                  </a:lnTo>
                  <a:cubicBezTo>
                    <a:pt x="328632" y="383695"/>
                    <a:pt x="304515" y="383943"/>
                    <a:pt x="289780" y="398964"/>
                  </a:cubicBezTo>
                  <a:cubicBezTo>
                    <a:pt x="282884" y="406003"/>
                    <a:pt x="278978" y="415442"/>
                    <a:pt x="278893" y="425291"/>
                  </a:cubicBezTo>
                  <a:lnTo>
                    <a:pt x="278893" y="473964"/>
                  </a:lnTo>
                  <a:cubicBezTo>
                    <a:pt x="278845" y="478098"/>
                    <a:pt x="275502" y="481441"/>
                    <a:pt x="271368" y="481489"/>
                  </a:cubicBezTo>
                  <a:lnTo>
                    <a:pt x="209360" y="481489"/>
                  </a:lnTo>
                  <a:cubicBezTo>
                    <a:pt x="205226" y="481441"/>
                    <a:pt x="201883" y="478098"/>
                    <a:pt x="201836" y="473964"/>
                  </a:cubicBezTo>
                  <a:lnTo>
                    <a:pt x="201836" y="425291"/>
                  </a:lnTo>
                  <a:cubicBezTo>
                    <a:pt x="201997" y="409889"/>
                    <a:pt x="192692" y="395973"/>
                    <a:pt x="178404" y="390239"/>
                  </a:cubicBezTo>
                  <a:cubicBezTo>
                    <a:pt x="173727" y="388268"/>
                    <a:pt x="168717" y="387229"/>
                    <a:pt x="163640" y="387191"/>
                  </a:cubicBezTo>
                  <a:cubicBezTo>
                    <a:pt x="153639" y="387248"/>
                    <a:pt x="144076" y="391296"/>
                    <a:pt x="137065" y="398431"/>
                  </a:cubicBezTo>
                  <a:lnTo>
                    <a:pt x="102776" y="432816"/>
                  </a:lnTo>
                  <a:cubicBezTo>
                    <a:pt x="99804" y="435788"/>
                    <a:pt x="94984" y="435788"/>
                    <a:pt x="92012" y="432816"/>
                  </a:cubicBezTo>
                  <a:lnTo>
                    <a:pt x="48293" y="389001"/>
                  </a:lnTo>
                  <a:cubicBezTo>
                    <a:pt x="45349" y="386067"/>
                    <a:pt x="45330" y="381305"/>
                    <a:pt x="48264" y="378362"/>
                  </a:cubicBezTo>
                  <a:cubicBezTo>
                    <a:pt x="48273" y="378352"/>
                    <a:pt x="48283" y="378342"/>
                    <a:pt x="48293" y="378333"/>
                  </a:cubicBezTo>
                  <a:lnTo>
                    <a:pt x="82678" y="343948"/>
                  </a:lnTo>
                  <a:cubicBezTo>
                    <a:pt x="97356" y="328870"/>
                    <a:pt x="97032" y="304752"/>
                    <a:pt x="81954" y="290074"/>
                  </a:cubicBezTo>
                  <a:cubicBezTo>
                    <a:pt x="74953" y="283254"/>
                    <a:pt x="65590" y="279387"/>
                    <a:pt x="55817" y="279273"/>
                  </a:cubicBezTo>
                  <a:lnTo>
                    <a:pt x="7430" y="279273"/>
                  </a:lnTo>
                  <a:cubicBezTo>
                    <a:pt x="3315" y="279225"/>
                    <a:pt x="1" y="275863"/>
                    <a:pt x="1" y="271748"/>
                  </a:cubicBezTo>
                  <a:lnTo>
                    <a:pt x="1" y="209740"/>
                  </a:lnTo>
                  <a:cubicBezTo>
                    <a:pt x="-57" y="205635"/>
                    <a:pt x="3230" y="202273"/>
                    <a:pt x="7335" y="202216"/>
                  </a:cubicBezTo>
                  <a:cubicBezTo>
                    <a:pt x="7364" y="202216"/>
                    <a:pt x="7402" y="202216"/>
                    <a:pt x="7430" y="202216"/>
                  </a:cubicBezTo>
                  <a:lnTo>
                    <a:pt x="56103" y="202216"/>
                  </a:lnTo>
                  <a:cubicBezTo>
                    <a:pt x="77144" y="202025"/>
                    <a:pt x="94051" y="184814"/>
                    <a:pt x="93851" y="163773"/>
                  </a:cubicBezTo>
                  <a:cubicBezTo>
                    <a:pt x="93765" y="153914"/>
                    <a:pt x="89860" y="144485"/>
                    <a:pt x="82963" y="137446"/>
                  </a:cubicBezTo>
                  <a:lnTo>
                    <a:pt x="48578" y="103060"/>
                  </a:lnTo>
                  <a:cubicBezTo>
                    <a:pt x="45635" y="100127"/>
                    <a:pt x="45616" y="95364"/>
                    <a:pt x="48550" y="92421"/>
                  </a:cubicBezTo>
                  <a:cubicBezTo>
                    <a:pt x="48559" y="92412"/>
                    <a:pt x="48569" y="92402"/>
                    <a:pt x="48578" y="92392"/>
                  </a:cubicBezTo>
                  <a:lnTo>
                    <a:pt x="92298" y="48577"/>
                  </a:lnTo>
                  <a:cubicBezTo>
                    <a:pt x="95317" y="45710"/>
                    <a:pt x="100042" y="45710"/>
                    <a:pt x="103061" y="48577"/>
                  </a:cubicBezTo>
                  <a:lnTo>
                    <a:pt x="137351" y="82963"/>
                  </a:lnTo>
                  <a:cubicBezTo>
                    <a:pt x="152372" y="97698"/>
                    <a:pt x="176499" y="97450"/>
                    <a:pt x="191234" y="82429"/>
                  </a:cubicBezTo>
                  <a:cubicBezTo>
                    <a:pt x="198102" y="75419"/>
                    <a:pt x="202007" y="66018"/>
                    <a:pt x="202121" y="56197"/>
                  </a:cubicBezTo>
                  <a:lnTo>
                    <a:pt x="202121" y="7525"/>
                  </a:lnTo>
                  <a:cubicBezTo>
                    <a:pt x="202121" y="3372"/>
                    <a:pt x="205493" y="0"/>
                    <a:pt x="209646" y="0"/>
                  </a:cubicBezTo>
                  <a:lnTo>
                    <a:pt x="271654" y="0"/>
                  </a:lnTo>
                  <a:cubicBezTo>
                    <a:pt x="275807" y="0"/>
                    <a:pt x="279178" y="3372"/>
                    <a:pt x="279178" y="7525"/>
                  </a:cubicBezTo>
                  <a:lnTo>
                    <a:pt x="279178" y="56197"/>
                  </a:lnTo>
                  <a:cubicBezTo>
                    <a:pt x="279369" y="77238"/>
                    <a:pt x="296581" y="94145"/>
                    <a:pt x="317621" y="93945"/>
                  </a:cubicBezTo>
                  <a:cubicBezTo>
                    <a:pt x="327480" y="93859"/>
                    <a:pt x="336910" y="89954"/>
                    <a:pt x="343948" y="83058"/>
                  </a:cubicBezTo>
                  <a:lnTo>
                    <a:pt x="378334" y="48577"/>
                  </a:lnTo>
                  <a:cubicBezTo>
                    <a:pt x="381286" y="45739"/>
                    <a:pt x="385954" y="45739"/>
                    <a:pt x="388906" y="48577"/>
                  </a:cubicBezTo>
                  <a:lnTo>
                    <a:pt x="432721" y="92488"/>
                  </a:lnTo>
                  <a:cubicBezTo>
                    <a:pt x="435646" y="95221"/>
                    <a:pt x="435798" y="99803"/>
                    <a:pt x="433064" y="102718"/>
                  </a:cubicBezTo>
                  <a:cubicBezTo>
                    <a:pt x="432950" y="102841"/>
                    <a:pt x="432836" y="102946"/>
                    <a:pt x="432721" y="103060"/>
                  </a:cubicBezTo>
                  <a:lnTo>
                    <a:pt x="398431" y="137446"/>
                  </a:lnTo>
                  <a:cubicBezTo>
                    <a:pt x="383696" y="152467"/>
                    <a:pt x="383944" y="176593"/>
                    <a:pt x="398965" y="191329"/>
                  </a:cubicBezTo>
                  <a:cubicBezTo>
                    <a:pt x="405975" y="198196"/>
                    <a:pt x="415377" y="202101"/>
                    <a:pt x="425197" y="202216"/>
                  </a:cubicBezTo>
                  <a:lnTo>
                    <a:pt x="473870" y="202216"/>
                  </a:lnTo>
                  <a:cubicBezTo>
                    <a:pt x="478022" y="202216"/>
                    <a:pt x="481394" y="205588"/>
                    <a:pt x="481394" y="20974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="" xmlns:a16="http://schemas.microsoft.com/office/drawing/2014/main" id="{F0F24F0F-78A2-E44B-A147-D1BC486EF870}"/>
                </a:ext>
              </a:extLst>
            </p:cNvPr>
            <p:cNvSpPr/>
            <p:nvPr/>
          </p:nvSpPr>
          <p:spPr>
            <a:xfrm>
              <a:off x="6900686" y="2765874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="" xmlns:a16="http://schemas.microsoft.com/office/drawing/2014/main" id="{CE766F4E-C876-8743-B789-C9E35567F537}"/>
                </a:ext>
              </a:extLst>
            </p:cNvPr>
            <p:cNvSpPr/>
            <p:nvPr/>
          </p:nvSpPr>
          <p:spPr>
            <a:xfrm>
              <a:off x="5886938" y="4114904"/>
              <a:ext cx="9526" cy="361570"/>
            </a:xfrm>
            <a:custGeom>
              <a:avLst/>
              <a:gdLst>
                <a:gd name="connsiteX0" fmla="*/ 0 w 9525"/>
                <a:gd name="connsiteY0" fmla="*/ 0 h 361569"/>
                <a:gd name="connsiteX1" fmla="*/ 0 w 9525"/>
                <a:gd name="connsiteY1" fmla="*/ 361569 h 36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61569">
                  <a:moveTo>
                    <a:pt x="0" y="0"/>
                  </a:moveTo>
                  <a:lnTo>
                    <a:pt x="0" y="361569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="" xmlns:a16="http://schemas.microsoft.com/office/drawing/2014/main" id="{9F613CF5-F1EA-DF4F-A6F2-B7B72DD86AC4}"/>
                </a:ext>
              </a:extLst>
            </p:cNvPr>
            <p:cNvSpPr/>
            <p:nvPr/>
          </p:nvSpPr>
          <p:spPr>
            <a:xfrm>
              <a:off x="6357664" y="4114904"/>
              <a:ext cx="9526" cy="361570"/>
            </a:xfrm>
            <a:custGeom>
              <a:avLst/>
              <a:gdLst>
                <a:gd name="connsiteX0" fmla="*/ 0 w 9525"/>
                <a:gd name="connsiteY0" fmla="*/ 0 h 361569"/>
                <a:gd name="connsiteX1" fmla="*/ 0 w 9525"/>
                <a:gd name="connsiteY1" fmla="*/ 361569 h 36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61569">
                  <a:moveTo>
                    <a:pt x="0" y="0"/>
                  </a:moveTo>
                  <a:lnTo>
                    <a:pt x="0" y="361569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="" xmlns:a16="http://schemas.microsoft.com/office/drawing/2014/main" id="{D6E7E396-E66C-AC45-9659-A8DAF760BA4D}"/>
                </a:ext>
              </a:extLst>
            </p:cNvPr>
            <p:cNvSpPr/>
            <p:nvPr/>
          </p:nvSpPr>
          <p:spPr>
            <a:xfrm>
              <a:off x="5925800" y="4114904"/>
              <a:ext cx="9526" cy="286132"/>
            </a:xfrm>
            <a:custGeom>
              <a:avLst/>
              <a:gdLst>
                <a:gd name="connsiteX0" fmla="*/ 0 w 9525"/>
                <a:gd name="connsiteY0" fmla="*/ 0 h 286131"/>
                <a:gd name="connsiteX1" fmla="*/ 0 w 9525"/>
                <a:gd name="connsiteY1" fmla="*/ 286131 h 28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6131">
                  <a:moveTo>
                    <a:pt x="0" y="0"/>
                  </a:moveTo>
                  <a:lnTo>
                    <a:pt x="0" y="2861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="" xmlns:a16="http://schemas.microsoft.com/office/drawing/2014/main" id="{3181FDB6-A376-0B45-B323-A386B4A61A71}"/>
                </a:ext>
              </a:extLst>
            </p:cNvPr>
            <p:cNvSpPr/>
            <p:nvPr/>
          </p:nvSpPr>
          <p:spPr>
            <a:xfrm>
              <a:off x="5953136" y="4114904"/>
              <a:ext cx="9526" cy="286132"/>
            </a:xfrm>
            <a:custGeom>
              <a:avLst/>
              <a:gdLst>
                <a:gd name="connsiteX0" fmla="*/ 0 w 9525"/>
                <a:gd name="connsiteY0" fmla="*/ 0 h 286131"/>
                <a:gd name="connsiteX1" fmla="*/ 0 w 9525"/>
                <a:gd name="connsiteY1" fmla="*/ 286131 h 28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6131">
                  <a:moveTo>
                    <a:pt x="0" y="0"/>
                  </a:moveTo>
                  <a:lnTo>
                    <a:pt x="0" y="2861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="" xmlns:a16="http://schemas.microsoft.com/office/drawing/2014/main" id="{4F32EA43-EFC8-9643-9C2B-F3486ACEF1EF}"/>
                </a:ext>
              </a:extLst>
            </p:cNvPr>
            <p:cNvSpPr/>
            <p:nvPr/>
          </p:nvSpPr>
          <p:spPr>
            <a:xfrm>
              <a:off x="6000476" y="4114904"/>
              <a:ext cx="9526" cy="286132"/>
            </a:xfrm>
            <a:custGeom>
              <a:avLst/>
              <a:gdLst>
                <a:gd name="connsiteX0" fmla="*/ 0 w 9525"/>
                <a:gd name="connsiteY0" fmla="*/ 0 h 286131"/>
                <a:gd name="connsiteX1" fmla="*/ 0 w 9525"/>
                <a:gd name="connsiteY1" fmla="*/ 286131 h 28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6131">
                  <a:moveTo>
                    <a:pt x="0" y="0"/>
                  </a:moveTo>
                  <a:lnTo>
                    <a:pt x="0" y="2861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="" xmlns:a16="http://schemas.microsoft.com/office/drawing/2014/main" id="{06A4EE4A-457D-DA4B-99A2-0220476B4C13}"/>
                </a:ext>
              </a:extLst>
            </p:cNvPr>
            <p:cNvSpPr/>
            <p:nvPr/>
          </p:nvSpPr>
          <p:spPr>
            <a:xfrm>
              <a:off x="6027908" y="4114904"/>
              <a:ext cx="9526" cy="286132"/>
            </a:xfrm>
            <a:custGeom>
              <a:avLst/>
              <a:gdLst>
                <a:gd name="connsiteX0" fmla="*/ 0 w 9525"/>
                <a:gd name="connsiteY0" fmla="*/ 0 h 286131"/>
                <a:gd name="connsiteX1" fmla="*/ 0 w 9525"/>
                <a:gd name="connsiteY1" fmla="*/ 286131 h 28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6131">
                  <a:moveTo>
                    <a:pt x="0" y="0"/>
                  </a:moveTo>
                  <a:lnTo>
                    <a:pt x="0" y="2861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="" xmlns:a16="http://schemas.microsoft.com/office/drawing/2014/main" id="{10AF3258-4C9F-714D-B038-4A8F37DEC8DA}"/>
                </a:ext>
              </a:extLst>
            </p:cNvPr>
            <p:cNvSpPr/>
            <p:nvPr/>
          </p:nvSpPr>
          <p:spPr>
            <a:xfrm>
              <a:off x="6056006" y="4114904"/>
              <a:ext cx="9526" cy="286132"/>
            </a:xfrm>
            <a:custGeom>
              <a:avLst/>
              <a:gdLst>
                <a:gd name="connsiteX0" fmla="*/ 0 w 9525"/>
                <a:gd name="connsiteY0" fmla="*/ 0 h 286131"/>
                <a:gd name="connsiteX1" fmla="*/ 0 w 9525"/>
                <a:gd name="connsiteY1" fmla="*/ 286131 h 28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6131">
                  <a:moveTo>
                    <a:pt x="0" y="0"/>
                  </a:moveTo>
                  <a:lnTo>
                    <a:pt x="0" y="2861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="" xmlns:a16="http://schemas.microsoft.com/office/drawing/2014/main" id="{D97089EC-0C32-5247-BC7D-FE5101C40FF8}"/>
                </a:ext>
              </a:extLst>
            </p:cNvPr>
            <p:cNvSpPr/>
            <p:nvPr/>
          </p:nvSpPr>
          <p:spPr>
            <a:xfrm>
              <a:off x="6114204" y="4114904"/>
              <a:ext cx="9526" cy="286132"/>
            </a:xfrm>
            <a:custGeom>
              <a:avLst/>
              <a:gdLst>
                <a:gd name="connsiteX0" fmla="*/ 0 w 9525"/>
                <a:gd name="connsiteY0" fmla="*/ 0 h 286131"/>
                <a:gd name="connsiteX1" fmla="*/ 0 w 9525"/>
                <a:gd name="connsiteY1" fmla="*/ 286131 h 28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6131">
                  <a:moveTo>
                    <a:pt x="0" y="0"/>
                  </a:moveTo>
                  <a:lnTo>
                    <a:pt x="0" y="2861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="" xmlns:a16="http://schemas.microsoft.com/office/drawing/2014/main" id="{5DEF2A20-C23C-FC4C-A247-F858FED43082}"/>
                </a:ext>
              </a:extLst>
            </p:cNvPr>
            <p:cNvSpPr/>
            <p:nvPr/>
          </p:nvSpPr>
          <p:spPr>
            <a:xfrm>
              <a:off x="6162688" y="4114904"/>
              <a:ext cx="9526" cy="286132"/>
            </a:xfrm>
            <a:custGeom>
              <a:avLst/>
              <a:gdLst>
                <a:gd name="connsiteX0" fmla="*/ 0 w 9525"/>
                <a:gd name="connsiteY0" fmla="*/ 0 h 286131"/>
                <a:gd name="connsiteX1" fmla="*/ 0 w 9525"/>
                <a:gd name="connsiteY1" fmla="*/ 286131 h 28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6131">
                  <a:moveTo>
                    <a:pt x="0" y="0"/>
                  </a:moveTo>
                  <a:lnTo>
                    <a:pt x="0" y="2861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="" xmlns:a16="http://schemas.microsoft.com/office/drawing/2014/main" id="{E0BC40CB-0AD2-DF49-ADD8-E3FD0ABE9C5E}"/>
                </a:ext>
              </a:extLst>
            </p:cNvPr>
            <p:cNvSpPr/>
            <p:nvPr/>
          </p:nvSpPr>
          <p:spPr>
            <a:xfrm>
              <a:off x="6188310" y="4114904"/>
              <a:ext cx="9526" cy="286132"/>
            </a:xfrm>
            <a:custGeom>
              <a:avLst/>
              <a:gdLst>
                <a:gd name="connsiteX0" fmla="*/ 0 w 9525"/>
                <a:gd name="connsiteY0" fmla="*/ 0 h 286131"/>
                <a:gd name="connsiteX1" fmla="*/ 0 w 9525"/>
                <a:gd name="connsiteY1" fmla="*/ 286131 h 28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6131">
                  <a:moveTo>
                    <a:pt x="0" y="0"/>
                  </a:moveTo>
                  <a:lnTo>
                    <a:pt x="0" y="2861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="" xmlns:a16="http://schemas.microsoft.com/office/drawing/2014/main" id="{20F42DB3-50FE-644F-A27D-F25E2A0BED3D}"/>
                </a:ext>
              </a:extLst>
            </p:cNvPr>
            <p:cNvSpPr/>
            <p:nvPr/>
          </p:nvSpPr>
          <p:spPr>
            <a:xfrm>
              <a:off x="6236792" y="4114904"/>
              <a:ext cx="9526" cy="286132"/>
            </a:xfrm>
            <a:custGeom>
              <a:avLst/>
              <a:gdLst>
                <a:gd name="connsiteX0" fmla="*/ 0 w 9525"/>
                <a:gd name="connsiteY0" fmla="*/ 0 h 286131"/>
                <a:gd name="connsiteX1" fmla="*/ 0 w 9525"/>
                <a:gd name="connsiteY1" fmla="*/ 286131 h 28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6131">
                  <a:moveTo>
                    <a:pt x="0" y="0"/>
                  </a:moveTo>
                  <a:lnTo>
                    <a:pt x="0" y="2861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="" xmlns:a16="http://schemas.microsoft.com/office/drawing/2014/main" id="{18DE32A7-C9EE-AA4E-95E9-6D1DC332C812}"/>
                </a:ext>
              </a:extLst>
            </p:cNvPr>
            <p:cNvSpPr/>
            <p:nvPr/>
          </p:nvSpPr>
          <p:spPr>
            <a:xfrm>
              <a:off x="6262414" y="4114904"/>
              <a:ext cx="9526" cy="286132"/>
            </a:xfrm>
            <a:custGeom>
              <a:avLst/>
              <a:gdLst>
                <a:gd name="connsiteX0" fmla="*/ 0 w 9525"/>
                <a:gd name="connsiteY0" fmla="*/ 0 h 286131"/>
                <a:gd name="connsiteX1" fmla="*/ 0 w 9525"/>
                <a:gd name="connsiteY1" fmla="*/ 286131 h 28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6131">
                  <a:moveTo>
                    <a:pt x="0" y="0"/>
                  </a:moveTo>
                  <a:lnTo>
                    <a:pt x="0" y="2861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="" xmlns:a16="http://schemas.microsoft.com/office/drawing/2014/main" id="{5704A6FC-B130-3147-B9D7-59F9AD9B081F}"/>
                </a:ext>
              </a:extLst>
            </p:cNvPr>
            <p:cNvSpPr/>
            <p:nvPr/>
          </p:nvSpPr>
          <p:spPr>
            <a:xfrm>
              <a:off x="6320516" y="4114904"/>
              <a:ext cx="9526" cy="286132"/>
            </a:xfrm>
            <a:custGeom>
              <a:avLst/>
              <a:gdLst>
                <a:gd name="connsiteX0" fmla="*/ 0 w 9525"/>
                <a:gd name="connsiteY0" fmla="*/ 0 h 286131"/>
                <a:gd name="connsiteX1" fmla="*/ 0 w 9525"/>
                <a:gd name="connsiteY1" fmla="*/ 286131 h 28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6131">
                  <a:moveTo>
                    <a:pt x="0" y="0"/>
                  </a:moveTo>
                  <a:lnTo>
                    <a:pt x="0" y="2861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="" xmlns:a16="http://schemas.microsoft.com/office/drawing/2014/main" id="{E1D9107D-BBA4-5243-8AD3-776F79C5D845}"/>
                </a:ext>
              </a:extLst>
            </p:cNvPr>
            <p:cNvSpPr/>
            <p:nvPr/>
          </p:nvSpPr>
          <p:spPr>
            <a:xfrm>
              <a:off x="5925800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="" xmlns:a16="http://schemas.microsoft.com/office/drawing/2014/main" id="{F9760A36-F08E-6543-A148-3BFB60C15839}"/>
                </a:ext>
              </a:extLst>
            </p:cNvPr>
            <p:cNvSpPr/>
            <p:nvPr/>
          </p:nvSpPr>
          <p:spPr>
            <a:xfrm>
              <a:off x="5952088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="" xmlns:a16="http://schemas.microsoft.com/office/drawing/2014/main" id="{32DD3487-7F3B-034E-85D9-F4D7F9E3A6CD}"/>
                </a:ext>
              </a:extLst>
            </p:cNvPr>
            <p:cNvSpPr/>
            <p:nvPr/>
          </p:nvSpPr>
          <p:spPr>
            <a:xfrm>
              <a:off x="5978472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="" xmlns:a16="http://schemas.microsoft.com/office/drawing/2014/main" id="{302D873A-5FAA-564E-8006-41C2E90D85F6}"/>
                </a:ext>
              </a:extLst>
            </p:cNvPr>
            <p:cNvSpPr/>
            <p:nvPr/>
          </p:nvSpPr>
          <p:spPr>
            <a:xfrm>
              <a:off x="6004762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="" xmlns:a16="http://schemas.microsoft.com/office/drawing/2014/main" id="{CDC1D76D-EB37-8642-8BC3-183D5C936D3C}"/>
                </a:ext>
              </a:extLst>
            </p:cNvPr>
            <p:cNvSpPr/>
            <p:nvPr/>
          </p:nvSpPr>
          <p:spPr>
            <a:xfrm>
              <a:off x="6031050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="" xmlns:a16="http://schemas.microsoft.com/office/drawing/2014/main" id="{25C8DF14-1567-D140-9DAE-265BA0553896}"/>
                </a:ext>
              </a:extLst>
            </p:cNvPr>
            <p:cNvSpPr/>
            <p:nvPr/>
          </p:nvSpPr>
          <p:spPr>
            <a:xfrm>
              <a:off x="6057340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="" xmlns:a16="http://schemas.microsoft.com/office/drawing/2014/main" id="{E5B09FEE-333B-CF49-BBFA-52AD5B0A02A2}"/>
                </a:ext>
              </a:extLst>
            </p:cNvPr>
            <p:cNvSpPr/>
            <p:nvPr/>
          </p:nvSpPr>
          <p:spPr>
            <a:xfrm>
              <a:off x="6083724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="" xmlns:a16="http://schemas.microsoft.com/office/drawing/2014/main" id="{07A45A6D-0637-1E46-A2A7-60D1E919A42B}"/>
                </a:ext>
              </a:extLst>
            </p:cNvPr>
            <p:cNvSpPr/>
            <p:nvPr/>
          </p:nvSpPr>
          <p:spPr>
            <a:xfrm>
              <a:off x="6110012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="" xmlns:a16="http://schemas.microsoft.com/office/drawing/2014/main" id="{D51963B5-CA54-7347-B871-ECC1DB2C3348}"/>
                </a:ext>
              </a:extLst>
            </p:cNvPr>
            <p:cNvSpPr/>
            <p:nvPr/>
          </p:nvSpPr>
          <p:spPr>
            <a:xfrm>
              <a:off x="6136302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="" xmlns:a16="http://schemas.microsoft.com/office/drawing/2014/main" id="{B733F50B-4198-D545-B909-64921F52BF67}"/>
                </a:ext>
              </a:extLst>
            </p:cNvPr>
            <p:cNvSpPr/>
            <p:nvPr/>
          </p:nvSpPr>
          <p:spPr>
            <a:xfrm>
              <a:off x="6162592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="" xmlns:a16="http://schemas.microsoft.com/office/drawing/2014/main" id="{EDF1F6AC-EC26-5945-A4D3-6410E92AA8B1}"/>
                </a:ext>
              </a:extLst>
            </p:cNvPr>
            <p:cNvSpPr/>
            <p:nvPr/>
          </p:nvSpPr>
          <p:spPr>
            <a:xfrm>
              <a:off x="6188976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="" xmlns:a16="http://schemas.microsoft.com/office/drawing/2014/main" id="{B065A0E7-F5F4-FD49-8A9A-277094743F3E}"/>
                </a:ext>
              </a:extLst>
            </p:cNvPr>
            <p:cNvSpPr/>
            <p:nvPr/>
          </p:nvSpPr>
          <p:spPr>
            <a:xfrm>
              <a:off x="6215266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="" xmlns:a16="http://schemas.microsoft.com/office/drawing/2014/main" id="{9CAA41CB-F866-E641-BBCF-2ACB24BFE6A9}"/>
                </a:ext>
              </a:extLst>
            </p:cNvPr>
            <p:cNvSpPr/>
            <p:nvPr/>
          </p:nvSpPr>
          <p:spPr>
            <a:xfrm>
              <a:off x="6241554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="" xmlns:a16="http://schemas.microsoft.com/office/drawing/2014/main" id="{0CE1B5FE-BC5E-FE48-8E65-E55ACC2B0092}"/>
                </a:ext>
              </a:extLst>
            </p:cNvPr>
            <p:cNvSpPr/>
            <p:nvPr/>
          </p:nvSpPr>
          <p:spPr>
            <a:xfrm>
              <a:off x="6267938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="" xmlns:a16="http://schemas.microsoft.com/office/drawing/2014/main" id="{C1C5EED1-273E-884A-AE34-6C1C192A4898}"/>
                </a:ext>
              </a:extLst>
            </p:cNvPr>
            <p:cNvSpPr/>
            <p:nvPr/>
          </p:nvSpPr>
          <p:spPr>
            <a:xfrm>
              <a:off x="6294228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="" xmlns:a16="http://schemas.microsoft.com/office/drawing/2014/main" id="{CAB74793-9C24-2B42-AA52-12E094D71221}"/>
                </a:ext>
              </a:extLst>
            </p:cNvPr>
            <p:cNvSpPr/>
            <p:nvPr/>
          </p:nvSpPr>
          <p:spPr>
            <a:xfrm>
              <a:off x="6320516" y="4435230"/>
              <a:ext cx="9526" cy="16574"/>
            </a:xfrm>
            <a:custGeom>
              <a:avLst/>
              <a:gdLst>
                <a:gd name="connsiteX0" fmla="*/ 0 w 9525"/>
                <a:gd name="connsiteY0" fmla="*/ 16574 h 16573"/>
                <a:gd name="connsiteX1" fmla="*/ 0 w 9525"/>
                <a:gd name="connsiteY1" fmla="*/ 0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73">
                  <a:moveTo>
                    <a:pt x="0" y="16574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="" xmlns:a16="http://schemas.microsoft.com/office/drawing/2014/main" id="{860E3D7D-2E94-7041-A235-83D93589984F}"/>
                </a:ext>
              </a:extLst>
            </p:cNvPr>
            <p:cNvSpPr/>
            <p:nvPr/>
          </p:nvSpPr>
          <p:spPr>
            <a:xfrm>
              <a:off x="5834930" y="4078136"/>
              <a:ext cx="574740" cy="435104"/>
            </a:xfrm>
            <a:custGeom>
              <a:avLst/>
              <a:gdLst>
                <a:gd name="connsiteX0" fmla="*/ 0 w 574738"/>
                <a:gd name="connsiteY0" fmla="*/ 0 h 435102"/>
                <a:gd name="connsiteX1" fmla="*/ 574738 w 574738"/>
                <a:gd name="connsiteY1" fmla="*/ 0 h 435102"/>
                <a:gd name="connsiteX2" fmla="*/ 574738 w 574738"/>
                <a:gd name="connsiteY2" fmla="*/ 435102 h 435102"/>
                <a:gd name="connsiteX3" fmla="*/ 0 w 574738"/>
                <a:gd name="connsiteY3" fmla="*/ 435102 h 43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738" h="435102">
                  <a:moveTo>
                    <a:pt x="0" y="0"/>
                  </a:moveTo>
                  <a:lnTo>
                    <a:pt x="574738" y="0"/>
                  </a:lnTo>
                  <a:lnTo>
                    <a:pt x="574738" y="435102"/>
                  </a:lnTo>
                  <a:lnTo>
                    <a:pt x="0" y="435102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="" xmlns:a16="http://schemas.microsoft.com/office/drawing/2014/main" id="{310AF309-B3A7-5541-BB78-F23B05258F69}"/>
                </a:ext>
              </a:extLst>
            </p:cNvPr>
            <p:cNvSpPr/>
            <p:nvPr/>
          </p:nvSpPr>
          <p:spPr>
            <a:xfrm>
              <a:off x="5146824" y="3111538"/>
              <a:ext cx="615812" cy="1115666"/>
            </a:xfrm>
            <a:custGeom>
              <a:avLst/>
              <a:gdLst>
                <a:gd name="connsiteX0" fmla="*/ 615812 w 615811"/>
                <a:gd name="connsiteY0" fmla="*/ 1115663 h 1115663"/>
                <a:gd name="connsiteX1" fmla="*/ 22404 w 615811"/>
                <a:gd name="connsiteY1" fmla="*/ 0 h 1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5811" h="1115663">
                  <a:moveTo>
                    <a:pt x="615812" y="1115663"/>
                  </a:moveTo>
                  <a:cubicBezTo>
                    <a:pt x="171918" y="938784"/>
                    <a:pt x="-79047" y="466934"/>
                    <a:pt x="22404" y="0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="" xmlns:a16="http://schemas.microsoft.com/office/drawing/2014/main" id="{3A0C544F-6D8F-BE42-A487-C2072B40985F}"/>
                </a:ext>
              </a:extLst>
            </p:cNvPr>
            <p:cNvSpPr/>
            <p:nvPr/>
          </p:nvSpPr>
          <p:spPr>
            <a:xfrm>
              <a:off x="6482060" y="3096298"/>
              <a:ext cx="615832" cy="1130906"/>
            </a:xfrm>
            <a:custGeom>
              <a:avLst/>
              <a:gdLst>
                <a:gd name="connsiteX0" fmla="*/ 589883 w 615830"/>
                <a:gd name="connsiteY0" fmla="*/ 0 h 1130903"/>
                <a:gd name="connsiteX1" fmla="*/ 0 w 615830"/>
                <a:gd name="connsiteY1" fmla="*/ 1130903 h 113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5830" h="1130903">
                  <a:moveTo>
                    <a:pt x="589883" y="0"/>
                  </a:moveTo>
                  <a:cubicBezTo>
                    <a:pt x="700364" y="471021"/>
                    <a:pt x="449494" y="951967"/>
                    <a:pt x="0" y="1130903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="" xmlns:a16="http://schemas.microsoft.com/office/drawing/2014/main" id="{15D6F753-B2EB-C444-B2CB-F4B9C6249CFE}"/>
                </a:ext>
              </a:extLst>
            </p:cNvPr>
            <p:cNvSpPr/>
            <p:nvPr/>
          </p:nvSpPr>
          <p:spPr>
            <a:xfrm>
              <a:off x="5473552" y="2344756"/>
              <a:ext cx="1294260" cy="247002"/>
            </a:xfrm>
            <a:custGeom>
              <a:avLst/>
              <a:gdLst>
                <a:gd name="connsiteX0" fmla="*/ 0 w 1294257"/>
                <a:gd name="connsiteY0" fmla="*/ 247001 h 247001"/>
                <a:gd name="connsiteX1" fmla="*/ 1294257 w 1294257"/>
                <a:gd name="connsiteY1" fmla="*/ 244144 h 24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257" h="247001">
                  <a:moveTo>
                    <a:pt x="0" y="247001"/>
                  </a:moveTo>
                  <a:cubicBezTo>
                    <a:pt x="368570" y="-81240"/>
                    <a:pt x="924240" y="-82469"/>
                    <a:pt x="1294257" y="244144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394" name="Полилиния 393">
              <a:extLst>
                <a:ext uri="{FF2B5EF4-FFF2-40B4-BE49-F238E27FC236}">
                  <a16:creationId xmlns="" xmlns:a16="http://schemas.microsoft.com/office/drawing/2014/main" id="{24C8BBAF-630D-1042-8477-1D3D5927E390}"/>
                </a:ext>
              </a:extLst>
            </p:cNvPr>
            <p:cNvSpPr/>
            <p:nvPr/>
          </p:nvSpPr>
          <p:spPr>
            <a:xfrm>
              <a:off x="5585948" y="3132778"/>
              <a:ext cx="1070230" cy="668752"/>
            </a:xfrm>
            <a:custGeom>
              <a:avLst/>
              <a:gdLst>
                <a:gd name="connsiteX0" fmla="*/ 1070229 w 1070229"/>
                <a:gd name="connsiteY0" fmla="*/ 476 h 668750"/>
                <a:gd name="connsiteX1" fmla="*/ 1070229 w 1070229"/>
                <a:gd name="connsiteY1" fmla="*/ 2762 h 668750"/>
                <a:gd name="connsiteX2" fmla="*/ 1070229 w 1070229"/>
                <a:gd name="connsiteY2" fmla="*/ 668750 h 668750"/>
                <a:gd name="connsiteX3" fmla="*/ 535115 w 1070229"/>
                <a:gd name="connsiteY3" fmla="*/ 668750 h 668750"/>
                <a:gd name="connsiteX4" fmla="*/ 188404 w 1070229"/>
                <a:gd name="connsiteY4" fmla="*/ 668750 h 668750"/>
                <a:gd name="connsiteX5" fmla="*/ 96679 w 1070229"/>
                <a:gd name="connsiteY5" fmla="*/ 668750 h 668750"/>
                <a:gd name="connsiteX6" fmla="*/ 0 w 1070229"/>
                <a:gd name="connsiteY6" fmla="*/ 668750 h 668750"/>
                <a:gd name="connsiteX7" fmla="*/ 0 w 1070229"/>
                <a:gd name="connsiteY7" fmla="*/ 0 h 66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0229" h="668750">
                  <a:moveTo>
                    <a:pt x="1070229" y="476"/>
                  </a:moveTo>
                  <a:lnTo>
                    <a:pt x="1070229" y="2762"/>
                  </a:lnTo>
                  <a:lnTo>
                    <a:pt x="1070229" y="668750"/>
                  </a:lnTo>
                  <a:lnTo>
                    <a:pt x="535115" y="668750"/>
                  </a:lnTo>
                  <a:lnTo>
                    <a:pt x="188404" y="668750"/>
                  </a:lnTo>
                  <a:lnTo>
                    <a:pt x="96679" y="668750"/>
                  </a:lnTo>
                  <a:lnTo>
                    <a:pt x="0" y="6687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395" name="Полилиния 394">
              <a:extLst>
                <a:ext uri="{FF2B5EF4-FFF2-40B4-BE49-F238E27FC236}">
                  <a16:creationId xmlns="" xmlns:a16="http://schemas.microsoft.com/office/drawing/2014/main" id="{211265E9-AA33-B541-97DD-3A09369EFB94}"/>
                </a:ext>
              </a:extLst>
            </p:cNvPr>
            <p:cNvSpPr/>
            <p:nvPr/>
          </p:nvSpPr>
          <p:spPr>
            <a:xfrm>
              <a:off x="5466598" y="3014002"/>
              <a:ext cx="654464" cy="119254"/>
            </a:xfrm>
            <a:custGeom>
              <a:avLst/>
              <a:gdLst>
                <a:gd name="connsiteX0" fmla="*/ 119348 w 654462"/>
                <a:gd name="connsiteY0" fmla="*/ 118777 h 119253"/>
                <a:gd name="connsiteX1" fmla="*/ 537305 w 654462"/>
                <a:gd name="connsiteY1" fmla="*/ 117062 h 119253"/>
                <a:gd name="connsiteX2" fmla="*/ 654463 w 654462"/>
                <a:gd name="connsiteY2" fmla="*/ 0 h 119253"/>
                <a:gd name="connsiteX3" fmla="*/ 119348 w 654462"/>
                <a:gd name="connsiteY3" fmla="*/ 0 h 119253"/>
                <a:gd name="connsiteX4" fmla="*/ 0 w 654462"/>
                <a:gd name="connsiteY4" fmla="*/ 119253 h 119253"/>
                <a:gd name="connsiteX5" fmla="*/ 119348 w 654462"/>
                <a:gd name="connsiteY5" fmla="*/ 118777 h 11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2" h="119253">
                  <a:moveTo>
                    <a:pt x="119348" y="118777"/>
                  </a:moveTo>
                  <a:lnTo>
                    <a:pt x="537305" y="117062"/>
                  </a:lnTo>
                  <a:lnTo>
                    <a:pt x="654463" y="0"/>
                  </a:lnTo>
                  <a:lnTo>
                    <a:pt x="119348" y="0"/>
                  </a:lnTo>
                  <a:lnTo>
                    <a:pt x="0" y="119253"/>
                  </a:lnTo>
                  <a:lnTo>
                    <a:pt x="119348" y="11877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396" name="Полилиния 395">
              <a:extLst>
                <a:ext uri="{FF2B5EF4-FFF2-40B4-BE49-F238E27FC236}">
                  <a16:creationId xmlns="" xmlns:a16="http://schemas.microsoft.com/office/drawing/2014/main" id="{23381278-A614-9F40-99AD-C37CB478FFBE}"/>
                </a:ext>
              </a:extLst>
            </p:cNvPr>
            <p:cNvSpPr/>
            <p:nvPr/>
          </p:nvSpPr>
          <p:spPr>
            <a:xfrm>
              <a:off x="6121062" y="3014002"/>
              <a:ext cx="656940" cy="121824"/>
            </a:xfrm>
            <a:custGeom>
              <a:avLst/>
              <a:gdLst>
                <a:gd name="connsiteX0" fmla="*/ 535114 w 656939"/>
                <a:gd name="connsiteY0" fmla="*/ 121539 h 121824"/>
                <a:gd name="connsiteX1" fmla="*/ 656939 w 656939"/>
                <a:gd name="connsiteY1" fmla="*/ 121825 h 121824"/>
                <a:gd name="connsiteX2" fmla="*/ 535114 w 656939"/>
                <a:gd name="connsiteY2" fmla="*/ 0 h 121824"/>
                <a:gd name="connsiteX3" fmla="*/ 440912 w 656939"/>
                <a:gd name="connsiteY3" fmla="*/ 0 h 121824"/>
                <a:gd name="connsiteX4" fmla="*/ 349187 w 656939"/>
                <a:gd name="connsiteY4" fmla="*/ 0 h 121824"/>
                <a:gd name="connsiteX5" fmla="*/ 0 w 656939"/>
                <a:gd name="connsiteY5" fmla="*/ 0 h 121824"/>
                <a:gd name="connsiteX6" fmla="*/ 120587 w 656939"/>
                <a:gd name="connsiteY6" fmla="*/ 120587 h 121824"/>
                <a:gd name="connsiteX7" fmla="*/ 535114 w 656939"/>
                <a:gd name="connsiteY7" fmla="*/ 121539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939" h="121824">
                  <a:moveTo>
                    <a:pt x="535114" y="121539"/>
                  </a:moveTo>
                  <a:lnTo>
                    <a:pt x="656939" y="121825"/>
                  </a:lnTo>
                  <a:lnTo>
                    <a:pt x="535114" y="0"/>
                  </a:lnTo>
                  <a:lnTo>
                    <a:pt x="440912" y="0"/>
                  </a:lnTo>
                  <a:lnTo>
                    <a:pt x="349187" y="0"/>
                  </a:lnTo>
                  <a:lnTo>
                    <a:pt x="0" y="0"/>
                  </a:lnTo>
                  <a:lnTo>
                    <a:pt x="120587" y="120587"/>
                  </a:lnTo>
                  <a:lnTo>
                    <a:pt x="535114" y="121539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397" name="Полилиния 396">
              <a:extLst>
                <a:ext uri="{FF2B5EF4-FFF2-40B4-BE49-F238E27FC236}">
                  <a16:creationId xmlns="" xmlns:a16="http://schemas.microsoft.com/office/drawing/2014/main" id="{51599AEB-5696-794E-9B7C-6B2984E095CB}"/>
                </a:ext>
              </a:extLst>
            </p:cNvPr>
            <p:cNvSpPr/>
            <p:nvPr/>
          </p:nvSpPr>
          <p:spPr>
            <a:xfrm>
              <a:off x="6121062" y="3014002"/>
              <a:ext cx="9526" cy="787528"/>
            </a:xfrm>
            <a:custGeom>
              <a:avLst/>
              <a:gdLst>
                <a:gd name="connsiteX0" fmla="*/ 0 w 9525"/>
                <a:gd name="connsiteY0" fmla="*/ 0 h 787527"/>
                <a:gd name="connsiteX1" fmla="*/ 0 w 9525"/>
                <a:gd name="connsiteY1" fmla="*/ 787527 h 78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87527">
                  <a:moveTo>
                    <a:pt x="0" y="0"/>
                  </a:moveTo>
                  <a:lnTo>
                    <a:pt x="0" y="787527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398" name="Полилиния 397">
              <a:extLst>
                <a:ext uri="{FF2B5EF4-FFF2-40B4-BE49-F238E27FC236}">
                  <a16:creationId xmlns="" xmlns:a16="http://schemas.microsoft.com/office/drawing/2014/main" id="{97ED9892-B903-4146-B6C6-2FBC2DF44AA2}"/>
                </a:ext>
              </a:extLst>
            </p:cNvPr>
            <p:cNvSpPr/>
            <p:nvPr/>
          </p:nvSpPr>
          <p:spPr>
            <a:xfrm>
              <a:off x="5651766" y="3727808"/>
              <a:ext cx="291464" cy="9526"/>
            </a:xfrm>
            <a:custGeom>
              <a:avLst/>
              <a:gdLst>
                <a:gd name="connsiteX0" fmla="*/ 0 w 291464"/>
                <a:gd name="connsiteY0" fmla="*/ 0 h 9525"/>
                <a:gd name="connsiteX1" fmla="*/ 291465 w 29146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64" h="9525">
                  <a:moveTo>
                    <a:pt x="0" y="0"/>
                  </a:moveTo>
                  <a:lnTo>
                    <a:pt x="29146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399" name="Полилиния 398">
              <a:extLst>
                <a:ext uri="{FF2B5EF4-FFF2-40B4-BE49-F238E27FC236}">
                  <a16:creationId xmlns="" xmlns:a16="http://schemas.microsoft.com/office/drawing/2014/main" id="{687D7FE2-8D4C-9F4B-A596-51C0C9D00F10}"/>
                </a:ext>
              </a:extLst>
            </p:cNvPr>
            <p:cNvSpPr/>
            <p:nvPr/>
          </p:nvSpPr>
          <p:spPr>
            <a:xfrm>
              <a:off x="5651766" y="3663800"/>
              <a:ext cx="127826" cy="9526"/>
            </a:xfrm>
            <a:custGeom>
              <a:avLst/>
              <a:gdLst>
                <a:gd name="connsiteX0" fmla="*/ 0 w 127825"/>
                <a:gd name="connsiteY0" fmla="*/ 0 h 9525"/>
                <a:gd name="connsiteX1" fmla="*/ 127825 w 1278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825" h="9525">
                  <a:moveTo>
                    <a:pt x="0" y="0"/>
                  </a:moveTo>
                  <a:lnTo>
                    <a:pt x="1278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00" name="Полилиния 399">
              <a:extLst>
                <a:ext uri="{FF2B5EF4-FFF2-40B4-BE49-F238E27FC236}">
                  <a16:creationId xmlns="" xmlns:a16="http://schemas.microsoft.com/office/drawing/2014/main" id="{9715F892-0336-6A48-9E17-921BA6B32DD0}"/>
                </a:ext>
              </a:extLst>
            </p:cNvPr>
            <p:cNvSpPr/>
            <p:nvPr/>
          </p:nvSpPr>
          <p:spPr>
            <a:xfrm>
              <a:off x="5807498" y="3663800"/>
              <a:ext cx="63912" cy="9526"/>
            </a:xfrm>
            <a:custGeom>
              <a:avLst/>
              <a:gdLst>
                <a:gd name="connsiteX0" fmla="*/ 0 w 63912"/>
                <a:gd name="connsiteY0" fmla="*/ 0 h 9525"/>
                <a:gd name="connsiteX1" fmla="*/ 63913 w 6391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912" h="9525">
                  <a:moveTo>
                    <a:pt x="0" y="0"/>
                  </a:moveTo>
                  <a:lnTo>
                    <a:pt x="6391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01" name="Полилиния 400">
              <a:extLst>
                <a:ext uri="{FF2B5EF4-FFF2-40B4-BE49-F238E27FC236}">
                  <a16:creationId xmlns="" xmlns:a16="http://schemas.microsoft.com/office/drawing/2014/main" id="{0F8B2D12-1854-2640-8D50-A539CCD80AAA}"/>
                </a:ext>
              </a:extLst>
            </p:cNvPr>
            <p:cNvSpPr/>
            <p:nvPr/>
          </p:nvSpPr>
          <p:spPr>
            <a:xfrm>
              <a:off x="5651766" y="3603982"/>
              <a:ext cx="63912" cy="9526"/>
            </a:xfrm>
            <a:custGeom>
              <a:avLst/>
              <a:gdLst>
                <a:gd name="connsiteX0" fmla="*/ 0 w 63912"/>
                <a:gd name="connsiteY0" fmla="*/ 0 h 9525"/>
                <a:gd name="connsiteX1" fmla="*/ 63913 w 6391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912" h="9525">
                  <a:moveTo>
                    <a:pt x="0" y="0"/>
                  </a:moveTo>
                  <a:lnTo>
                    <a:pt x="6391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02" name="Полилиния 401">
              <a:extLst>
                <a:ext uri="{FF2B5EF4-FFF2-40B4-BE49-F238E27FC236}">
                  <a16:creationId xmlns="" xmlns:a16="http://schemas.microsoft.com/office/drawing/2014/main" id="{DF510A7D-33A8-374E-98DD-69522F5D2395}"/>
                </a:ext>
              </a:extLst>
            </p:cNvPr>
            <p:cNvSpPr/>
            <p:nvPr/>
          </p:nvSpPr>
          <p:spPr>
            <a:xfrm>
              <a:off x="5085980" y="3105822"/>
              <a:ext cx="137826" cy="85440"/>
            </a:xfrm>
            <a:custGeom>
              <a:avLst/>
              <a:gdLst>
                <a:gd name="connsiteX0" fmla="*/ 0 w 137826"/>
                <a:gd name="connsiteY0" fmla="*/ 52864 h 85439"/>
                <a:gd name="connsiteX1" fmla="*/ 84106 w 137826"/>
                <a:gd name="connsiteY1" fmla="*/ 190 h 85439"/>
                <a:gd name="connsiteX2" fmla="*/ 84487 w 137826"/>
                <a:gd name="connsiteY2" fmla="*/ 0 h 85439"/>
                <a:gd name="connsiteX3" fmla="*/ 137827 w 137826"/>
                <a:gd name="connsiteY3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26" h="85439">
                  <a:moveTo>
                    <a:pt x="0" y="52864"/>
                  </a:moveTo>
                  <a:lnTo>
                    <a:pt x="84106" y="190"/>
                  </a:lnTo>
                  <a:lnTo>
                    <a:pt x="84487" y="0"/>
                  </a:lnTo>
                  <a:lnTo>
                    <a:pt x="137827" y="8543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03" name="Полилиния 402">
              <a:extLst>
                <a:ext uri="{FF2B5EF4-FFF2-40B4-BE49-F238E27FC236}">
                  <a16:creationId xmlns="" xmlns:a16="http://schemas.microsoft.com/office/drawing/2014/main" id="{17B56CAD-8FD8-F04B-A314-61E30CA201B2}"/>
                </a:ext>
              </a:extLst>
            </p:cNvPr>
            <p:cNvSpPr/>
            <p:nvPr/>
          </p:nvSpPr>
          <p:spPr>
            <a:xfrm>
              <a:off x="6669990" y="2491174"/>
              <a:ext cx="100298" cy="107728"/>
            </a:xfrm>
            <a:custGeom>
              <a:avLst/>
              <a:gdLst>
                <a:gd name="connsiteX0" fmla="*/ 91821 w 100298"/>
                <a:gd name="connsiteY0" fmla="*/ 0 h 107727"/>
                <a:gd name="connsiteX1" fmla="*/ 100298 w 100298"/>
                <a:gd name="connsiteY1" fmla="*/ 99251 h 107727"/>
                <a:gd name="connsiteX2" fmla="*/ 0 w 100298"/>
                <a:gd name="connsiteY2" fmla="*/ 107728 h 10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98" h="107727">
                  <a:moveTo>
                    <a:pt x="91821" y="0"/>
                  </a:moveTo>
                  <a:lnTo>
                    <a:pt x="100298" y="99251"/>
                  </a:lnTo>
                  <a:lnTo>
                    <a:pt x="0" y="10772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04" name="Полилиния 403">
              <a:extLst>
                <a:ext uri="{FF2B5EF4-FFF2-40B4-BE49-F238E27FC236}">
                  <a16:creationId xmlns="" xmlns:a16="http://schemas.microsoft.com/office/drawing/2014/main" id="{46231CC0-E818-DF4E-9162-5DD43B5C56CF}"/>
                </a:ext>
              </a:extLst>
            </p:cNvPr>
            <p:cNvSpPr/>
            <p:nvPr/>
          </p:nvSpPr>
          <p:spPr>
            <a:xfrm>
              <a:off x="6477108" y="4135478"/>
              <a:ext cx="92106" cy="130968"/>
            </a:xfrm>
            <a:custGeom>
              <a:avLst/>
              <a:gdLst>
                <a:gd name="connsiteX0" fmla="*/ 92107 w 92106"/>
                <a:gd name="connsiteY0" fmla="*/ 130969 h 130968"/>
                <a:gd name="connsiteX1" fmla="*/ 0 w 92106"/>
                <a:gd name="connsiteY1" fmla="*/ 93059 h 130968"/>
                <a:gd name="connsiteX2" fmla="*/ 38290 w 92106"/>
                <a:gd name="connsiteY2" fmla="*/ 0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106" h="130968">
                  <a:moveTo>
                    <a:pt x="92107" y="130969"/>
                  </a:moveTo>
                  <a:lnTo>
                    <a:pt x="0" y="93059"/>
                  </a:lnTo>
                  <a:lnTo>
                    <a:pt x="3829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05" name="Полилиния 404">
              <a:extLst>
                <a:ext uri="{FF2B5EF4-FFF2-40B4-BE49-F238E27FC236}">
                  <a16:creationId xmlns="" xmlns:a16="http://schemas.microsoft.com/office/drawing/2014/main" id="{A334BB6B-C63E-984A-B05B-AA74F76BA9FF}"/>
                </a:ext>
              </a:extLst>
            </p:cNvPr>
            <p:cNvSpPr/>
            <p:nvPr/>
          </p:nvSpPr>
          <p:spPr>
            <a:xfrm>
              <a:off x="5084170" y="2639192"/>
              <a:ext cx="386714" cy="386714"/>
            </a:xfrm>
            <a:custGeom>
              <a:avLst/>
              <a:gdLst>
                <a:gd name="connsiteX0" fmla="*/ 193358 w 386714"/>
                <a:gd name="connsiteY0" fmla="*/ 0 h 386714"/>
                <a:gd name="connsiteX1" fmla="*/ 386715 w 386714"/>
                <a:gd name="connsiteY1" fmla="*/ 193358 h 386714"/>
                <a:gd name="connsiteX2" fmla="*/ 193358 w 386714"/>
                <a:gd name="connsiteY2" fmla="*/ 386715 h 386714"/>
                <a:gd name="connsiteX3" fmla="*/ 0 w 386714"/>
                <a:gd name="connsiteY3" fmla="*/ 193358 h 386714"/>
                <a:gd name="connsiteX4" fmla="*/ 193167 w 386714"/>
                <a:gd name="connsiteY4" fmla="*/ 0 h 386714"/>
                <a:gd name="connsiteX5" fmla="*/ 193358 w 386714"/>
                <a:gd name="connsiteY5" fmla="*/ 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14" h="386714">
                  <a:moveTo>
                    <a:pt x="193358" y="0"/>
                  </a:moveTo>
                  <a:cubicBezTo>
                    <a:pt x="300142" y="0"/>
                    <a:pt x="386715" y="86573"/>
                    <a:pt x="386715" y="193358"/>
                  </a:cubicBezTo>
                  <a:cubicBezTo>
                    <a:pt x="386715" y="300142"/>
                    <a:pt x="300142" y="386715"/>
                    <a:pt x="193358" y="386715"/>
                  </a:cubicBezTo>
                  <a:cubicBezTo>
                    <a:pt x="86573" y="386715"/>
                    <a:pt x="0" y="300142"/>
                    <a:pt x="0" y="193358"/>
                  </a:cubicBezTo>
                  <a:cubicBezTo>
                    <a:pt x="-57" y="86620"/>
                    <a:pt x="86430" y="57"/>
                    <a:pt x="193167" y="0"/>
                  </a:cubicBezTo>
                  <a:cubicBezTo>
                    <a:pt x="193234" y="0"/>
                    <a:pt x="193291" y="0"/>
                    <a:pt x="19335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06" name="Полилиния 405">
              <a:extLst>
                <a:ext uri="{FF2B5EF4-FFF2-40B4-BE49-F238E27FC236}">
                  <a16:creationId xmlns="" xmlns:a16="http://schemas.microsoft.com/office/drawing/2014/main" id="{6B1E9746-44EC-A74D-944A-0EAD2480E217}"/>
                </a:ext>
              </a:extLst>
            </p:cNvPr>
            <p:cNvSpPr/>
            <p:nvPr/>
          </p:nvSpPr>
          <p:spPr>
            <a:xfrm>
              <a:off x="5036734" y="2591758"/>
              <a:ext cx="481584" cy="481584"/>
            </a:xfrm>
            <a:custGeom>
              <a:avLst/>
              <a:gdLst>
                <a:gd name="connsiteX0" fmla="*/ 240792 w 481584"/>
                <a:gd name="connsiteY0" fmla="*/ 0 h 481583"/>
                <a:gd name="connsiteX1" fmla="*/ 481584 w 481584"/>
                <a:gd name="connsiteY1" fmla="*/ 240792 h 481583"/>
                <a:gd name="connsiteX2" fmla="*/ 240792 w 481584"/>
                <a:gd name="connsiteY2" fmla="*/ 481584 h 481583"/>
                <a:gd name="connsiteX3" fmla="*/ 0 w 481584"/>
                <a:gd name="connsiteY3" fmla="*/ 240792 h 481583"/>
                <a:gd name="connsiteX4" fmla="*/ 240602 w 481584"/>
                <a:gd name="connsiteY4" fmla="*/ 0 h 481583"/>
                <a:gd name="connsiteX5" fmla="*/ 240792 w 481584"/>
                <a:gd name="connsiteY5" fmla="*/ 0 h 481583"/>
                <a:gd name="connsiteX6" fmla="*/ 433959 w 481584"/>
                <a:gd name="connsiteY6" fmla="*/ 240792 h 481583"/>
                <a:gd name="connsiteX7" fmla="*/ 240697 w 481584"/>
                <a:gd name="connsiteY7" fmla="*/ 47530 h 481583"/>
                <a:gd name="connsiteX8" fmla="*/ 47435 w 481584"/>
                <a:gd name="connsiteY8" fmla="*/ 240792 h 481583"/>
                <a:gd name="connsiteX9" fmla="*/ 240697 w 481584"/>
                <a:gd name="connsiteY9" fmla="*/ 434054 h 481583"/>
                <a:gd name="connsiteX10" fmla="*/ 240792 w 481584"/>
                <a:gd name="connsiteY10" fmla="*/ 434054 h 481583"/>
                <a:gd name="connsiteX11" fmla="*/ 433959 w 481584"/>
                <a:gd name="connsiteY11" fmla="*/ 240792 h 4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584" h="481583">
                  <a:moveTo>
                    <a:pt x="240792" y="0"/>
                  </a:moveTo>
                  <a:cubicBezTo>
                    <a:pt x="373780" y="0"/>
                    <a:pt x="481584" y="107804"/>
                    <a:pt x="481584" y="240792"/>
                  </a:cubicBezTo>
                  <a:cubicBezTo>
                    <a:pt x="481584" y="373780"/>
                    <a:pt x="373780" y="481584"/>
                    <a:pt x="240792" y="481584"/>
                  </a:cubicBezTo>
                  <a:cubicBezTo>
                    <a:pt x="107804" y="481584"/>
                    <a:pt x="0" y="373780"/>
                    <a:pt x="0" y="240792"/>
                  </a:cubicBezTo>
                  <a:cubicBezTo>
                    <a:pt x="-57" y="107861"/>
                    <a:pt x="107671" y="57"/>
                    <a:pt x="240602" y="0"/>
                  </a:cubicBezTo>
                  <a:cubicBezTo>
                    <a:pt x="240668" y="0"/>
                    <a:pt x="240725" y="0"/>
                    <a:pt x="240792" y="0"/>
                  </a:cubicBezTo>
                  <a:close/>
                  <a:moveTo>
                    <a:pt x="433959" y="240792"/>
                  </a:moveTo>
                  <a:cubicBezTo>
                    <a:pt x="433959" y="134055"/>
                    <a:pt x="347434" y="47530"/>
                    <a:pt x="240697" y="47530"/>
                  </a:cubicBezTo>
                  <a:cubicBezTo>
                    <a:pt x="133960" y="47530"/>
                    <a:pt x="47435" y="134055"/>
                    <a:pt x="47435" y="240792"/>
                  </a:cubicBezTo>
                  <a:cubicBezTo>
                    <a:pt x="47435" y="347529"/>
                    <a:pt x="133960" y="434054"/>
                    <a:pt x="240697" y="434054"/>
                  </a:cubicBezTo>
                  <a:cubicBezTo>
                    <a:pt x="240725" y="434054"/>
                    <a:pt x="240764" y="434054"/>
                    <a:pt x="240792" y="434054"/>
                  </a:cubicBezTo>
                  <a:cubicBezTo>
                    <a:pt x="347491" y="433997"/>
                    <a:pt x="433959" y="347491"/>
                    <a:pt x="433959" y="240792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07" name="Полилиния 406">
              <a:extLst>
                <a:ext uri="{FF2B5EF4-FFF2-40B4-BE49-F238E27FC236}">
                  <a16:creationId xmlns="" xmlns:a16="http://schemas.microsoft.com/office/drawing/2014/main" id="{BB14FB10-1B47-3F43-9C22-6DD80D59995C}"/>
                </a:ext>
              </a:extLst>
            </p:cNvPr>
            <p:cNvSpPr/>
            <p:nvPr/>
          </p:nvSpPr>
          <p:spPr>
            <a:xfrm>
              <a:off x="5036734" y="2591758"/>
              <a:ext cx="481394" cy="481394"/>
            </a:xfrm>
            <a:custGeom>
              <a:avLst/>
              <a:gdLst>
                <a:gd name="connsiteX0" fmla="*/ 481394 w 481393"/>
                <a:gd name="connsiteY0" fmla="*/ 240792 h 481393"/>
                <a:gd name="connsiteX1" fmla="*/ 240602 w 481393"/>
                <a:gd name="connsiteY1" fmla="*/ 481393 h 481393"/>
                <a:gd name="connsiteX2" fmla="*/ 0 w 481393"/>
                <a:gd name="connsiteY2" fmla="*/ 240601 h 481393"/>
                <a:gd name="connsiteX3" fmla="*/ 240792 w 481393"/>
                <a:gd name="connsiteY3" fmla="*/ 0 h 481393"/>
                <a:gd name="connsiteX4" fmla="*/ 481394 w 481393"/>
                <a:gd name="connsiteY4" fmla="*/ 240601 h 481393"/>
                <a:gd name="connsiteX5" fmla="*/ 481394 w 481393"/>
                <a:gd name="connsiteY5" fmla="*/ 240792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393" h="481393">
                  <a:moveTo>
                    <a:pt x="481394" y="240792"/>
                  </a:moveTo>
                  <a:cubicBezTo>
                    <a:pt x="481337" y="373723"/>
                    <a:pt x="373532" y="481451"/>
                    <a:pt x="240602" y="481393"/>
                  </a:cubicBezTo>
                  <a:cubicBezTo>
                    <a:pt x="107671" y="481336"/>
                    <a:pt x="-57" y="373532"/>
                    <a:pt x="0" y="240601"/>
                  </a:cubicBezTo>
                  <a:cubicBezTo>
                    <a:pt x="57" y="107671"/>
                    <a:pt x="107861" y="-57"/>
                    <a:pt x="240792" y="0"/>
                  </a:cubicBezTo>
                  <a:cubicBezTo>
                    <a:pt x="373675" y="0"/>
                    <a:pt x="481394" y="107718"/>
                    <a:pt x="481394" y="240601"/>
                  </a:cubicBezTo>
                  <a:cubicBezTo>
                    <a:pt x="481394" y="240668"/>
                    <a:pt x="481394" y="240725"/>
                    <a:pt x="481394" y="240792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08" name="Полилиния 407">
              <a:extLst>
                <a:ext uri="{FF2B5EF4-FFF2-40B4-BE49-F238E27FC236}">
                  <a16:creationId xmlns="" xmlns:a16="http://schemas.microsoft.com/office/drawing/2014/main" id="{A1881C4C-2C71-7E49-A779-C1ABB6418ACE}"/>
                </a:ext>
              </a:extLst>
            </p:cNvPr>
            <p:cNvSpPr/>
            <p:nvPr/>
          </p:nvSpPr>
          <p:spPr>
            <a:xfrm>
              <a:off x="5084170" y="2639192"/>
              <a:ext cx="386524" cy="386524"/>
            </a:xfrm>
            <a:custGeom>
              <a:avLst/>
              <a:gdLst>
                <a:gd name="connsiteX0" fmla="*/ 386525 w 386524"/>
                <a:gd name="connsiteY0" fmla="*/ 193358 h 386524"/>
                <a:gd name="connsiteX1" fmla="*/ 193167 w 386524"/>
                <a:gd name="connsiteY1" fmla="*/ 386525 h 386524"/>
                <a:gd name="connsiteX2" fmla="*/ 0 w 386524"/>
                <a:gd name="connsiteY2" fmla="*/ 193167 h 386524"/>
                <a:gd name="connsiteX3" fmla="*/ 193358 w 386524"/>
                <a:gd name="connsiteY3" fmla="*/ 0 h 386524"/>
                <a:gd name="connsiteX4" fmla="*/ 386525 w 386524"/>
                <a:gd name="connsiteY4" fmla="*/ 193358 h 38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24" h="386524">
                  <a:moveTo>
                    <a:pt x="386525" y="193358"/>
                  </a:moveTo>
                  <a:cubicBezTo>
                    <a:pt x="386467" y="300095"/>
                    <a:pt x="299904" y="386582"/>
                    <a:pt x="193167" y="386525"/>
                  </a:cubicBezTo>
                  <a:cubicBezTo>
                    <a:pt x="86430" y="386467"/>
                    <a:pt x="-57" y="299904"/>
                    <a:pt x="0" y="193167"/>
                  </a:cubicBezTo>
                  <a:cubicBezTo>
                    <a:pt x="57" y="86430"/>
                    <a:pt x="86620" y="-57"/>
                    <a:pt x="193358" y="0"/>
                  </a:cubicBezTo>
                  <a:cubicBezTo>
                    <a:pt x="300095" y="57"/>
                    <a:pt x="386582" y="86620"/>
                    <a:pt x="386525" y="193358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09" name="Полилиния 408">
              <a:extLst>
                <a:ext uri="{FF2B5EF4-FFF2-40B4-BE49-F238E27FC236}">
                  <a16:creationId xmlns="" xmlns:a16="http://schemas.microsoft.com/office/drawing/2014/main" id="{B0EBAB2C-F448-CE4F-92DB-0428CBB58F13}"/>
                </a:ext>
              </a:extLst>
            </p:cNvPr>
            <p:cNvSpPr/>
            <p:nvPr/>
          </p:nvSpPr>
          <p:spPr>
            <a:xfrm>
              <a:off x="5197126" y="2747200"/>
              <a:ext cx="160592" cy="176784"/>
            </a:xfrm>
            <a:custGeom>
              <a:avLst/>
              <a:gdLst>
                <a:gd name="connsiteX0" fmla="*/ 160592 w 160591"/>
                <a:gd name="connsiteY0" fmla="*/ 0 h 176783"/>
                <a:gd name="connsiteX1" fmla="*/ 64389 w 160591"/>
                <a:gd name="connsiteY1" fmla="*/ 176784 h 176783"/>
                <a:gd name="connsiteX2" fmla="*/ 0 w 160591"/>
                <a:gd name="connsiteY2" fmla="*/ 58579 h 17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591" h="176783">
                  <a:moveTo>
                    <a:pt x="160592" y="0"/>
                  </a:moveTo>
                  <a:lnTo>
                    <a:pt x="64389" y="176784"/>
                  </a:lnTo>
                  <a:lnTo>
                    <a:pt x="0" y="5857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10" name="Рисунок 721">
            <a:extLst>
              <a:ext uri="{FF2B5EF4-FFF2-40B4-BE49-F238E27FC236}">
                <a16:creationId xmlns="" xmlns:a16="http://schemas.microsoft.com/office/drawing/2014/main" id="{AB59AA20-3612-FA4D-9711-7E12ACD7EAB4}"/>
              </a:ext>
            </a:extLst>
          </p:cNvPr>
          <p:cNvGrpSpPr/>
          <p:nvPr/>
        </p:nvGrpSpPr>
        <p:grpSpPr>
          <a:xfrm>
            <a:off x="7383550" y="1175245"/>
            <a:ext cx="1007589" cy="1359731"/>
            <a:chOff x="5212079" y="2274760"/>
            <a:chExt cx="1767839" cy="2308478"/>
          </a:xfrm>
        </p:grpSpPr>
        <p:sp>
          <p:nvSpPr>
            <p:cNvPr id="411" name="Полилиния 410">
              <a:extLst>
                <a:ext uri="{FF2B5EF4-FFF2-40B4-BE49-F238E27FC236}">
                  <a16:creationId xmlns="" xmlns:a16="http://schemas.microsoft.com/office/drawing/2014/main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12" name="Полилиния 411">
              <a:extLst>
                <a:ext uri="{FF2B5EF4-FFF2-40B4-BE49-F238E27FC236}">
                  <a16:creationId xmlns="" xmlns:a16="http://schemas.microsoft.com/office/drawing/2014/main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13" name="Полилиния 412">
              <a:extLst>
                <a:ext uri="{FF2B5EF4-FFF2-40B4-BE49-F238E27FC236}">
                  <a16:creationId xmlns="" xmlns:a16="http://schemas.microsoft.com/office/drawing/2014/main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14" name="Полилиния 413">
              <a:extLst>
                <a:ext uri="{FF2B5EF4-FFF2-40B4-BE49-F238E27FC236}">
                  <a16:creationId xmlns="" xmlns:a16="http://schemas.microsoft.com/office/drawing/2014/main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15" name="Полилиния 414">
              <a:extLst>
                <a:ext uri="{FF2B5EF4-FFF2-40B4-BE49-F238E27FC236}">
                  <a16:creationId xmlns="" xmlns:a16="http://schemas.microsoft.com/office/drawing/2014/main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16" name="Полилиния 415">
              <a:extLst>
                <a:ext uri="{FF2B5EF4-FFF2-40B4-BE49-F238E27FC236}">
                  <a16:creationId xmlns="" xmlns:a16="http://schemas.microsoft.com/office/drawing/2014/main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17" name="Полилиния 416">
              <a:extLst>
                <a:ext uri="{FF2B5EF4-FFF2-40B4-BE49-F238E27FC236}">
                  <a16:creationId xmlns="" xmlns:a16="http://schemas.microsoft.com/office/drawing/2014/main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18" name="Полилиния 417">
              <a:extLst>
                <a:ext uri="{FF2B5EF4-FFF2-40B4-BE49-F238E27FC236}">
                  <a16:creationId xmlns="" xmlns:a16="http://schemas.microsoft.com/office/drawing/2014/main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19" name="Полилиния 418">
              <a:extLst>
                <a:ext uri="{FF2B5EF4-FFF2-40B4-BE49-F238E27FC236}">
                  <a16:creationId xmlns="" xmlns:a16="http://schemas.microsoft.com/office/drawing/2014/main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20" name="Полилиния 419">
              <a:extLst>
                <a:ext uri="{FF2B5EF4-FFF2-40B4-BE49-F238E27FC236}">
                  <a16:creationId xmlns="" xmlns:a16="http://schemas.microsoft.com/office/drawing/2014/main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21" name="Полилиния 420">
              <a:extLst>
                <a:ext uri="{FF2B5EF4-FFF2-40B4-BE49-F238E27FC236}">
                  <a16:creationId xmlns="" xmlns:a16="http://schemas.microsoft.com/office/drawing/2014/main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22" name="Полилиния 421">
              <a:extLst>
                <a:ext uri="{FF2B5EF4-FFF2-40B4-BE49-F238E27FC236}">
                  <a16:creationId xmlns="" xmlns:a16="http://schemas.microsoft.com/office/drawing/2014/main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23" name="Полилиния 422">
              <a:extLst>
                <a:ext uri="{FF2B5EF4-FFF2-40B4-BE49-F238E27FC236}">
                  <a16:creationId xmlns="" xmlns:a16="http://schemas.microsoft.com/office/drawing/2014/main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24" name="Полилиния 423">
              <a:extLst>
                <a:ext uri="{FF2B5EF4-FFF2-40B4-BE49-F238E27FC236}">
                  <a16:creationId xmlns="" xmlns:a16="http://schemas.microsoft.com/office/drawing/2014/main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25" name="Полилиния 424">
              <a:extLst>
                <a:ext uri="{FF2B5EF4-FFF2-40B4-BE49-F238E27FC236}">
                  <a16:creationId xmlns="" xmlns:a16="http://schemas.microsoft.com/office/drawing/2014/main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26" name="Полилиния 425">
              <a:extLst>
                <a:ext uri="{FF2B5EF4-FFF2-40B4-BE49-F238E27FC236}">
                  <a16:creationId xmlns="" xmlns:a16="http://schemas.microsoft.com/office/drawing/2014/main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27" name="Полилиния 426">
              <a:extLst>
                <a:ext uri="{FF2B5EF4-FFF2-40B4-BE49-F238E27FC236}">
                  <a16:creationId xmlns="" xmlns:a16="http://schemas.microsoft.com/office/drawing/2014/main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28" name="Полилиния 427">
              <a:extLst>
                <a:ext uri="{FF2B5EF4-FFF2-40B4-BE49-F238E27FC236}">
                  <a16:creationId xmlns="" xmlns:a16="http://schemas.microsoft.com/office/drawing/2014/main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29" name="Полилиния 428">
              <a:extLst>
                <a:ext uri="{FF2B5EF4-FFF2-40B4-BE49-F238E27FC236}">
                  <a16:creationId xmlns="" xmlns:a16="http://schemas.microsoft.com/office/drawing/2014/main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30" name="Полилиния 429">
              <a:extLst>
                <a:ext uri="{FF2B5EF4-FFF2-40B4-BE49-F238E27FC236}">
                  <a16:creationId xmlns="" xmlns:a16="http://schemas.microsoft.com/office/drawing/2014/main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31" name="Полилиния 430">
              <a:extLst>
                <a:ext uri="{FF2B5EF4-FFF2-40B4-BE49-F238E27FC236}">
                  <a16:creationId xmlns="" xmlns:a16="http://schemas.microsoft.com/office/drawing/2014/main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32" name="Полилиния 431">
              <a:extLst>
                <a:ext uri="{FF2B5EF4-FFF2-40B4-BE49-F238E27FC236}">
                  <a16:creationId xmlns="" xmlns:a16="http://schemas.microsoft.com/office/drawing/2014/main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33" name="Полилиния 432">
              <a:extLst>
                <a:ext uri="{FF2B5EF4-FFF2-40B4-BE49-F238E27FC236}">
                  <a16:creationId xmlns="" xmlns:a16="http://schemas.microsoft.com/office/drawing/2014/main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34" name="Полилиния 433">
              <a:extLst>
                <a:ext uri="{FF2B5EF4-FFF2-40B4-BE49-F238E27FC236}">
                  <a16:creationId xmlns="" xmlns:a16="http://schemas.microsoft.com/office/drawing/2014/main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35" name="Полилиния 434">
              <a:extLst>
                <a:ext uri="{FF2B5EF4-FFF2-40B4-BE49-F238E27FC236}">
                  <a16:creationId xmlns="" xmlns:a16="http://schemas.microsoft.com/office/drawing/2014/main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36" name="Рисунок 721">
            <a:extLst>
              <a:ext uri="{FF2B5EF4-FFF2-40B4-BE49-F238E27FC236}">
                <a16:creationId xmlns="" xmlns:a16="http://schemas.microsoft.com/office/drawing/2014/main" id="{AB59AA20-3612-FA4D-9711-7E12ACD7EAB4}"/>
              </a:ext>
            </a:extLst>
          </p:cNvPr>
          <p:cNvGrpSpPr/>
          <p:nvPr/>
        </p:nvGrpSpPr>
        <p:grpSpPr>
          <a:xfrm>
            <a:off x="7620550" y="1433092"/>
            <a:ext cx="1007589" cy="1359731"/>
            <a:chOff x="5212079" y="2274760"/>
            <a:chExt cx="1767839" cy="2308478"/>
          </a:xfrm>
        </p:grpSpPr>
        <p:sp>
          <p:nvSpPr>
            <p:cNvPr id="437" name="Полилиния 436">
              <a:extLst>
                <a:ext uri="{FF2B5EF4-FFF2-40B4-BE49-F238E27FC236}">
                  <a16:creationId xmlns="" xmlns:a16="http://schemas.microsoft.com/office/drawing/2014/main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38" name="Полилиния 437">
              <a:extLst>
                <a:ext uri="{FF2B5EF4-FFF2-40B4-BE49-F238E27FC236}">
                  <a16:creationId xmlns="" xmlns:a16="http://schemas.microsoft.com/office/drawing/2014/main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39" name="Полилиния 438">
              <a:extLst>
                <a:ext uri="{FF2B5EF4-FFF2-40B4-BE49-F238E27FC236}">
                  <a16:creationId xmlns="" xmlns:a16="http://schemas.microsoft.com/office/drawing/2014/main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40" name="Полилиния 439">
              <a:extLst>
                <a:ext uri="{FF2B5EF4-FFF2-40B4-BE49-F238E27FC236}">
                  <a16:creationId xmlns="" xmlns:a16="http://schemas.microsoft.com/office/drawing/2014/main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41" name="Полилиния 440">
              <a:extLst>
                <a:ext uri="{FF2B5EF4-FFF2-40B4-BE49-F238E27FC236}">
                  <a16:creationId xmlns="" xmlns:a16="http://schemas.microsoft.com/office/drawing/2014/main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42" name="Полилиния 441">
              <a:extLst>
                <a:ext uri="{FF2B5EF4-FFF2-40B4-BE49-F238E27FC236}">
                  <a16:creationId xmlns="" xmlns:a16="http://schemas.microsoft.com/office/drawing/2014/main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43" name="Полилиния 442">
              <a:extLst>
                <a:ext uri="{FF2B5EF4-FFF2-40B4-BE49-F238E27FC236}">
                  <a16:creationId xmlns="" xmlns:a16="http://schemas.microsoft.com/office/drawing/2014/main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44" name="Полилиния 443">
              <a:extLst>
                <a:ext uri="{FF2B5EF4-FFF2-40B4-BE49-F238E27FC236}">
                  <a16:creationId xmlns="" xmlns:a16="http://schemas.microsoft.com/office/drawing/2014/main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45" name="Полилиния 444">
              <a:extLst>
                <a:ext uri="{FF2B5EF4-FFF2-40B4-BE49-F238E27FC236}">
                  <a16:creationId xmlns="" xmlns:a16="http://schemas.microsoft.com/office/drawing/2014/main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46" name="Полилиния 445">
              <a:extLst>
                <a:ext uri="{FF2B5EF4-FFF2-40B4-BE49-F238E27FC236}">
                  <a16:creationId xmlns="" xmlns:a16="http://schemas.microsoft.com/office/drawing/2014/main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47" name="Полилиния 446">
              <a:extLst>
                <a:ext uri="{FF2B5EF4-FFF2-40B4-BE49-F238E27FC236}">
                  <a16:creationId xmlns="" xmlns:a16="http://schemas.microsoft.com/office/drawing/2014/main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48" name="Полилиния 447">
              <a:extLst>
                <a:ext uri="{FF2B5EF4-FFF2-40B4-BE49-F238E27FC236}">
                  <a16:creationId xmlns="" xmlns:a16="http://schemas.microsoft.com/office/drawing/2014/main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49" name="Полилиния 448">
              <a:extLst>
                <a:ext uri="{FF2B5EF4-FFF2-40B4-BE49-F238E27FC236}">
                  <a16:creationId xmlns="" xmlns:a16="http://schemas.microsoft.com/office/drawing/2014/main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50" name="Полилиния 449">
              <a:extLst>
                <a:ext uri="{FF2B5EF4-FFF2-40B4-BE49-F238E27FC236}">
                  <a16:creationId xmlns="" xmlns:a16="http://schemas.microsoft.com/office/drawing/2014/main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51" name="Полилиния 450">
              <a:extLst>
                <a:ext uri="{FF2B5EF4-FFF2-40B4-BE49-F238E27FC236}">
                  <a16:creationId xmlns="" xmlns:a16="http://schemas.microsoft.com/office/drawing/2014/main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52" name="Полилиния 451">
              <a:extLst>
                <a:ext uri="{FF2B5EF4-FFF2-40B4-BE49-F238E27FC236}">
                  <a16:creationId xmlns="" xmlns:a16="http://schemas.microsoft.com/office/drawing/2014/main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53" name="Полилиния 452">
              <a:extLst>
                <a:ext uri="{FF2B5EF4-FFF2-40B4-BE49-F238E27FC236}">
                  <a16:creationId xmlns="" xmlns:a16="http://schemas.microsoft.com/office/drawing/2014/main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54" name="Полилиния 453">
              <a:extLst>
                <a:ext uri="{FF2B5EF4-FFF2-40B4-BE49-F238E27FC236}">
                  <a16:creationId xmlns="" xmlns:a16="http://schemas.microsoft.com/office/drawing/2014/main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55" name="Полилиния 454">
              <a:extLst>
                <a:ext uri="{FF2B5EF4-FFF2-40B4-BE49-F238E27FC236}">
                  <a16:creationId xmlns="" xmlns:a16="http://schemas.microsoft.com/office/drawing/2014/main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56" name="Полилиния 455">
              <a:extLst>
                <a:ext uri="{FF2B5EF4-FFF2-40B4-BE49-F238E27FC236}">
                  <a16:creationId xmlns="" xmlns:a16="http://schemas.microsoft.com/office/drawing/2014/main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57" name="Полилиния 456">
              <a:extLst>
                <a:ext uri="{FF2B5EF4-FFF2-40B4-BE49-F238E27FC236}">
                  <a16:creationId xmlns="" xmlns:a16="http://schemas.microsoft.com/office/drawing/2014/main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58" name="Полилиния 457">
              <a:extLst>
                <a:ext uri="{FF2B5EF4-FFF2-40B4-BE49-F238E27FC236}">
                  <a16:creationId xmlns="" xmlns:a16="http://schemas.microsoft.com/office/drawing/2014/main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59" name="Полилиния 458">
              <a:extLst>
                <a:ext uri="{FF2B5EF4-FFF2-40B4-BE49-F238E27FC236}">
                  <a16:creationId xmlns="" xmlns:a16="http://schemas.microsoft.com/office/drawing/2014/main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60" name="Полилиния 459">
              <a:extLst>
                <a:ext uri="{FF2B5EF4-FFF2-40B4-BE49-F238E27FC236}">
                  <a16:creationId xmlns="" xmlns:a16="http://schemas.microsoft.com/office/drawing/2014/main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61" name="Полилиния 460">
              <a:extLst>
                <a:ext uri="{FF2B5EF4-FFF2-40B4-BE49-F238E27FC236}">
                  <a16:creationId xmlns="" xmlns:a16="http://schemas.microsoft.com/office/drawing/2014/main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62" name="Рисунок 721">
            <a:extLst>
              <a:ext uri="{FF2B5EF4-FFF2-40B4-BE49-F238E27FC236}">
                <a16:creationId xmlns="" xmlns:a16="http://schemas.microsoft.com/office/drawing/2014/main" id="{AB59AA20-3612-FA4D-9711-7E12ACD7EAB4}"/>
              </a:ext>
            </a:extLst>
          </p:cNvPr>
          <p:cNvGrpSpPr/>
          <p:nvPr/>
        </p:nvGrpSpPr>
        <p:grpSpPr>
          <a:xfrm>
            <a:off x="7935869" y="1691842"/>
            <a:ext cx="1007589" cy="1359731"/>
            <a:chOff x="5212079" y="2274760"/>
            <a:chExt cx="1767839" cy="2308478"/>
          </a:xfrm>
        </p:grpSpPr>
        <p:sp>
          <p:nvSpPr>
            <p:cNvPr id="463" name="Полилиния 462">
              <a:extLst>
                <a:ext uri="{FF2B5EF4-FFF2-40B4-BE49-F238E27FC236}">
                  <a16:creationId xmlns="" xmlns:a16="http://schemas.microsoft.com/office/drawing/2014/main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64" name="Полилиния 463">
              <a:extLst>
                <a:ext uri="{FF2B5EF4-FFF2-40B4-BE49-F238E27FC236}">
                  <a16:creationId xmlns="" xmlns:a16="http://schemas.microsoft.com/office/drawing/2014/main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65" name="Полилиния 464">
              <a:extLst>
                <a:ext uri="{FF2B5EF4-FFF2-40B4-BE49-F238E27FC236}">
                  <a16:creationId xmlns="" xmlns:a16="http://schemas.microsoft.com/office/drawing/2014/main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66" name="Полилиния 465">
              <a:extLst>
                <a:ext uri="{FF2B5EF4-FFF2-40B4-BE49-F238E27FC236}">
                  <a16:creationId xmlns="" xmlns:a16="http://schemas.microsoft.com/office/drawing/2014/main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67" name="Полилиния 466">
              <a:extLst>
                <a:ext uri="{FF2B5EF4-FFF2-40B4-BE49-F238E27FC236}">
                  <a16:creationId xmlns="" xmlns:a16="http://schemas.microsoft.com/office/drawing/2014/main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68" name="Полилиния 467">
              <a:extLst>
                <a:ext uri="{FF2B5EF4-FFF2-40B4-BE49-F238E27FC236}">
                  <a16:creationId xmlns="" xmlns:a16="http://schemas.microsoft.com/office/drawing/2014/main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69" name="Полилиния 468">
              <a:extLst>
                <a:ext uri="{FF2B5EF4-FFF2-40B4-BE49-F238E27FC236}">
                  <a16:creationId xmlns="" xmlns:a16="http://schemas.microsoft.com/office/drawing/2014/main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70" name="Полилиния 469">
              <a:extLst>
                <a:ext uri="{FF2B5EF4-FFF2-40B4-BE49-F238E27FC236}">
                  <a16:creationId xmlns="" xmlns:a16="http://schemas.microsoft.com/office/drawing/2014/main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71" name="Полилиния 470">
              <a:extLst>
                <a:ext uri="{FF2B5EF4-FFF2-40B4-BE49-F238E27FC236}">
                  <a16:creationId xmlns="" xmlns:a16="http://schemas.microsoft.com/office/drawing/2014/main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72" name="Полилиния 471">
              <a:extLst>
                <a:ext uri="{FF2B5EF4-FFF2-40B4-BE49-F238E27FC236}">
                  <a16:creationId xmlns="" xmlns:a16="http://schemas.microsoft.com/office/drawing/2014/main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73" name="Полилиния 472">
              <a:extLst>
                <a:ext uri="{FF2B5EF4-FFF2-40B4-BE49-F238E27FC236}">
                  <a16:creationId xmlns="" xmlns:a16="http://schemas.microsoft.com/office/drawing/2014/main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74" name="Полилиния 473">
              <a:extLst>
                <a:ext uri="{FF2B5EF4-FFF2-40B4-BE49-F238E27FC236}">
                  <a16:creationId xmlns="" xmlns:a16="http://schemas.microsoft.com/office/drawing/2014/main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75" name="Полилиния 474">
              <a:extLst>
                <a:ext uri="{FF2B5EF4-FFF2-40B4-BE49-F238E27FC236}">
                  <a16:creationId xmlns="" xmlns:a16="http://schemas.microsoft.com/office/drawing/2014/main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76" name="Полилиния 475">
              <a:extLst>
                <a:ext uri="{FF2B5EF4-FFF2-40B4-BE49-F238E27FC236}">
                  <a16:creationId xmlns="" xmlns:a16="http://schemas.microsoft.com/office/drawing/2014/main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77" name="Полилиния 476">
              <a:extLst>
                <a:ext uri="{FF2B5EF4-FFF2-40B4-BE49-F238E27FC236}">
                  <a16:creationId xmlns="" xmlns:a16="http://schemas.microsoft.com/office/drawing/2014/main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78" name="Полилиния 477">
              <a:extLst>
                <a:ext uri="{FF2B5EF4-FFF2-40B4-BE49-F238E27FC236}">
                  <a16:creationId xmlns="" xmlns:a16="http://schemas.microsoft.com/office/drawing/2014/main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79" name="Полилиния 478">
              <a:extLst>
                <a:ext uri="{FF2B5EF4-FFF2-40B4-BE49-F238E27FC236}">
                  <a16:creationId xmlns="" xmlns:a16="http://schemas.microsoft.com/office/drawing/2014/main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80" name="Полилиния 479">
              <a:extLst>
                <a:ext uri="{FF2B5EF4-FFF2-40B4-BE49-F238E27FC236}">
                  <a16:creationId xmlns="" xmlns:a16="http://schemas.microsoft.com/office/drawing/2014/main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81" name="Полилиния 480">
              <a:extLst>
                <a:ext uri="{FF2B5EF4-FFF2-40B4-BE49-F238E27FC236}">
                  <a16:creationId xmlns="" xmlns:a16="http://schemas.microsoft.com/office/drawing/2014/main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82" name="Полилиния 481">
              <a:extLst>
                <a:ext uri="{FF2B5EF4-FFF2-40B4-BE49-F238E27FC236}">
                  <a16:creationId xmlns="" xmlns:a16="http://schemas.microsoft.com/office/drawing/2014/main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83" name="Полилиния 482">
              <a:extLst>
                <a:ext uri="{FF2B5EF4-FFF2-40B4-BE49-F238E27FC236}">
                  <a16:creationId xmlns="" xmlns:a16="http://schemas.microsoft.com/office/drawing/2014/main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84" name="Полилиния 483">
              <a:extLst>
                <a:ext uri="{FF2B5EF4-FFF2-40B4-BE49-F238E27FC236}">
                  <a16:creationId xmlns="" xmlns:a16="http://schemas.microsoft.com/office/drawing/2014/main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85" name="Полилиния 484">
              <a:extLst>
                <a:ext uri="{FF2B5EF4-FFF2-40B4-BE49-F238E27FC236}">
                  <a16:creationId xmlns="" xmlns:a16="http://schemas.microsoft.com/office/drawing/2014/main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86" name="Полилиния 485">
              <a:extLst>
                <a:ext uri="{FF2B5EF4-FFF2-40B4-BE49-F238E27FC236}">
                  <a16:creationId xmlns="" xmlns:a16="http://schemas.microsoft.com/office/drawing/2014/main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487" name="Полилиния 486">
              <a:extLst>
                <a:ext uri="{FF2B5EF4-FFF2-40B4-BE49-F238E27FC236}">
                  <a16:creationId xmlns="" xmlns:a16="http://schemas.microsoft.com/office/drawing/2014/main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6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Меры поддержки внешнеэкономической деятельности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07746" y="650265"/>
            <a:ext cx="0" cy="931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/>
          <p:cNvSpPr txBox="1"/>
          <p:nvPr/>
        </p:nvSpPr>
        <p:spPr>
          <a:xfrm>
            <a:off x="1198416" y="2201054"/>
            <a:ext cx="3574378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Либерализация валютного контроля</a:t>
            </a:r>
          </a:p>
        </p:txBody>
      </p:sp>
      <p:grpSp>
        <p:nvGrpSpPr>
          <p:cNvPr id="280" name="Рисунок 618">
            <a:extLst>
              <a:ext uri="{FF2B5EF4-FFF2-40B4-BE49-F238E27FC236}">
                <a16:creationId xmlns:a16="http://schemas.microsoft.com/office/drawing/2014/main" xmlns="" id="{4A6E5691-58C6-3349-8706-AA9202E90A0C}"/>
              </a:ext>
            </a:extLst>
          </p:cNvPr>
          <p:cNvGrpSpPr/>
          <p:nvPr/>
        </p:nvGrpSpPr>
        <p:grpSpPr>
          <a:xfrm>
            <a:off x="4411115" y="1642968"/>
            <a:ext cx="1107183" cy="885599"/>
            <a:chOff x="4752957" y="2318203"/>
            <a:chExt cx="2686039" cy="2221621"/>
          </a:xfrm>
        </p:grpSpPr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xmlns="" id="{25E62D91-2953-9946-B90B-FA338C8D83A0}"/>
                </a:ext>
              </a:extLst>
            </p:cNvPr>
            <p:cNvSpPr/>
            <p:nvPr/>
          </p:nvSpPr>
          <p:spPr>
            <a:xfrm>
              <a:off x="4905926" y="2470986"/>
              <a:ext cx="1470274" cy="657037"/>
            </a:xfrm>
            <a:custGeom>
              <a:avLst/>
              <a:gdLst>
                <a:gd name="connsiteX0" fmla="*/ 1343025 w 1470279"/>
                <a:gd name="connsiteY0" fmla="*/ 657034 h 657034"/>
                <a:gd name="connsiteX1" fmla="*/ 127349 w 1470279"/>
                <a:gd name="connsiteY1" fmla="*/ 657034 h 657034"/>
                <a:gd name="connsiteX2" fmla="*/ 286 w 1470279"/>
                <a:gd name="connsiteY2" fmla="*/ 529400 h 657034"/>
                <a:gd name="connsiteX3" fmla="*/ 0 w 1470279"/>
                <a:gd name="connsiteY3" fmla="*/ 529400 h 657034"/>
                <a:gd name="connsiteX4" fmla="*/ 0 w 1470279"/>
                <a:gd name="connsiteY4" fmla="*/ 127254 h 657034"/>
                <a:gd name="connsiteX5" fmla="*/ 127349 w 1470279"/>
                <a:gd name="connsiteY5" fmla="*/ 0 h 657034"/>
                <a:gd name="connsiteX6" fmla="*/ 1343025 w 1470279"/>
                <a:gd name="connsiteY6" fmla="*/ 0 h 657034"/>
                <a:gd name="connsiteX7" fmla="*/ 1470279 w 1470279"/>
                <a:gd name="connsiteY7" fmla="*/ 127254 h 657034"/>
                <a:gd name="connsiteX8" fmla="*/ 1470279 w 1470279"/>
                <a:gd name="connsiteY8" fmla="*/ 529400 h 657034"/>
                <a:gd name="connsiteX9" fmla="*/ 1343025 w 1470279"/>
                <a:gd name="connsiteY9" fmla="*/ 656654 h 657034"/>
                <a:gd name="connsiteX10" fmla="*/ 1343025 w 1470279"/>
                <a:gd name="connsiteY10" fmla="*/ 657034 h 657034"/>
                <a:gd name="connsiteX11" fmla="*/ 634079 w 1470279"/>
                <a:gd name="connsiteY11" fmla="*/ 328517 h 657034"/>
                <a:gd name="connsiteX12" fmla="*/ 802386 w 1470279"/>
                <a:gd name="connsiteY12" fmla="*/ 328517 h 657034"/>
                <a:gd name="connsiteX13" fmla="*/ 913562 w 1470279"/>
                <a:gd name="connsiteY13" fmla="*/ 223761 h 657034"/>
                <a:gd name="connsiteX14" fmla="*/ 808796 w 1470279"/>
                <a:gd name="connsiteY14" fmla="*/ 112586 h 657034"/>
                <a:gd name="connsiteX15" fmla="*/ 802386 w 1470279"/>
                <a:gd name="connsiteY15" fmla="*/ 112586 h 657034"/>
                <a:gd name="connsiteX16" fmla="*/ 634079 w 1470279"/>
                <a:gd name="connsiteY16" fmla="*/ 112586 h 65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0279" h="657034">
                  <a:moveTo>
                    <a:pt x="1343025" y="657034"/>
                  </a:moveTo>
                  <a:lnTo>
                    <a:pt x="127349" y="657034"/>
                  </a:lnTo>
                  <a:cubicBezTo>
                    <a:pt x="127511" y="586702"/>
                    <a:pt x="70618" y="529561"/>
                    <a:pt x="286" y="529400"/>
                  </a:cubicBezTo>
                  <a:cubicBezTo>
                    <a:pt x="191" y="529400"/>
                    <a:pt x="95" y="529400"/>
                    <a:pt x="0" y="529400"/>
                  </a:cubicBezTo>
                  <a:lnTo>
                    <a:pt x="0" y="127254"/>
                  </a:lnTo>
                  <a:cubicBezTo>
                    <a:pt x="70295" y="127254"/>
                    <a:pt x="127292" y="70295"/>
                    <a:pt x="127349" y="0"/>
                  </a:cubicBezTo>
                  <a:lnTo>
                    <a:pt x="1343025" y="0"/>
                  </a:lnTo>
                  <a:cubicBezTo>
                    <a:pt x="1343025" y="70285"/>
                    <a:pt x="1399994" y="127254"/>
                    <a:pt x="1470279" y="127254"/>
                  </a:cubicBezTo>
                  <a:lnTo>
                    <a:pt x="1470279" y="529400"/>
                  </a:lnTo>
                  <a:cubicBezTo>
                    <a:pt x="1400004" y="529400"/>
                    <a:pt x="1343025" y="586369"/>
                    <a:pt x="1343025" y="656654"/>
                  </a:cubicBezTo>
                  <a:cubicBezTo>
                    <a:pt x="1343025" y="656777"/>
                    <a:pt x="1343025" y="656911"/>
                    <a:pt x="1343025" y="657034"/>
                  </a:cubicBezTo>
                  <a:close/>
                  <a:moveTo>
                    <a:pt x="634079" y="328517"/>
                  </a:moveTo>
                  <a:lnTo>
                    <a:pt x="802386" y="328517"/>
                  </a:lnTo>
                  <a:cubicBezTo>
                    <a:pt x="862013" y="330289"/>
                    <a:pt x="911790" y="283388"/>
                    <a:pt x="913562" y="223761"/>
                  </a:cubicBezTo>
                  <a:cubicBezTo>
                    <a:pt x="915334" y="164135"/>
                    <a:pt x="868432" y="114357"/>
                    <a:pt x="808796" y="112586"/>
                  </a:cubicBezTo>
                  <a:cubicBezTo>
                    <a:pt x="806663" y="112519"/>
                    <a:pt x="804520" y="112519"/>
                    <a:pt x="802386" y="112586"/>
                  </a:cubicBezTo>
                  <a:lnTo>
                    <a:pt x="634079" y="112586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xmlns="" id="{3F9C736F-EDF2-564E-8635-71E08230969E}"/>
                </a:ext>
              </a:extLst>
            </p:cNvPr>
            <p:cNvSpPr/>
            <p:nvPr/>
          </p:nvSpPr>
          <p:spPr>
            <a:xfrm>
              <a:off x="4848777" y="2413833"/>
              <a:ext cx="1584574" cy="771337"/>
            </a:xfrm>
            <a:custGeom>
              <a:avLst/>
              <a:gdLst>
                <a:gd name="connsiteX0" fmla="*/ 1457325 w 1584579"/>
                <a:gd name="connsiteY0" fmla="*/ 771334 h 771334"/>
                <a:gd name="connsiteX1" fmla="*/ 127349 w 1584579"/>
                <a:gd name="connsiteY1" fmla="*/ 771334 h 771334"/>
                <a:gd name="connsiteX2" fmla="*/ 127349 w 1584579"/>
                <a:gd name="connsiteY2" fmla="*/ 714184 h 771334"/>
                <a:gd name="connsiteX3" fmla="*/ 57150 w 1584579"/>
                <a:gd name="connsiteY3" fmla="*/ 644080 h 771334"/>
                <a:gd name="connsiteX4" fmla="*/ 0 w 1584579"/>
                <a:gd name="connsiteY4" fmla="*/ 644080 h 771334"/>
                <a:gd name="connsiteX5" fmla="*/ 0 w 1584579"/>
                <a:gd name="connsiteY5" fmla="*/ 127254 h 771334"/>
                <a:gd name="connsiteX6" fmla="*/ 57150 w 1584579"/>
                <a:gd name="connsiteY6" fmla="*/ 127254 h 771334"/>
                <a:gd name="connsiteX7" fmla="*/ 127349 w 1584579"/>
                <a:gd name="connsiteY7" fmla="*/ 57150 h 771334"/>
                <a:gd name="connsiteX8" fmla="*/ 127349 w 1584579"/>
                <a:gd name="connsiteY8" fmla="*/ 0 h 771334"/>
                <a:gd name="connsiteX9" fmla="*/ 1457325 w 1584579"/>
                <a:gd name="connsiteY9" fmla="*/ 0 h 771334"/>
                <a:gd name="connsiteX10" fmla="*/ 1457325 w 1584579"/>
                <a:gd name="connsiteY10" fmla="*/ 57150 h 771334"/>
                <a:gd name="connsiteX11" fmla="*/ 1527429 w 1584579"/>
                <a:gd name="connsiteY11" fmla="*/ 127254 h 771334"/>
                <a:gd name="connsiteX12" fmla="*/ 1584579 w 1584579"/>
                <a:gd name="connsiteY12" fmla="*/ 127254 h 771334"/>
                <a:gd name="connsiteX13" fmla="*/ 1584579 w 1584579"/>
                <a:gd name="connsiteY13" fmla="*/ 643700 h 771334"/>
                <a:gd name="connsiteX14" fmla="*/ 1527429 w 1584579"/>
                <a:gd name="connsiteY14" fmla="*/ 643700 h 771334"/>
                <a:gd name="connsiteX15" fmla="*/ 1457325 w 1584579"/>
                <a:gd name="connsiteY15" fmla="*/ 713804 h 771334"/>
                <a:gd name="connsiteX16" fmla="*/ 184499 w 1584579"/>
                <a:gd name="connsiteY16" fmla="*/ 714184 h 771334"/>
                <a:gd name="connsiteX17" fmla="*/ 1400175 w 1584579"/>
                <a:gd name="connsiteY17" fmla="*/ 714184 h 771334"/>
                <a:gd name="connsiteX18" fmla="*/ 1527048 w 1584579"/>
                <a:gd name="connsiteY18" fmla="*/ 586550 h 771334"/>
                <a:gd name="connsiteX19" fmla="*/ 1527429 w 1584579"/>
                <a:gd name="connsiteY19" fmla="*/ 586550 h 771334"/>
                <a:gd name="connsiteX20" fmla="*/ 1527429 w 1584579"/>
                <a:gd name="connsiteY20" fmla="*/ 184404 h 771334"/>
                <a:gd name="connsiteX21" fmla="*/ 1400175 w 1584579"/>
                <a:gd name="connsiteY21" fmla="*/ 57150 h 771334"/>
                <a:gd name="connsiteX22" fmla="*/ 184499 w 1584579"/>
                <a:gd name="connsiteY22" fmla="*/ 57150 h 771334"/>
                <a:gd name="connsiteX23" fmla="*/ 57150 w 1584579"/>
                <a:gd name="connsiteY23" fmla="*/ 184404 h 771334"/>
                <a:gd name="connsiteX24" fmla="*/ 57150 w 1584579"/>
                <a:gd name="connsiteY24" fmla="*/ 586550 h 771334"/>
                <a:gd name="connsiteX25" fmla="*/ 184499 w 1584579"/>
                <a:gd name="connsiteY25" fmla="*/ 713899 h 771334"/>
                <a:gd name="connsiteX26" fmla="*/ 184499 w 1584579"/>
                <a:gd name="connsiteY26" fmla="*/ 714184 h 77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4579" h="771334">
                  <a:moveTo>
                    <a:pt x="1457325" y="771334"/>
                  </a:moveTo>
                  <a:lnTo>
                    <a:pt x="127349" y="771334"/>
                  </a:lnTo>
                  <a:lnTo>
                    <a:pt x="127349" y="714184"/>
                  </a:lnTo>
                  <a:cubicBezTo>
                    <a:pt x="127292" y="675456"/>
                    <a:pt x="95879" y="644080"/>
                    <a:pt x="57150" y="644080"/>
                  </a:cubicBezTo>
                  <a:lnTo>
                    <a:pt x="0" y="644080"/>
                  </a:lnTo>
                  <a:lnTo>
                    <a:pt x="0" y="127254"/>
                  </a:lnTo>
                  <a:lnTo>
                    <a:pt x="57150" y="127254"/>
                  </a:lnTo>
                  <a:cubicBezTo>
                    <a:pt x="95879" y="127254"/>
                    <a:pt x="127292" y="95879"/>
                    <a:pt x="127349" y="57150"/>
                  </a:cubicBezTo>
                  <a:lnTo>
                    <a:pt x="127349" y="0"/>
                  </a:lnTo>
                  <a:lnTo>
                    <a:pt x="1457325" y="0"/>
                  </a:lnTo>
                  <a:lnTo>
                    <a:pt x="1457325" y="57150"/>
                  </a:lnTo>
                  <a:cubicBezTo>
                    <a:pt x="1457382" y="95850"/>
                    <a:pt x="1488729" y="127197"/>
                    <a:pt x="1527429" y="127254"/>
                  </a:cubicBezTo>
                  <a:lnTo>
                    <a:pt x="1584579" y="127254"/>
                  </a:lnTo>
                  <a:lnTo>
                    <a:pt x="1584579" y="643700"/>
                  </a:lnTo>
                  <a:lnTo>
                    <a:pt x="1527429" y="643700"/>
                  </a:lnTo>
                  <a:cubicBezTo>
                    <a:pt x="1488729" y="643757"/>
                    <a:pt x="1457382" y="675103"/>
                    <a:pt x="1457325" y="713804"/>
                  </a:cubicBezTo>
                  <a:close/>
                  <a:moveTo>
                    <a:pt x="184499" y="714184"/>
                  </a:moveTo>
                  <a:lnTo>
                    <a:pt x="1400175" y="714184"/>
                  </a:lnTo>
                  <a:cubicBezTo>
                    <a:pt x="1399965" y="643900"/>
                    <a:pt x="1456763" y="586759"/>
                    <a:pt x="1527048" y="586550"/>
                  </a:cubicBezTo>
                  <a:cubicBezTo>
                    <a:pt x="1527172" y="586550"/>
                    <a:pt x="1527305" y="586550"/>
                    <a:pt x="1527429" y="586550"/>
                  </a:cubicBezTo>
                  <a:lnTo>
                    <a:pt x="1527429" y="184404"/>
                  </a:lnTo>
                  <a:cubicBezTo>
                    <a:pt x="1457154" y="184404"/>
                    <a:pt x="1400175" y="127435"/>
                    <a:pt x="1400175" y="57150"/>
                  </a:cubicBezTo>
                  <a:lnTo>
                    <a:pt x="184499" y="57150"/>
                  </a:lnTo>
                  <a:cubicBezTo>
                    <a:pt x="184442" y="127445"/>
                    <a:pt x="127445" y="184404"/>
                    <a:pt x="57150" y="184404"/>
                  </a:cubicBezTo>
                  <a:lnTo>
                    <a:pt x="57150" y="586550"/>
                  </a:lnTo>
                  <a:cubicBezTo>
                    <a:pt x="127483" y="586550"/>
                    <a:pt x="184499" y="643566"/>
                    <a:pt x="184499" y="713899"/>
                  </a:cubicBezTo>
                  <a:cubicBezTo>
                    <a:pt x="184499" y="713994"/>
                    <a:pt x="184499" y="714089"/>
                    <a:pt x="184499" y="71418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xmlns="" id="{ADBD1E55-CD07-7547-9817-2C4CF5E96A1B}"/>
                </a:ext>
              </a:extLst>
            </p:cNvPr>
            <p:cNvSpPr/>
            <p:nvPr/>
          </p:nvSpPr>
          <p:spPr>
            <a:xfrm>
              <a:off x="4752957" y="2318203"/>
              <a:ext cx="1775738" cy="962600"/>
            </a:xfrm>
            <a:custGeom>
              <a:avLst/>
              <a:gdLst>
                <a:gd name="connsiteX0" fmla="*/ 223171 w 1775745"/>
                <a:gd name="connsiteY0" fmla="*/ 866965 h 962596"/>
                <a:gd name="connsiteX1" fmla="*/ 1553147 w 1775745"/>
                <a:gd name="connsiteY1" fmla="*/ 866965 h 962596"/>
                <a:gd name="connsiteX2" fmla="*/ 1553147 w 1775745"/>
                <a:gd name="connsiteY2" fmla="*/ 809815 h 962596"/>
                <a:gd name="connsiteX3" fmla="*/ 1623251 w 1775745"/>
                <a:gd name="connsiteY3" fmla="*/ 739711 h 962596"/>
                <a:gd name="connsiteX4" fmla="*/ 1680401 w 1775745"/>
                <a:gd name="connsiteY4" fmla="*/ 739711 h 962596"/>
                <a:gd name="connsiteX5" fmla="*/ 1680401 w 1775745"/>
                <a:gd name="connsiteY5" fmla="*/ 222885 h 962596"/>
                <a:gd name="connsiteX6" fmla="*/ 1623251 w 1775745"/>
                <a:gd name="connsiteY6" fmla="*/ 222885 h 962596"/>
                <a:gd name="connsiteX7" fmla="*/ 1553147 w 1775745"/>
                <a:gd name="connsiteY7" fmla="*/ 152781 h 962596"/>
                <a:gd name="connsiteX8" fmla="*/ 1553147 w 1775745"/>
                <a:gd name="connsiteY8" fmla="*/ 95631 h 962596"/>
                <a:gd name="connsiteX9" fmla="*/ 223171 w 1775745"/>
                <a:gd name="connsiteY9" fmla="*/ 95631 h 962596"/>
                <a:gd name="connsiteX10" fmla="*/ 223171 w 1775745"/>
                <a:gd name="connsiteY10" fmla="*/ 152781 h 962596"/>
                <a:gd name="connsiteX11" fmla="*/ 152971 w 1775745"/>
                <a:gd name="connsiteY11" fmla="*/ 222885 h 962596"/>
                <a:gd name="connsiteX12" fmla="*/ 95821 w 1775745"/>
                <a:gd name="connsiteY12" fmla="*/ 222885 h 962596"/>
                <a:gd name="connsiteX13" fmla="*/ 95821 w 1775745"/>
                <a:gd name="connsiteY13" fmla="*/ 739330 h 962596"/>
                <a:gd name="connsiteX14" fmla="*/ 152971 w 1775745"/>
                <a:gd name="connsiteY14" fmla="*/ 739330 h 962596"/>
                <a:gd name="connsiteX15" fmla="*/ 223171 w 1775745"/>
                <a:gd name="connsiteY15" fmla="*/ 809434 h 962596"/>
                <a:gd name="connsiteX16" fmla="*/ 1775746 w 1775745"/>
                <a:gd name="connsiteY16" fmla="*/ 190 h 962596"/>
                <a:gd name="connsiteX17" fmla="*/ 1775746 w 1775745"/>
                <a:gd name="connsiteY17" fmla="*/ 962597 h 962596"/>
                <a:gd name="connsiteX18" fmla="*/ 0 w 1775745"/>
                <a:gd name="connsiteY18" fmla="*/ 962597 h 962596"/>
                <a:gd name="connsiteX19" fmla="*/ 0 w 1775745"/>
                <a:gd name="connsiteY19" fmla="*/ 0 h 96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5745" h="962596">
                  <a:moveTo>
                    <a:pt x="223171" y="866965"/>
                  </a:moveTo>
                  <a:lnTo>
                    <a:pt x="1553147" y="866965"/>
                  </a:lnTo>
                  <a:lnTo>
                    <a:pt x="1553147" y="809815"/>
                  </a:lnTo>
                  <a:cubicBezTo>
                    <a:pt x="1553204" y="771115"/>
                    <a:pt x="1584550" y="739769"/>
                    <a:pt x="1623251" y="739711"/>
                  </a:cubicBezTo>
                  <a:lnTo>
                    <a:pt x="1680401" y="739711"/>
                  </a:lnTo>
                  <a:lnTo>
                    <a:pt x="1680401" y="222885"/>
                  </a:lnTo>
                  <a:lnTo>
                    <a:pt x="1623251" y="222885"/>
                  </a:lnTo>
                  <a:cubicBezTo>
                    <a:pt x="1584550" y="222828"/>
                    <a:pt x="1553204" y="191481"/>
                    <a:pt x="1553147" y="152781"/>
                  </a:cubicBezTo>
                  <a:lnTo>
                    <a:pt x="1553147" y="95631"/>
                  </a:lnTo>
                  <a:lnTo>
                    <a:pt x="223171" y="95631"/>
                  </a:lnTo>
                  <a:lnTo>
                    <a:pt x="223171" y="152781"/>
                  </a:lnTo>
                  <a:cubicBezTo>
                    <a:pt x="223114" y="191510"/>
                    <a:pt x="191700" y="222885"/>
                    <a:pt x="152971" y="222885"/>
                  </a:cubicBezTo>
                  <a:lnTo>
                    <a:pt x="95821" y="222885"/>
                  </a:lnTo>
                  <a:lnTo>
                    <a:pt x="95821" y="739330"/>
                  </a:lnTo>
                  <a:lnTo>
                    <a:pt x="152971" y="739330"/>
                  </a:lnTo>
                  <a:cubicBezTo>
                    <a:pt x="191700" y="739330"/>
                    <a:pt x="223114" y="770706"/>
                    <a:pt x="223171" y="809434"/>
                  </a:cubicBezTo>
                  <a:close/>
                  <a:moveTo>
                    <a:pt x="1775746" y="190"/>
                  </a:moveTo>
                  <a:lnTo>
                    <a:pt x="1775746" y="962597"/>
                  </a:lnTo>
                  <a:lnTo>
                    <a:pt x="0" y="96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xmlns="" id="{4F91F8AE-7C1C-0F46-BAD6-AA81B392FDE2}"/>
                </a:ext>
              </a:extLst>
            </p:cNvPr>
            <p:cNvSpPr/>
            <p:nvPr/>
          </p:nvSpPr>
          <p:spPr>
            <a:xfrm>
              <a:off x="5540004" y="2583521"/>
              <a:ext cx="279529" cy="216031"/>
            </a:xfrm>
            <a:custGeom>
              <a:avLst/>
              <a:gdLst>
                <a:gd name="connsiteX0" fmla="*/ 168307 w 279531"/>
                <a:gd name="connsiteY0" fmla="*/ 49 h 216030"/>
                <a:gd name="connsiteX1" fmla="*/ 279483 w 279531"/>
                <a:gd name="connsiteY1" fmla="*/ 104805 h 216030"/>
                <a:gd name="connsiteX2" fmla="*/ 174717 w 279531"/>
                <a:gd name="connsiteY2" fmla="*/ 215980 h 216030"/>
                <a:gd name="connsiteX3" fmla="*/ 168307 w 279531"/>
                <a:gd name="connsiteY3" fmla="*/ 215980 h 216030"/>
                <a:gd name="connsiteX4" fmla="*/ 0 w 279531"/>
                <a:gd name="connsiteY4" fmla="*/ 215980 h 216030"/>
                <a:gd name="connsiteX5" fmla="*/ 0 w 279531"/>
                <a:gd name="connsiteY5" fmla="*/ 49 h 21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531" h="216030">
                  <a:moveTo>
                    <a:pt x="168307" y="49"/>
                  </a:moveTo>
                  <a:cubicBezTo>
                    <a:pt x="227933" y="-1723"/>
                    <a:pt x="277711" y="45178"/>
                    <a:pt x="279483" y="104805"/>
                  </a:cubicBezTo>
                  <a:cubicBezTo>
                    <a:pt x="281254" y="164431"/>
                    <a:pt x="234353" y="214209"/>
                    <a:pt x="174717" y="215980"/>
                  </a:cubicBezTo>
                  <a:cubicBezTo>
                    <a:pt x="172583" y="216047"/>
                    <a:pt x="170440" y="216047"/>
                    <a:pt x="168307" y="215980"/>
                  </a:cubicBezTo>
                  <a:lnTo>
                    <a:pt x="0" y="21598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xmlns="" id="{06375078-013E-804F-80DA-9A0AE2E8F64C}"/>
                </a:ext>
              </a:extLst>
            </p:cNvPr>
            <p:cNvSpPr/>
            <p:nvPr/>
          </p:nvSpPr>
          <p:spPr>
            <a:xfrm>
              <a:off x="5759078" y="3672854"/>
              <a:ext cx="1584669" cy="771625"/>
            </a:xfrm>
            <a:custGeom>
              <a:avLst/>
              <a:gdLst>
                <a:gd name="connsiteX0" fmla="*/ 127349 w 1584674"/>
                <a:gd name="connsiteY0" fmla="*/ 0 h 771620"/>
                <a:gd name="connsiteX1" fmla="*/ 1456849 w 1584674"/>
                <a:gd name="connsiteY1" fmla="*/ 0 h 771620"/>
                <a:gd name="connsiteX2" fmla="*/ 1456849 w 1584674"/>
                <a:gd name="connsiteY2" fmla="*/ 57150 h 771620"/>
                <a:gd name="connsiteX3" fmla="*/ 1526953 w 1584674"/>
                <a:gd name="connsiteY3" fmla="*/ 127635 h 771620"/>
                <a:gd name="connsiteX4" fmla="*/ 1527524 w 1584674"/>
                <a:gd name="connsiteY4" fmla="*/ 127635 h 771620"/>
                <a:gd name="connsiteX5" fmla="*/ 1584674 w 1584674"/>
                <a:gd name="connsiteY5" fmla="*/ 127635 h 771620"/>
                <a:gd name="connsiteX6" fmla="*/ 1584674 w 1584674"/>
                <a:gd name="connsiteY6" fmla="*/ 644366 h 771620"/>
                <a:gd name="connsiteX7" fmla="*/ 1527524 w 1584674"/>
                <a:gd name="connsiteY7" fmla="*/ 644366 h 771620"/>
                <a:gd name="connsiteX8" fmla="*/ 1457325 w 1584674"/>
                <a:gd name="connsiteY8" fmla="*/ 714470 h 771620"/>
                <a:gd name="connsiteX9" fmla="*/ 1457325 w 1584674"/>
                <a:gd name="connsiteY9" fmla="*/ 771620 h 771620"/>
                <a:gd name="connsiteX10" fmla="*/ 127349 w 1584674"/>
                <a:gd name="connsiteY10" fmla="*/ 771620 h 771620"/>
                <a:gd name="connsiteX11" fmla="*/ 127349 w 1584674"/>
                <a:gd name="connsiteY11" fmla="*/ 714470 h 771620"/>
                <a:gd name="connsiteX12" fmla="*/ 57150 w 1584674"/>
                <a:gd name="connsiteY12" fmla="*/ 644366 h 771620"/>
                <a:gd name="connsiteX13" fmla="*/ 0 w 1584674"/>
                <a:gd name="connsiteY13" fmla="*/ 644366 h 771620"/>
                <a:gd name="connsiteX14" fmla="*/ 0 w 1584674"/>
                <a:gd name="connsiteY14" fmla="*/ 127635 h 771620"/>
                <a:gd name="connsiteX15" fmla="*/ 57150 w 1584674"/>
                <a:gd name="connsiteY15" fmla="*/ 127635 h 771620"/>
                <a:gd name="connsiteX16" fmla="*/ 127349 w 1584674"/>
                <a:gd name="connsiteY16" fmla="*/ 57245 h 771620"/>
                <a:gd name="connsiteX17" fmla="*/ 127349 w 1584674"/>
                <a:gd name="connsiteY17" fmla="*/ 57150 h 771620"/>
                <a:gd name="connsiteX18" fmla="*/ 1400175 w 1584674"/>
                <a:gd name="connsiteY18" fmla="*/ 57150 h 771620"/>
                <a:gd name="connsiteX19" fmla="*/ 184499 w 1584674"/>
                <a:gd name="connsiteY19" fmla="*/ 57150 h 771620"/>
                <a:gd name="connsiteX20" fmla="*/ 57436 w 1584674"/>
                <a:gd name="connsiteY20" fmla="*/ 184785 h 771620"/>
                <a:gd name="connsiteX21" fmla="*/ 56674 w 1584674"/>
                <a:gd name="connsiteY21" fmla="*/ 184785 h 771620"/>
                <a:gd name="connsiteX22" fmla="*/ 56674 w 1584674"/>
                <a:gd name="connsiteY22" fmla="*/ 587216 h 771620"/>
                <a:gd name="connsiteX23" fmla="*/ 184499 w 1584674"/>
                <a:gd name="connsiteY23" fmla="*/ 713899 h 771620"/>
                <a:gd name="connsiteX24" fmla="*/ 184499 w 1584674"/>
                <a:gd name="connsiteY24" fmla="*/ 714184 h 771620"/>
                <a:gd name="connsiteX25" fmla="*/ 1399699 w 1584674"/>
                <a:gd name="connsiteY25" fmla="*/ 714184 h 771620"/>
                <a:gd name="connsiteX26" fmla="*/ 1526953 w 1584674"/>
                <a:gd name="connsiteY26" fmla="*/ 586930 h 771620"/>
                <a:gd name="connsiteX27" fmla="*/ 1527524 w 1584674"/>
                <a:gd name="connsiteY27" fmla="*/ 586930 h 771620"/>
                <a:gd name="connsiteX28" fmla="*/ 1527524 w 1584674"/>
                <a:gd name="connsiteY28" fmla="*/ 184785 h 771620"/>
                <a:gd name="connsiteX29" fmla="*/ 1399699 w 1584674"/>
                <a:gd name="connsiteY29" fmla="*/ 57912 h 771620"/>
                <a:gd name="connsiteX30" fmla="*/ 1399699 w 1584674"/>
                <a:gd name="connsiteY30" fmla="*/ 57150 h 77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4674" h="771620">
                  <a:moveTo>
                    <a:pt x="127349" y="0"/>
                  </a:moveTo>
                  <a:lnTo>
                    <a:pt x="1456849" y="0"/>
                  </a:lnTo>
                  <a:lnTo>
                    <a:pt x="1456849" y="57150"/>
                  </a:lnTo>
                  <a:cubicBezTo>
                    <a:pt x="1456744" y="95974"/>
                    <a:pt x="1488129" y="127530"/>
                    <a:pt x="1526953" y="127635"/>
                  </a:cubicBezTo>
                  <a:cubicBezTo>
                    <a:pt x="1527143" y="127635"/>
                    <a:pt x="1527334" y="127635"/>
                    <a:pt x="1527524" y="127635"/>
                  </a:cubicBezTo>
                  <a:lnTo>
                    <a:pt x="1584674" y="127635"/>
                  </a:lnTo>
                  <a:lnTo>
                    <a:pt x="1584674" y="644366"/>
                  </a:lnTo>
                  <a:lnTo>
                    <a:pt x="1527524" y="644366"/>
                  </a:lnTo>
                  <a:cubicBezTo>
                    <a:pt x="1488796" y="644366"/>
                    <a:pt x="1457382" y="675742"/>
                    <a:pt x="1457325" y="714470"/>
                  </a:cubicBezTo>
                  <a:lnTo>
                    <a:pt x="1457325" y="771620"/>
                  </a:lnTo>
                  <a:lnTo>
                    <a:pt x="127349" y="771620"/>
                  </a:lnTo>
                  <a:lnTo>
                    <a:pt x="127349" y="714470"/>
                  </a:lnTo>
                  <a:cubicBezTo>
                    <a:pt x="127292" y="675742"/>
                    <a:pt x="95879" y="644366"/>
                    <a:pt x="57150" y="644366"/>
                  </a:cubicBezTo>
                  <a:lnTo>
                    <a:pt x="0" y="644366"/>
                  </a:lnTo>
                  <a:lnTo>
                    <a:pt x="0" y="127635"/>
                  </a:lnTo>
                  <a:lnTo>
                    <a:pt x="57150" y="127635"/>
                  </a:lnTo>
                  <a:cubicBezTo>
                    <a:pt x="95974" y="127587"/>
                    <a:pt x="127406" y="96069"/>
                    <a:pt x="127349" y="57245"/>
                  </a:cubicBezTo>
                  <a:cubicBezTo>
                    <a:pt x="127349" y="57217"/>
                    <a:pt x="127349" y="57178"/>
                    <a:pt x="127349" y="57150"/>
                  </a:cubicBezTo>
                  <a:close/>
                  <a:moveTo>
                    <a:pt x="1400175" y="57150"/>
                  </a:moveTo>
                  <a:lnTo>
                    <a:pt x="184499" y="57150"/>
                  </a:lnTo>
                  <a:cubicBezTo>
                    <a:pt x="184661" y="127483"/>
                    <a:pt x="127768" y="184623"/>
                    <a:pt x="57436" y="184785"/>
                  </a:cubicBezTo>
                  <a:cubicBezTo>
                    <a:pt x="57178" y="184785"/>
                    <a:pt x="56931" y="184785"/>
                    <a:pt x="56674" y="184785"/>
                  </a:cubicBezTo>
                  <a:lnTo>
                    <a:pt x="56674" y="587216"/>
                  </a:lnTo>
                  <a:cubicBezTo>
                    <a:pt x="126949" y="586902"/>
                    <a:pt x="184185" y="643614"/>
                    <a:pt x="184499" y="713899"/>
                  </a:cubicBezTo>
                  <a:cubicBezTo>
                    <a:pt x="184499" y="713994"/>
                    <a:pt x="184499" y="714089"/>
                    <a:pt x="184499" y="714184"/>
                  </a:cubicBezTo>
                  <a:lnTo>
                    <a:pt x="1399699" y="714184"/>
                  </a:lnTo>
                  <a:cubicBezTo>
                    <a:pt x="1399699" y="643899"/>
                    <a:pt x="1456668" y="586930"/>
                    <a:pt x="1526953" y="586930"/>
                  </a:cubicBezTo>
                  <a:cubicBezTo>
                    <a:pt x="1527143" y="586930"/>
                    <a:pt x="1527334" y="586930"/>
                    <a:pt x="1527524" y="586930"/>
                  </a:cubicBezTo>
                  <a:lnTo>
                    <a:pt x="1527524" y="184785"/>
                  </a:lnTo>
                  <a:cubicBezTo>
                    <a:pt x="1457192" y="185052"/>
                    <a:pt x="1399965" y="128245"/>
                    <a:pt x="1399699" y="57912"/>
                  </a:cubicBezTo>
                  <a:cubicBezTo>
                    <a:pt x="1399699" y="57655"/>
                    <a:pt x="1399699" y="57407"/>
                    <a:pt x="1399699" y="5715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xmlns="" id="{6A609FA1-2ECF-2248-8C5F-1FA0AEB946C7}"/>
                </a:ext>
              </a:extLst>
            </p:cNvPr>
            <p:cNvSpPr/>
            <p:nvPr/>
          </p:nvSpPr>
          <p:spPr>
            <a:xfrm>
              <a:off x="5816228" y="3730004"/>
              <a:ext cx="1470369" cy="657322"/>
            </a:xfrm>
            <a:custGeom>
              <a:avLst/>
              <a:gdLst>
                <a:gd name="connsiteX0" fmla="*/ 712756 w 1470374"/>
                <a:gd name="connsiteY0" fmla="*/ 130492 h 657320"/>
                <a:gd name="connsiteX1" fmla="*/ 685133 w 1470374"/>
                <a:gd name="connsiteY1" fmla="*/ 130492 h 657320"/>
                <a:gd name="connsiteX2" fmla="*/ 583054 w 1470374"/>
                <a:gd name="connsiteY2" fmla="*/ 226438 h 657320"/>
                <a:gd name="connsiteX3" fmla="*/ 678990 w 1470374"/>
                <a:gd name="connsiteY3" fmla="*/ 328517 h 657320"/>
                <a:gd name="connsiteX4" fmla="*/ 685133 w 1470374"/>
                <a:gd name="connsiteY4" fmla="*/ 328517 h 657320"/>
                <a:gd name="connsiteX5" fmla="*/ 712756 w 1470374"/>
                <a:gd name="connsiteY5" fmla="*/ 328517 h 657320"/>
                <a:gd name="connsiteX6" fmla="*/ 712756 w 1470374"/>
                <a:gd name="connsiteY6" fmla="*/ 526542 h 657320"/>
                <a:gd name="connsiteX7" fmla="*/ 740473 w 1470374"/>
                <a:gd name="connsiteY7" fmla="*/ 526542 h 657320"/>
                <a:gd name="connsiteX8" fmla="*/ 836419 w 1470374"/>
                <a:gd name="connsiteY8" fmla="*/ 424462 h 657320"/>
                <a:gd name="connsiteX9" fmla="*/ 740473 w 1470374"/>
                <a:gd name="connsiteY9" fmla="*/ 328517 h 657320"/>
                <a:gd name="connsiteX10" fmla="*/ 712756 w 1470374"/>
                <a:gd name="connsiteY10" fmla="*/ 328517 h 657320"/>
                <a:gd name="connsiteX11" fmla="*/ 127349 w 1470374"/>
                <a:gd name="connsiteY11" fmla="*/ 0 h 657320"/>
                <a:gd name="connsiteX12" fmla="*/ 1342549 w 1470374"/>
                <a:gd name="connsiteY12" fmla="*/ 0 h 657320"/>
                <a:gd name="connsiteX13" fmla="*/ 1469612 w 1470374"/>
                <a:gd name="connsiteY13" fmla="*/ 127635 h 657320"/>
                <a:gd name="connsiteX14" fmla="*/ 1470374 w 1470374"/>
                <a:gd name="connsiteY14" fmla="*/ 127635 h 657320"/>
                <a:gd name="connsiteX15" fmla="*/ 1470374 w 1470374"/>
                <a:gd name="connsiteY15" fmla="*/ 530066 h 657320"/>
                <a:gd name="connsiteX16" fmla="*/ 1343025 w 1470374"/>
                <a:gd name="connsiteY16" fmla="*/ 657225 h 657320"/>
                <a:gd name="connsiteX17" fmla="*/ 1343025 w 1470374"/>
                <a:gd name="connsiteY17" fmla="*/ 657320 h 657320"/>
                <a:gd name="connsiteX18" fmla="*/ 127349 w 1470374"/>
                <a:gd name="connsiteY18" fmla="*/ 657320 h 657320"/>
                <a:gd name="connsiteX19" fmla="*/ 95 w 1470374"/>
                <a:gd name="connsiteY19" fmla="*/ 530066 h 657320"/>
                <a:gd name="connsiteX20" fmla="*/ 0 w 1470374"/>
                <a:gd name="connsiteY20" fmla="*/ 530066 h 657320"/>
                <a:gd name="connsiteX21" fmla="*/ 0 w 1470374"/>
                <a:gd name="connsiteY21" fmla="*/ 127635 h 657320"/>
                <a:gd name="connsiteX22" fmla="*/ 127349 w 1470374"/>
                <a:gd name="connsiteY22" fmla="*/ 286 h 657320"/>
                <a:gd name="connsiteX23" fmla="*/ 127349 w 1470374"/>
                <a:gd name="connsiteY23" fmla="*/ 0 h 65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0374" h="657320">
                  <a:moveTo>
                    <a:pt x="712756" y="130492"/>
                  </a:moveTo>
                  <a:lnTo>
                    <a:pt x="685133" y="130492"/>
                  </a:lnTo>
                  <a:cubicBezTo>
                    <a:pt x="630450" y="128797"/>
                    <a:pt x="584749" y="171755"/>
                    <a:pt x="583054" y="226438"/>
                  </a:cubicBezTo>
                  <a:cubicBezTo>
                    <a:pt x="581349" y="281121"/>
                    <a:pt x="624307" y="326822"/>
                    <a:pt x="678990" y="328517"/>
                  </a:cubicBezTo>
                  <a:cubicBezTo>
                    <a:pt x="681038" y="328584"/>
                    <a:pt x="683085" y="328584"/>
                    <a:pt x="685133" y="328517"/>
                  </a:cubicBezTo>
                  <a:lnTo>
                    <a:pt x="712756" y="328517"/>
                  </a:lnTo>
                  <a:lnTo>
                    <a:pt x="712756" y="526542"/>
                  </a:lnTo>
                  <a:lnTo>
                    <a:pt x="740473" y="526542"/>
                  </a:lnTo>
                  <a:cubicBezTo>
                    <a:pt x="795156" y="524846"/>
                    <a:pt x="838114" y="479145"/>
                    <a:pt x="836419" y="424462"/>
                  </a:cubicBezTo>
                  <a:cubicBezTo>
                    <a:pt x="834790" y="372161"/>
                    <a:pt x="792775" y="330137"/>
                    <a:pt x="740473" y="328517"/>
                  </a:cubicBezTo>
                  <a:lnTo>
                    <a:pt x="712756" y="328517"/>
                  </a:lnTo>
                  <a:close/>
                  <a:moveTo>
                    <a:pt x="127349" y="0"/>
                  </a:moveTo>
                  <a:lnTo>
                    <a:pt x="1342549" y="0"/>
                  </a:lnTo>
                  <a:cubicBezTo>
                    <a:pt x="1342387" y="70333"/>
                    <a:pt x="1399280" y="127473"/>
                    <a:pt x="1469612" y="127635"/>
                  </a:cubicBezTo>
                  <a:cubicBezTo>
                    <a:pt x="1469869" y="127635"/>
                    <a:pt x="1470117" y="127635"/>
                    <a:pt x="1470374" y="127635"/>
                  </a:cubicBezTo>
                  <a:lnTo>
                    <a:pt x="1470374" y="530066"/>
                  </a:lnTo>
                  <a:cubicBezTo>
                    <a:pt x="1400089" y="530009"/>
                    <a:pt x="1343082" y="586940"/>
                    <a:pt x="1343025" y="657225"/>
                  </a:cubicBezTo>
                  <a:cubicBezTo>
                    <a:pt x="1343025" y="657254"/>
                    <a:pt x="1343025" y="657292"/>
                    <a:pt x="1343025" y="657320"/>
                  </a:cubicBezTo>
                  <a:lnTo>
                    <a:pt x="127349" y="657320"/>
                  </a:lnTo>
                  <a:cubicBezTo>
                    <a:pt x="127349" y="587035"/>
                    <a:pt x="70380" y="530066"/>
                    <a:pt x="95" y="530066"/>
                  </a:cubicBezTo>
                  <a:cubicBezTo>
                    <a:pt x="67" y="530066"/>
                    <a:pt x="28" y="530066"/>
                    <a:pt x="0" y="530066"/>
                  </a:cubicBezTo>
                  <a:lnTo>
                    <a:pt x="0" y="127635"/>
                  </a:lnTo>
                  <a:cubicBezTo>
                    <a:pt x="70333" y="127635"/>
                    <a:pt x="127349" y="70618"/>
                    <a:pt x="127349" y="286"/>
                  </a:cubicBezTo>
                  <a:cubicBezTo>
                    <a:pt x="127349" y="190"/>
                    <a:pt x="127349" y="95"/>
                    <a:pt x="127349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xmlns="" id="{0AF91F80-E868-F744-AADF-B41C667CE5BC}"/>
                </a:ext>
              </a:extLst>
            </p:cNvPr>
            <p:cNvSpPr/>
            <p:nvPr/>
          </p:nvSpPr>
          <p:spPr>
            <a:xfrm>
              <a:off x="5663066" y="3577604"/>
              <a:ext cx="1775930" cy="962220"/>
            </a:xfrm>
            <a:custGeom>
              <a:avLst/>
              <a:gdLst>
                <a:gd name="connsiteX0" fmla="*/ 1552861 w 1775936"/>
                <a:gd name="connsiteY0" fmla="*/ 95250 h 962215"/>
                <a:gd name="connsiteX1" fmla="*/ 223361 w 1775936"/>
                <a:gd name="connsiteY1" fmla="*/ 95250 h 962215"/>
                <a:gd name="connsiteX2" fmla="*/ 223361 w 1775936"/>
                <a:gd name="connsiteY2" fmla="*/ 152400 h 962215"/>
                <a:gd name="connsiteX3" fmla="*/ 153162 w 1775936"/>
                <a:gd name="connsiteY3" fmla="*/ 222599 h 962215"/>
                <a:gd name="connsiteX4" fmla="*/ 96012 w 1775936"/>
                <a:gd name="connsiteY4" fmla="*/ 222599 h 962215"/>
                <a:gd name="connsiteX5" fmla="*/ 96012 w 1775936"/>
                <a:gd name="connsiteY5" fmla="*/ 739330 h 962215"/>
                <a:gd name="connsiteX6" fmla="*/ 153162 w 1775936"/>
                <a:gd name="connsiteY6" fmla="*/ 739330 h 962215"/>
                <a:gd name="connsiteX7" fmla="*/ 223361 w 1775936"/>
                <a:gd name="connsiteY7" fmla="*/ 809434 h 962215"/>
                <a:gd name="connsiteX8" fmla="*/ 223361 w 1775936"/>
                <a:gd name="connsiteY8" fmla="*/ 866584 h 962215"/>
                <a:gd name="connsiteX9" fmla="*/ 1552861 w 1775936"/>
                <a:gd name="connsiteY9" fmla="*/ 866584 h 962215"/>
                <a:gd name="connsiteX10" fmla="*/ 1552861 w 1775936"/>
                <a:gd name="connsiteY10" fmla="*/ 809434 h 962215"/>
                <a:gd name="connsiteX11" fmla="*/ 1623060 w 1775936"/>
                <a:gd name="connsiteY11" fmla="*/ 739330 h 962215"/>
                <a:gd name="connsiteX12" fmla="*/ 1680210 w 1775936"/>
                <a:gd name="connsiteY12" fmla="*/ 739330 h 962215"/>
                <a:gd name="connsiteX13" fmla="*/ 1680210 w 1775936"/>
                <a:gd name="connsiteY13" fmla="*/ 222885 h 962215"/>
                <a:gd name="connsiteX14" fmla="*/ 1623060 w 1775936"/>
                <a:gd name="connsiteY14" fmla="*/ 222885 h 962215"/>
                <a:gd name="connsiteX15" fmla="*/ 1552861 w 1775936"/>
                <a:gd name="connsiteY15" fmla="*/ 152686 h 962215"/>
                <a:gd name="connsiteX16" fmla="*/ 286 w 1775936"/>
                <a:gd name="connsiteY16" fmla="*/ 0 h 962215"/>
                <a:gd name="connsiteX17" fmla="*/ 1775936 w 1775936"/>
                <a:gd name="connsiteY17" fmla="*/ 0 h 962215"/>
                <a:gd name="connsiteX18" fmla="*/ 1775936 w 1775936"/>
                <a:gd name="connsiteY18" fmla="*/ 962215 h 962215"/>
                <a:gd name="connsiteX19" fmla="*/ 0 w 1775936"/>
                <a:gd name="connsiteY19" fmla="*/ 962215 h 96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5936" h="962215">
                  <a:moveTo>
                    <a:pt x="1552861" y="95250"/>
                  </a:moveTo>
                  <a:lnTo>
                    <a:pt x="223361" y="95250"/>
                  </a:lnTo>
                  <a:lnTo>
                    <a:pt x="223361" y="152400"/>
                  </a:lnTo>
                  <a:cubicBezTo>
                    <a:pt x="223304" y="191148"/>
                    <a:pt x="191910" y="222552"/>
                    <a:pt x="153162" y="222599"/>
                  </a:cubicBezTo>
                  <a:lnTo>
                    <a:pt x="96012" y="222599"/>
                  </a:lnTo>
                  <a:lnTo>
                    <a:pt x="96012" y="739330"/>
                  </a:lnTo>
                  <a:lnTo>
                    <a:pt x="153162" y="739330"/>
                  </a:lnTo>
                  <a:cubicBezTo>
                    <a:pt x="191891" y="739330"/>
                    <a:pt x="223304" y="770706"/>
                    <a:pt x="223361" y="809434"/>
                  </a:cubicBezTo>
                  <a:lnTo>
                    <a:pt x="223361" y="866584"/>
                  </a:lnTo>
                  <a:lnTo>
                    <a:pt x="1552861" y="866584"/>
                  </a:lnTo>
                  <a:lnTo>
                    <a:pt x="1552861" y="809434"/>
                  </a:lnTo>
                  <a:cubicBezTo>
                    <a:pt x="1552918" y="770706"/>
                    <a:pt x="1584331" y="739330"/>
                    <a:pt x="1623060" y="739330"/>
                  </a:cubicBezTo>
                  <a:lnTo>
                    <a:pt x="1680210" y="739330"/>
                  </a:lnTo>
                  <a:lnTo>
                    <a:pt x="1680210" y="222885"/>
                  </a:lnTo>
                  <a:lnTo>
                    <a:pt x="1623060" y="222885"/>
                  </a:lnTo>
                  <a:cubicBezTo>
                    <a:pt x="1584312" y="222828"/>
                    <a:pt x="1552918" y="191433"/>
                    <a:pt x="1552861" y="152686"/>
                  </a:cubicBezTo>
                  <a:close/>
                  <a:moveTo>
                    <a:pt x="286" y="0"/>
                  </a:moveTo>
                  <a:lnTo>
                    <a:pt x="1775936" y="0"/>
                  </a:lnTo>
                  <a:lnTo>
                    <a:pt x="1775936" y="962215"/>
                  </a:lnTo>
                  <a:lnTo>
                    <a:pt x="0" y="96221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xmlns="" id="{02D594DD-FD75-6849-843C-DAE895896913}"/>
                </a:ext>
              </a:extLst>
            </p:cNvPr>
            <p:cNvSpPr/>
            <p:nvPr/>
          </p:nvSpPr>
          <p:spPr>
            <a:xfrm>
              <a:off x="6399230" y="3860447"/>
              <a:ext cx="129749" cy="198123"/>
            </a:xfrm>
            <a:custGeom>
              <a:avLst/>
              <a:gdLst>
                <a:gd name="connsiteX0" fmla="*/ 129751 w 129751"/>
                <a:gd name="connsiteY0" fmla="*/ 50 h 198123"/>
                <a:gd name="connsiteX1" fmla="*/ 129751 w 129751"/>
                <a:gd name="connsiteY1" fmla="*/ 198075 h 198123"/>
                <a:gd name="connsiteX2" fmla="*/ 102129 w 129751"/>
                <a:gd name="connsiteY2" fmla="*/ 198075 h 198123"/>
                <a:gd name="connsiteX3" fmla="*/ 49 w 129751"/>
                <a:gd name="connsiteY3" fmla="*/ 102129 h 198123"/>
                <a:gd name="connsiteX4" fmla="*/ 95985 w 129751"/>
                <a:gd name="connsiteY4" fmla="*/ 50 h 198123"/>
                <a:gd name="connsiteX5" fmla="*/ 102129 w 129751"/>
                <a:gd name="connsiteY5" fmla="*/ 50 h 19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51" h="198123">
                  <a:moveTo>
                    <a:pt x="129751" y="50"/>
                  </a:moveTo>
                  <a:lnTo>
                    <a:pt x="129751" y="198075"/>
                  </a:lnTo>
                  <a:lnTo>
                    <a:pt x="102129" y="198075"/>
                  </a:lnTo>
                  <a:cubicBezTo>
                    <a:pt x="47446" y="199770"/>
                    <a:pt x="1745" y="156812"/>
                    <a:pt x="49" y="102129"/>
                  </a:cubicBezTo>
                  <a:cubicBezTo>
                    <a:pt x="-1656" y="47446"/>
                    <a:pt x="41302" y="1745"/>
                    <a:pt x="95985" y="50"/>
                  </a:cubicBezTo>
                  <a:cubicBezTo>
                    <a:pt x="98033" y="-17"/>
                    <a:pt x="100081" y="-17"/>
                    <a:pt x="102129" y="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xmlns="" id="{05637A8E-6B2F-CE47-9983-AA28E2CF01AD}"/>
                </a:ext>
              </a:extLst>
            </p:cNvPr>
            <p:cNvSpPr/>
            <p:nvPr/>
          </p:nvSpPr>
          <p:spPr>
            <a:xfrm>
              <a:off x="6528982" y="4058523"/>
              <a:ext cx="126739" cy="198026"/>
            </a:xfrm>
            <a:custGeom>
              <a:avLst/>
              <a:gdLst>
                <a:gd name="connsiteX0" fmla="*/ 97727 w 126740"/>
                <a:gd name="connsiteY0" fmla="*/ 29052 h 198025"/>
                <a:gd name="connsiteX1" fmla="*/ 97784 w 126740"/>
                <a:gd name="connsiteY1" fmla="*/ 169012 h 198025"/>
                <a:gd name="connsiteX2" fmla="*/ 27718 w 126740"/>
                <a:gd name="connsiteY2" fmla="*/ 198025 h 198025"/>
                <a:gd name="connsiteX3" fmla="*/ 0 w 126740"/>
                <a:gd name="connsiteY3" fmla="*/ 198025 h 198025"/>
                <a:gd name="connsiteX4" fmla="*/ 0 w 126740"/>
                <a:gd name="connsiteY4" fmla="*/ 0 h 198025"/>
                <a:gd name="connsiteX5" fmla="*/ 27718 w 126740"/>
                <a:gd name="connsiteY5" fmla="*/ 0 h 198025"/>
                <a:gd name="connsiteX6" fmla="*/ 97727 w 126740"/>
                <a:gd name="connsiteY6" fmla="*/ 29052 h 1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740" h="198025">
                  <a:moveTo>
                    <a:pt x="97727" y="29052"/>
                  </a:moveTo>
                  <a:cubicBezTo>
                    <a:pt x="136388" y="67685"/>
                    <a:pt x="136417" y="130340"/>
                    <a:pt x="97784" y="169012"/>
                  </a:cubicBezTo>
                  <a:cubicBezTo>
                    <a:pt x="79210" y="187605"/>
                    <a:pt x="53997" y="198044"/>
                    <a:pt x="27718" y="198025"/>
                  </a:cubicBezTo>
                  <a:lnTo>
                    <a:pt x="0" y="198025"/>
                  </a:lnTo>
                  <a:lnTo>
                    <a:pt x="0" y="0"/>
                  </a:lnTo>
                  <a:lnTo>
                    <a:pt x="27718" y="0"/>
                  </a:lnTo>
                  <a:cubicBezTo>
                    <a:pt x="53997" y="-57"/>
                    <a:pt x="79210" y="10411"/>
                    <a:pt x="97727" y="29052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xmlns="" id="{947292B7-4637-1A43-934E-7CB7EA4A62B2}"/>
                </a:ext>
              </a:extLst>
            </p:cNvPr>
            <p:cNvSpPr/>
            <p:nvPr/>
          </p:nvSpPr>
          <p:spPr>
            <a:xfrm>
              <a:off x="4753147" y="2318203"/>
              <a:ext cx="1775835" cy="962600"/>
            </a:xfrm>
            <a:custGeom>
              <a:avLst/>
              <a:gdLst>
                <a:gd name="connsiteX0" fmla="*/ 0 w 1775841"/>
                <a:gd name="connsiteY0" fmla="*/ 0 h 962596"/>
                <a:gd name="connsiteX1" fmla="*/ 1775841 w 1775841"/>
                <a:gd name="connsiteY1" fmla="*/ 0 h 962596"/>
                <a:gd name="connsiteX2" fmla="*/ 1775841 w 1775841"/>
                <a:gd name="connsiteY2" fmla="*/ 962597 h 962596"/>
                <a:gd name="connsiteX3" fmla="*/ 0 w 1775841"/>
                <a:gd name="connsiteY3" fmla="*/ 962597 h 96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841" h="962596">
                  <a:moveTo>
                    <a:pt x="0" y="0"/>
                  </a:moveTo>
                  <a:lnTo>
                    <a:pt x="1775841" y="0"/>
                  </a:lnTo>
                  <a:lnTo>
                    <a:pt x="1775841" y="962597"/>
                  </a:lnTo>
                  <a:lnTo>
                    <a:pt x="0" y="962597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xmlns="" id="{035B7F4D-C9B1-7848-8229-56CC846074FB}"/>
                </a:ext>
              </a:extLst>
            </p:cNvPr>
            <p:cNvSpPr/>
            <p:nvPr/>
          </p:nvSpPr>
          <p:spPr>
            <a:xfrm>
              <a:off x="4848777" y="2413833"/>
              <a:ext cx="1584573" cy="771337"/>
            </a:xfrm>
            <a:custGeom>
              <a:avLst/>
              <a:gdLst>
                <a:gd name="connsiteX0" fmla="*/ 127349 w 1584579"/>
                <a:gd name="connsiteY0" fmla="*/ 771334 h 771334"/>
                <a:gd name="connsiteX1" fmla="*/ 127349 w 1584579"/>
                <a:gd name="connsiteY1" fmla="*/ 714184 h 771334"/>
                <a:gd name="connsiteX2" fmla="*/ 57150 w 1584579"/>
                <a:gd name="connsiteY2" fmla="*/ 644080 h 771334"/>
                <a:gd name="connsiteX3" fmla="*/ 0 w 1584579"/>
                <a:gd name="connsiteY3" fmla="*/ 644080 h 771334"/>
                <a:gd name="connsiteX4" fmla="*/ 0 w 1584579"/>
                <a:gd name="connsiteY4" fmla="*/ 127254 h 771334"/>
                <a:gd name="connsiteX5" fmla="*/ 57150 w 1584579"/>
                <a:gd name="connsiteY5" fmla="*/ 127254 h 771334"/>
                <a:gd name="connsiteX6" fmla="*/ 127349 w 1584579"/>
                <a:gd name="connsiteY6" fmla="*/ 57150 h 771334"/>
                <a:gd name="connsiteX7" fmla="*/ 127349 w 1584579"/>
                <a:gd name="connsiteY7" fmla="*/ 0 h 771334"/>
                <a:gd name="connsiteX8" fmla="*/ 1457325 w 1584579"/>
                <a:gd name="connsiteY8" fmla="*/ 0 h 771334"/>
                <a:gd name="connsiteX9" fmla="*/ 1457325 w 1584579"/>
                <a:gd name="connsiteY9" fmla="*/ 57150 h 771334"/>
                <a:gd name="connsiteX10" fmla="*/ 1527429 w 1584579"/>
                <a:gd name="connsiteY10" fmla="*/ 127254 h 771334"/>
                <a:gd name="connsiteX11" fmla="*/ 1584579 w 1584579"/>
                <a:gd name="connsiteY11" fmla="*/ 127254 h 771334"/>
                <a:gd name="connsiteX12" fmla="*/ 1584579 w 1584579"/>
                <a:gd name="connsiteY12" fmla="*/ 643700 h 771334"/>
                <a:gd name="connsiteX13" fmla="*/ 1527429 w 1584579"/>
                <a:gd name="connsiteY13" fmla="*/ 643700 h 771334"/>
                <a:gd name="connsiteX14" fmla="*/ 1457325 w 1584579"/>
                <a:gd name="connsiteY14" fmla="*/ 713804 h 771334"/>
                <a:gd name="connsiteX15" fmla="*/ 1457325 w 1584579"/>
                <a:gd name="connsiteY15" fmla="*/ 770954 h 77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84579" h="771334">
                  <a:moveTo>
                    <a:pt x="127349" y="771334"/>
                  </a:moveTo>
                  <a:lnTo>
                    <a:pt x="127349" y="714184"/>
                  </a:lnTo>
                  <a:cubicBezTo>
                    <a:pt x="127292" y="675456"/>
                    <a:pt x="95879" y="644080"/>
                    <a:pt x="57150" y="644080"/>
                  </a:cubicBezTo>
                  <a:lnTo>
                    <a:pt x="0" y="644080"/>
                  </a:lnTo>
                  <a:lnTo>
                    <a:pt x="0" y="127254"/>
                  </a:lnTo>
                  <a:lnTo>
                    <a:pt x="57150" y="127254"/>
                  </a:lnTo>
                  <a:cubicBezTo>
                    <a:pt x="95879" y="127254"/>
                    <a:pt x="127292" y="95879"/>
                    <a:pt x="127349" y="57150"/>
                  </a:cubicBezTo>
                  <a:lnTo>
                    <a:pt x="127349" y="0"/>
                  </a:lnTo>
                  <a:lnTo>
                    <a:pt x="1457325" y="0"/>
                  </a:lnTo>
                  <a:lnTo>
                    <a:pt x="1457325" y="57150"/>
                  </a:lnTo>
                  <a:cubicBezTo>
                    <a:pt x="1457382" y="95850"/>
                    <a:pt x="1488729" y="127197"/>
                    <a:pt x="1527429" y="127254"/>
                  </a:cubicBezTo>
                  <a:lnTo>
                    <a:pt x="1584579" y="127254"/>
                  </a:lnTo>
                  <a:lnTo>
                    <a:pt x="1584579" y="643700"/>
                  </a:lnTo>
                  <a:lnTo>
                    <a:pt x="1527429" y="643700"/>
                  </a:lnTo>
                  <a:cubicBezTo>
                    <a:pt x="1488729" y="643757"/>
                    <a:pt x="1457382" y="675103"/>
                    <a:pt x="1457325" y="713804"/>
                  </a:cubicBezTo>
                  <a:lnTo>
                    <a:pt x="1457325" y="770954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xmlns="" id="{F2B10ACA-A66C-3548-A3DC-2D7C45F09634}"/>
                </a:ext>
              </a:extLst>
            </p:cNvPr>
            <p:cNvSpPr/>
            <p:nvPr/>
          </p:nvSpPr>
          <p:spPr>
            <a:xfrm>
              <a:off x="4905927" y="2470986"/>
              <a:ext cx="1470274" cy="657037"/>
            </a:xfrm>
            <a:custGeom>
              <a:avLst/>
              <a:gdLst>
                <a:gd name="connsiteX0" fmla="*/ 1343025 w 1470279"/>
                <a:gd name="connsiteY0" fmla="*/ 657034 h 657034"/>
                <a:gd name="connsiteX1" fmla="*/ 127349 w 1470279"/>
                <a:gd name="connsiteY1" fmla="*/ 657034 h 657034"/>
                <a:gd name="connsiteX2" fmla="*/ 286 w 1470279"/>
                <a:gd name="connsiteY2" fmla="*/ 529400 h 657034"/>
                <a:gd name="connsiteX3" fmla="*/ 0 w 1470279"/>
                <a:gd name="connsiteY3" fmla="*/ 529400 h 657034"/>
                <a:gd name="connsiteX4" fmla="*/ 0 w 1470279"/>
                <a:gd name="connsiteY4" fmla="*/ 127254 h 657034"/>
                <a:gd name="connsiteX5" fmla="*/ 127349 w 1470279"/>
                <a:gd name="connsiteY5" fmla="*/ 0 h 657034"/>
                <a:gd name="connsiteX6" fmla="*/ 1343025 w 1470279"/>
                <a:gd name="connsiteY6" fmla="*/ 0 h 657034"/>
                <a:gd name="connsiteX7" fmla="*/ 1470279 w 1470279"/>
                <a:gd name="connsiteY7" fmla="*/ 127254 h 657034"/>
                <a:gd name="connsiteX8" fmla="*/ 1470279 w 1470279"/>
                <a:gd name="connsiteY8" fmla="*/ 529400 h 657034"/>
                <a:gd name="connsiteX9" fmla="*/ 1343025 w 1470279"/>
                <a:gd name="connsiteY9" fmla="*/ 656654 h 657034"/>
                <a:gd name="connsiteX10" fmla="*/ 1343025 w 1470279"/>
                <a:gd name="connsiteY10" fmla="*/ 657034 h 65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0279" h="657034">
                  <a:moveTo>
                    <a:pt x="1343025" y="657034"/>
                  </a:moveTo>
                  <a:lnTo>
                    <a:pt x="127349" y="657034"/>
                  </a:lnTo>
                  <a:cubicBezTo>
                    <a:pt x="127511" y="586702"/>
                    <a:pt x="70618" y="529561"/>
                    <a:pt x="286" y="529400"/>
                  </a:cubicBezTo>
                  <a:cubicBezTo>
                    <a:pt x="191" y="529400"/>
                    <a:pt x="95" y="529400"/>
                    <a:pt x="0" y="529400"/>
                  </a:cubicBezTo>
                  <a:lnTo>
                    <a:pt x="0" y="127254"/>
                  </a:lnTo>
                  <a:cubicBezTo>
                    <a:pt x="70295" y="127254"/>
                    <a:pt x="127292" y="70295"/>
                    <a:pt x="127349" y="0"/>
                  </a:cubicBezTo>
                  <a:lnTo>
                    <a:pt x="1343025" y="0"/>
                  </a:lnTo>
                  <a:cubicBezTo>
                    <a:pt x="1343025" y="70285"/>
                    <a:pt x="1399994" y="127254"/>
                    <a:pt x="1470279" y="127254"/>
                  </a:cubicBezTo>
                  <a:lnTo>
                    <a:pt x="1470279" y="529400"/>
                  </a:lnTo>
                  <a:cubicBezTo>
                    <a:pt x="1400004" y="529400"/>
                    <a:pt x="1343025" y="586369"/>
                    <a:pt x="1343025" y="656654"/>
                  </a:cubicBezTo>
                  <a:cubicBezTo>
                    <a:pt x="1343025" y="656777"/>
                    <a:pt x="1343025" y="656911"/>
                    <a:pt x="1343025" y="65703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xmlns="" id="{87A40859-524A-C140-B022-C642A1FABBC1}"/>
                </a:ext>
              </a:extLst>
            </p:cNvPr>
            <p:cNvSpPr/>
            <p:nvPr/>
          </p:nvSpPr>
          <p:spPr>
            <a:xfrm>
              <a:off x="5663066" y="3577224"/>
              <a:ext cx="1775835" cy="962600"/>
            </a:xfrm>
            <a:custGeom>
              <a:avLst/>
              <a:gdLst>
                <a:gd name="connsiteX0" fmla="*/ 0 w 1775841"/>
                <a:gd name="connsiteY0" fmla="*/ 0 h 962596"/>
                <a:gd name="connsiteX1" fmla="*/ 1775841 w 1775841"/>
                <a:gd name="connsiteY1" fmla="*/ 0 h 962596"/>
                <a:gd name="connsiteX2" fmla="*/ 1775841 w 1775841"/>
                <a:gd name="connsiteY2" fmla="*/ 962596 h 962596"/>
                <a:gd name="connsiteX3" fmla="*/ 0 w 1775841"/>
                <a:gd name="connsiteY3" fmla="*/ 962596 h 96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841" h="962596">
                  <a:moveTo>
                    <a:pt x="0" y="0"/>
                  </a:moveTo>
                  <a:lnTo>
                    <a:pt x="1775841" y="0"/>
                  </a:lnTo>
                  <a:lnTo>
                    <a:pt x="1775841" y="962596"/>
                  </a:lnTo>
                  <a:lnTo>
                    <a:pt x="0" y="962596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xmlns="" id="{04246268-4890-5646-9C15-BB3DB3608F74}"/>
                </a:ext>
              </a:extLst>
            </p:cNvPr>
            <p:cNvSpPr/>
            <p:nvPr/>
          </p:nvSpPr>
          <p:spPr>
            <a:xfrm>
              <a:off x="5759076" y="3672854"/>
              <a:ext cx="1584668" cy="771625"/>
            </a:xfrm>
            <a:custGeom>
              <a:avLst/>
              <a:gdLst>
                <a:gd name="connsiteX0" fmla="*/ 127349 w 1584674"/>
                <a:gd name="connsiteY0" fmla="*/ 771334 h 771620"/>
                <a:gd name="connsiteX1" fmla="*/ 127349 w 1584674"/>
                <a:gd name="connsiteY1" fmla="*/ 714184 h 771620"/>
                <a:gd name="connsiteX2" fmla="*/ 57150 w 1584674"/>
                <a:gd name="connsiteY2" fmla="*/ 644080 h 771620"/>
                <a:gd name="connsiteX3" fmla="*/ 0 w 1584674"/>
                <a:gd name="connsiteY3" fmla="*/ 644080 h 771620"/>
                <a:gd name="connsiteX4" fmla="*/ 0 w 1584674"/>
                <a:gd name="connsiteY4" fmla="*/ 127635 h 771620"/>
                <a:gd name="connsiteX5" fmla="*/ 57150 w 1584674"/>
                <a:gd name="connsiteY5" fmla="*/ 127635 h 771620"/>
                <a:gd name="connsiteX6" fmla="*/ 127349 w 1584674"/>
                <a:gd name="connsiteY6" fmla="*/ 57245 h 771620"/>
                <a:gd name="connsiteX7" fmla="*/ 127349 w 1584674"/>
                <a:gd name="connsiteY7" fmla="*/ 57150 h 771620"/>
                <a:gd name="connsiteX8" fmla="*/ 127349 w 1584674"/>
                <a:gd name="connsiteY8" fmla="*/ 0 h 771620"/>
                <a:gd name="connsiteX9" fmla="*/ 1456849 w 1584674"/>
                <a:gd name="connsiteY9" fmla="*/ 0 h 771620"/>
                <a:gd name="connsiteX10" fmla="*/ 1456849 w 1584674"/>
                <a:gd name="connsiteY10" fmla="*/ 57150 h 771620"/>
                <a:gd name="connsiteX11" fmla="*/ 1526953 w 1584674"/>
                <a:gd name="connsiteY11" fmla="*/ 127635 h 771620"/>
                <a:gd name="connsiteX12" fmla="*/ 1527524 w 1584674"/>
                <a:gd name="connsiteY12" fmla="*/ 127635 h 771620"/>
                <a:gd name="connsiteX13" fmla="*/ 1584674 w 1584674"/>
                <a:gd name="connsiteY13" fmla="*/ 127635 h 771620"/>
                <a:gd name="connsiteX14" fmla="*/ 1584674 w 1584674"/>
                <a:gd name="connsiteY14" fmla="*/ 644366 h 771620"/>
                <a:gd name="connsiteX15" fmla="*/ 1527524 w 1584674"/>
                <a:gd name="connsiteY15" fmla="*/ 644366 h 771620"/>
                <a:gd name="connsiteX16" fmla="*/ 1457325 w 1584674"/>
                <a:gd name="connsiteY16" fmla="*/ 714470 h 771620"/>
                <a:gd name="connsiteX17" fmla="*/ 1457325 w 1584674"/>
                <a:gd name="connsiteY17" fmla="*/ 771620 h 77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4674" h="771620">
                  <a:moveTo>
                    <a:pt x="127349" y="771334"/>
                  </a:moveTo>
                  <a:lnTo>
                    <a:pt x="127349" y="714184"/>
                  </a:lnTo>
                  <a:cubicBezTo>
                    <a:pt x="127292" y="675456"/>
                    <a:pt x="95879" y="644080"/>
                    <a:pt x="57150" y="644080"/>
                  </a:cubicBezTo>
                  <a:lnTo>
                    <a:pt x="0" y="644080"/>
                  </a:lnTo>
                  <a:lnTo>
                    <a:pt x="0" y="127635"/>
                  </a:lnTo>
                  <a:lnTo>
                    <a:pt x="57150" y="127635"/>
                  </a:lnTo>
                  <a:cubicBezTo>
                    <a:pt x="95974" y="127587"/>
                    <a:pt x="127406" y="96069"/>
                    <a:pt x="127349" y="57245"/>
                  </a:cubicBezTo>
                  <a:cubicBezTo>
                    <a:pt x="127349" y="57217"/>
                    <a:pt x="127349" y="57178"/>
                    <a:pt x="127349" y="57150"/>
                  </a:cubicBezTo>
                  <a:lnTo>
                    <a:pt x="127349" y="0"/>
                  </a:lnTo>
                  <a:lnTo>
                    <a:pt x="1456849" y="0"/>
                  </a:lnTo>
                  <a:lnTo>
                    <a:pt x="1456849" y="57150"/>
                  </a:lnTo>
                  <a:cubicBezTo>
                    <a:pt x="1456744" y="95974"/>
                    <a:pt x="1488129" y="127530"/>
                    <a:pt x="1526953" y="127635"/>
                  </a:cubicBezTo>
                  <a:cubicBezTo>
                    <a:pt x="1527143" y="127635"/>
                    <a:pt x="1527334" y="127635"/>
                    <a:pt x="1527524" y="127635"/>
                  </a:cubicBezTo>
                  <a:lnTo>
                    <a:pt x="1584674" y="127635"/>
                  </a:lnTo>
                  <a:lnTo>
                    <a:pt x="1584674" y="644366"/>
                  </a:lnTo>
                  <a:lnTo>
                    <a:pt x="1527524" y="644366"/>
                  </a:lnTo>
                  <a:cubicBezTo>
                    <a:pt x="1488796" y="644366"/>
                    <a:pt x="1457382" y="675742"/>
                    <a:pt x="1457325" y="714470"/>
                  </a:cubicBezTo>
                  <a:lnTo>
                    <a:pt x="1457325" y="771620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xmlns="" id="{42791F7B-D6BA-B145-83B5-9F2C44E386CC}"/>
                </a:ext>
              </a:extLst>
            </p:cNvPr>
            <p:cNvSpPr/>
            <p:nvPr/>
          </p:nvSpPr>
          <p:spPr>
            <a:xfrm>
              <a:off x="5816223" y="3730004"/>
              <a:ext cx="1470368" cy="657037"/>
            </a:xfrm>
            <a:custGeom>
              <a:avLst/>
              <a:gdLst>
                <a:gd name="connsiteX0" fmla="*/ 1342549 w 1470374"/>
                <a:gd name="connsiteY0" fmla="*/ 657034 h 657034"/>
                <a:gd name="connsiteX1" fmla="*/ 127349 w 1470374"/>
                <a:gd name="connsiteY1" fmla="*/ 657034 h 657034"/>
                <a:gd name="connsiteX2" fmla="*/ 95 w 1470374"/>
                <a:gd name="connsiteY2" fmla="*/ 529780 h 657034"/>
                <a:gd name="connsiteX3" fmla="*/ 0 w 1470374"/>
                <a:gd name="connsiteY3" fmla="*/ 529780 h 657034"/>
                <a:gd name="connsiteX4" fmla="*/ 0 w 1470374"/>
                <a:gd name="connsiteY4" fmla="*/ 127635 h 657034"/>
                <a:gd name="connsiteX5" fmla="*/ 127349 w 1470374"/>
                <a:gd name="connsiteY5" fmla="*/ 286 h 657034"/>
                <a:gd name="connsiteX6" fmla="*/ 127349 w 1470374"/>
                <a:gd name="connsiteY6" fmla="*/ 0 h 657034"/>
                <a:gd name="connsiteX7" fmla="*/ 1342549 w 1470374"/>
                <a:gd name="connsiteY7" fmla="*/ 0 h 657034"/>
                <a:gd name="connsiteX8" fmla="*/ 1469612 w 1470374"/>
                <a:gd name="connsiteY8" fmla="*/ 127635 h 657034"/>
                <a:gd name="connsiteX9" fmla="*/ 1470374 w 1470374"/>
                <a:gd name="connsiteY9" fmla="*/ 127635 h 657034"/>
                <a:gd name="connsiteX10" fmla="*/ 1470374 w 1470374"/>
                <a:gd name="connsiteY10" fmla="*/ 530066 h 657034"/>
                <a:gd name="connsiteX11" fmla="*/ 1342549 w 1470374"/>
                <a:gd name="connsiteY11" fmla="*/ 656749 h 657034"/>
                <a:gd name="connsiteX12" fmla="*/ 1342549 w 1470374"/>
                <a:gd name="connsiteY12" fmla="*/ 657034 h 65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0374" h="657034">
                  <a:moveTo>
                    <a:pt x="1342549" y="657034"/>
                  </a:moveTo>
                  <a:lnTo>
                    <a:pt x="127349" y="657034"/>
                  </a:lnTo>
                  <a:cubicBezTo>
                    <a:pt x="127349" y="586749"/>
                    <a:pt x="70380" y="529780"/>
                    <a:pt x="95" y="529780"/>
                  </a:cubicBezTo>
                  <a:cubicBezTo>
                    <a:pt x="67" y="529780"/>
                    <a:pt x="28" y="529780"/>
                    <a:pt x="0" y="529780"/>
                  </a:cubicBezTo>
                  <a:lnTo>
                    <a:pt x="0" y="127635"/>
                  </a:lnTo>
                  <a:cubicBezTo>
                    <a:pt x="70333" y="127635"/>
                    <a:pt x="127349" y="70618"/>
                    <a:pt x="127349" y="286"/>
                  </a:cubicBezTo>
                  <a:cubicBezTo>
                    <a:pt x="127349" y="190"/>
                    <a:pt x="127349" y="95"/>
                    <a:pt x="127349" y="0"/>
                  </a:cubicBezTo>
                  <a:lnTo>
                    <a:pt x="1342549" y="0"/>
                  </a:lnTo>
                  <a:cubicBezTo>
                    <a:pt x="1342387" y="70333"/>
                    <a:pt x="1399280" y="127473"/>
                    <a:pt x="1469612" y="127635"/>
                  </a:cubicBezTo>
                  <a:cubicBezTo>
                    <a:pt x="1469869" y="127635"/>
                    <a:pt x="1470117" y="127635"/>
                    <a:pt x="1470374" y="127635"/>
                  </a:cubicBezTo>
                  <a:lnTo>
                    <a:pt x="1470374" y="530066"/>
                  </a:lnTo>
                  <a:cubicBezTo>
                    <a:pt x="1400099" y="529752"/>
                    <a:pt x="1342863" y="586464"/>
                    <a:pt x="1342549" y="656749"/>
                  </a:cubicBezTo>
                  <a:cubicBezTo>
                    <a:pt x="1342549" y="656844"/>
                    <a:pt x="1342549" y="656939"/>
                    <a:pt x="1342549" y="65703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xmlns="" id="{7C3E3822-8EB6-B041-BD56-48E8D54A639C}"/>
                </a:ext>
              </a:extLst>
            </p:cNvPr>
            <p:cNvSpPr/>
            <p:nvPr/>
          </p:nvSpPr>
          <p:spPr>
            <a:xfrm>
              <a:off x="5242723" y="3483781"/>
              <a:ext cx="224599" cy="524639"/>
            </a:xfrm>
            <a:custGeom>
              <a:avLst/>
              <a:gdLst>
                <a:gd name="connsiteX0" fmla="*/ 224600 w 224599"/>
                <a:gd name="connsiteY0" fmla="*/ 524637 h 524636"/>
                <a:gd name="connsiteX1" fmla="*/ 0 w 224599"/>
                <a:gd name="connsiteY1" fmla="*/ 0 h 52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599" h="524636">
                  <a:moveTo>
                    <a:pt x="224600" y="524637"/>
                  </a:moveTo>
                  <a:cubicBezTo>
                    <a:pt x="91592" y="380810"/>
                    <a:pt x="12268" y="195510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xmlns="" id="{A1A1F4BE-4129-CD47-BA26-587E3AA38E83}"/>
                </a:ext>
              </a:extLst>
            </p:cNvPr>
            <p:cNvSpPr/>
            <p:nvPr/>
          </p:nvSpPr>
          <p:spPr>
            <a:xfrm>
              <a:off x="6724613" y="2849604"/>
              <a:ext cx="224599" cy="524639"/>
            </a:xfrm>
            <a:custGeom>
              <a:avLst/>
              <a:gdLst>
                <a:gd name="connsiteX0" fmla="*/ 0 w 224599"/>
                <a:gd name="connsiteY0" fmla="*/ 0 h 524637"/>
                <a:gd name="connsiteX1" fmla="*/ 224599 w 224599"/>
                <a:gd name="connsiteY1" fmla="*/ 524637 h 52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599" h="524637">
                  <a:moveTo>
                    <a:pt x="0" y="0"/>
                  </a:moveTo>
                  <a:cubicBezTo>
                    <a:pt x="132988" y="143837"/>
                    <a:pt x="212312" y="329127"/>
                    <a:pt x="224599" y="524637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xmlns="" id="{126B1E58-028F-C64F-9F32-E8D80FE2B001}"/>
                </a:ext>
              </a:extLst>
            </p:cNvPr>
            <p:cNvSpPr/>
            <p:nvPr/>
          </p:nvSpPr>
          <p:spPr>
            <a:xfrm>
              <a:off x="5325013" y="3864116"/>
              <a:ext cx="148969" cy="149543"/>
            </a:xfrm>
            <a:custGeom>
              <a:avLst/>
              <a:gdLst>
                <a:gd name="connsiteX0" fmla="*/ 148971 w 148970"/>
                <a:gd name="connsiteY0" fmla="*/ 0 h 149542"/>
                <a:gd name="connsiteX1" fmla="*/ 148971 w 148970"/>
                <a:gd name="connsiteY1" fmla="*/ 149543 h 149542"/>
                <a:gd name="connsiteX2" fmla="*/ 0 w 148970"/>
                <a:gd name="connsiteY2" fmla="*/ 149543 h 14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970" h="149542">
                  <a:moveTo>
                    <a:pt x="148971" y="0"/>
                  </a:moveTo>
                  <a:lnTo>
                    <a:pt x="148971" y="149543"/>
                  </a:lnTo>
                  <a:lnTo>
                    <a:pt x="0" y="149543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xmlns="" id="{6BD458FC-2C18-5749-9F63-E418DED4BE60}"/>
                </a:ext>
              </a:extLst>
            </p:cNvPr>
            <p:cNvSpPr/>
            <p:nvPr/>
          </p:nvSpPr>
          <p:spPr>
            <a:xfrm>
              <a:off x="6714608" y="2839414"/>
              <a:ext cx="148874" cy="149638"/>
            </a:xfrm>
            <a:custGeom>
              <a:avLst/>
              <a:gdLst>
                <a:gd name="connsiteX0" fmla="*/ 0 w 148875"/>
                <a:gd name="connsiteY0" fmla="*/ 149638 h 149637"/>
                <a:gd name="connsiteX1" fmla="*/ 0 w 148875"/>
                <a:gd name="connsiteY1" fmla="*/ 0 h 149637"/>
                <a:gd name="connsiteX2" fmla="*/ 148876 w 148875"/>
                <a:gd name="connsiteY2" fmla="*/ 0 h 14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875" h="149637">
                  <a:moveTo>
                    <a:pt x="0" y="149638"/>
                  </a:moveTo>
                  <a:lnTo>
                    <a:pt x="0" y="0"/>
                  </a:lnTo>
                  <a:lnTo>
                    <a:pt x="148876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xmlns="" id="{34928BFA-AC86-D644-AF2A-62D7AE9E6548}"/>
                </a:ext>
              </a:extLst>
            </p:cNvPr>
            <p:cNvSpPr/>
            <p:nvPr/>
          </p:nvSpPr>
          <p:spPr>
            <a:xfrm>
              <a:off x="6399217" y="3860446"/>
              <a:ext cx="256431" cy="396101"/>
            </a:xfrm>
            <a:custGeom>
              <a:avLst/>
              <a:gdLst>
                <a:gd name="connsiteX0" fmla="*/ 3069 w 256433"/>
                <a:gd name="connsiteY0" fmla="*/ 297135 h 396099"/>
                <a:gd name="connsiteX1" fmla="*/ 102129 w 256433"/>
                <a:gd name="connsiteY1" fmla="*/ 396100 h 396099"/>
                <a:gd name="connsiteX2" fmla="*/ 157469 w 256433"/>
                <a:gd name="connsiteY2" fmla="*/ 396100 h 396099"/>
                <a:gd name="connsiteX3" fmla="*/ 253414 w 256433"/>
                <a:gd name="connsiteY3" fmla="*/ 294020 h 396099"/>
                <a:gd name="connsiteX4" fmla="*/ 157469 w 256433"/>
                <a:gd name="connsiteY4" fmla="*/ 198075 h 396099"/>
                <a:gd name="connsiteX5" fmla="*/ 102129 w 256433"/>
                <a:gd name="connsiteY5" fmla="*/ 198075 h 396099"/>
                <a:gd name="connsiteX6" fmla="*/ 49 w 256433"/>
                <a:gd name="connsiteY6" fmla="*/ 102129 h 396099"/>
                <a:gd name="connsiteX7" fmla="*/ 95985 w 256433"/>
                <a:gd name="connsiteY7" fmla="*/ 50 h 396099"/>
                <a:gd name="connsiteX8" fmla="*/ 102129 w 256433"/>
                <a:gd name="connsiteY8" fmla="*/ 50 h 396099"/>
                <a:gd name="connsiteX9" fmla="*/ 157469 w 256433"/>
                <a:gd name="connsiteY9" fmla="*/ 50 h 396099"/>
                <a:gd name="connsiteX10" fmla="*/ 256434 w 256433"/>
                <a:gd name="connsiteY10" fmla="*/ 99015 h 396099"/>
                <a:gd name="connsiteX11" fmla="*/ 256434 w 256433"/>
                <a:gd name="connsiteY11" fmla="*/ 99110 h 39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433" h="396099">
                  <a:moveTo>
                    <a:pt x="3069" y="297135"/>
                  </a:moveTo>
                  <a:cubicBezTo>
                    <a:pt x="3126" y="351808"/>
                    <a:pt x="47455" y="396100"/>
                    <a:pt x="102129" y="396100"/>
                  </a:cubicBezTo>
                  <a:lnTo>
                    <a:pt x="157469" y="396100"/>
                  </a:lnTo>
                  <a:cubicBezTo>
                    <a:pt x="212152" y="394404"/>
                    <a:pt x="255110" y="348703"/>
                    <a:pt x="253414" y="294020"/>
                  </a:cubicBezTo>
                  <a:cubicBezTo>
                    <a:pt x="251785" y="241718"/>
                    <a:pt x="209771" y="199694"/>
                    <a:pt x="157469" y="198075"/>
                  </a:cubicBezTo>
                  <a:lnTo>
                    <a:pt x="102129" y="198075"/>
                  </a:lnTo>
                  <a:cubicBezTo>
                    <a:pt x="47446" y="199770"/>
                    <a:pt x="1745" y="156812"/>
                    <a:pt x="49" y="102129"/>
                  </a:cubicBezTo>
                  <a:cubicBezTo>
                    <a:pt x="-1656" y="47446"/>
                    <a:pt x="41302" y="1745"/>
                    <a:pt x="95985" y="50"/>
                  </a:cubicBezTo>
                  <a:cubicBezTo>
                    <a:pt x="98033" y="-17"/>
                    <a:pt x="100081" y="-17"/>
                    <a:pt x="102129" y="50"/>
                  </a:cubicBezTo>
                  <a:lnTo>
                    <a:pt x="157469" y="50"/>
                  </a:lnTo>
                  <a:cubicBezTo>
                    <a:pt x="212123" y="50"/>
                    <a:pt x="256434" y="44360"/>
                    <a:pt x="256434" y="99015"/>
                  </a:cubicBezTo>
                  <a:cubicBezTo>
                    <a:pt x="256434" y="99043"/>
                    <a:pt x="256434" y="99081"/>
                    <a:pt x="256434" y="9911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xmlns="" id="{7238CA0D-C249-1A4B-849E-AD23C825EBA5}"/>
                </a:ext>
              </a:extLst>
            </p:cNvPr>
            <p:cNvSpPr/>
            <p:nvPr/>
          </p:nvSpPr>
          <p:spPr>
            <a:xfrm>
              <a:off x="6528971" y="3815634"/>
              <a:ext cx="9525" cy="485776"/>
            </a:xfrm>
            <a:custGeom>
              <a:avLst/>
              <a:gdLst>
                <a:gd name="connsiteX0" fmla="*/ 0 w 9525"/>
                <a:gd name="connsiteY0" fmla="*/ 0 h 485775"/>
                <a:gd name="connsiteX1" fmla="*/ 0 w 9525"/>
                <a:gd name="connsiteY1" fmla="*/ 44863 h 485775"/>
                <a:gd name="connsiteX2" fmla="*/ 0 w 9525"/>
                <a:gd name="connsiteY2" fmla="*/ 242888 h 485775"/>
                <a:gd name="connsiteX3" fmla="*/ 0 w 9525"/>
                <a:gd name="connsiteY3" fmla="*/ 440912 h 485775"/>
                <a:gd name="connsiteX4" fmla="*/ 0 w 9525"/>
                <a:gd name="connsiteY4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485775">
                  <a:moveTo>
                    <a:pt x="0" y="0"/>
                  </a:moveTo>
                  <a:lnTo>
                    <a:pt x="0" y="44863"/>
                  </a:lnTo>
                  <a:lnTo>
                    <a:pt x="0" y="242888"/>
                  </a:lnTo>
                  <a:lnTo>
                    <a:pt x="0" y="440912"/>
                  </a:lnTo>
                  <a:lnTo>
                    <a:pt x="0" y="48577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xmlns="" id="{4CF458D4-93A3-D545-BC0D-90B0971BFBC6}"/>
                </a:ext>
              </a:extLst>
            </p:cNvPr>
            <p:cNvSpPr/>
            <p:nvPr/>
          </p:nvSpPr>
          <p:spPr>
            <a:xfrm>
              <a:off x="5465900" y="2799504"/>
              <a:ext cx="74105" cy="9525"/>
            </a:xfrm>
            <a:custGeom>
              <a:avLst/>
              <a:gdLst>
                <a:gd name="connsiteX0" fmla="*/ 74105 w 74104"/>
                <a:gd name="connsiteY0" fmla="*/ 0 h 9525"/>
                <a:gd name="connsiteX1" fmla="*/ 0 w 741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04" h="9525">
                  <a:moveTo>
                    <a:pt x="74105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xmlns="" id="{9EAB9DAF-4BEB-EF4B-8870-F9CA32BA67DF}"/>
                </a:ext>
              </a:extLst>
            </p:cNvPr>
            <p:cNvSpPr/>
            <p:nvPr/>
          </p:nvSpPr>
          <p:spPr>
            <a:xfrm>
              <a:off x="5540014" y="2583521"/>
              <a:ext cx="279529" cy="216031"/>
            </a:xfrm>
            <a:custGeom>
              <a:avLst/>
              <a:gdLst>
                <a:gd name="connsiteX0" fmla="*/ 0 w 279531"/>
                <a:gd name="connsiteY0" fmla="*/ 215980 h 216030"/>
                <a:gd name="connsiteX1" fmla="*/ 0 w 279531"/>
                <a:gd name="connsiteY1" fmla="*/ 49 h 216030"/>
                <a:gd name="connsiteX2" fmla="*/ 168307 w 279531"/>
                <a:gd name="connsiteY2" fmla="*/ 49 h 216030"/>
                <a:gd name="connsiteX3" fmla="*/ 279483 w 279531"/>
                <a:gd name="connsiteY3" fmla="*/ 104805 h 216030"/>
                <a:gd name="connsiteX4" fmla="*/ 174717 w 279531"/>
                <a:gd name="connsiteY4" fmla="*/ 215980 h 216030"/>
                <a:gd name="connsiteX5" fmla="*/ 168307 w 279531"/>
                <a:gd name="connsiteY5" fmla="*/ 215980 h 21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531" h="216030">
                  <a:moveTo>
                    <a:pt x="0" y="215980"/>
                  </a:moveTo>
                  <a:lnTo>
                    <a:pt x="0" y="49"/>
                  </a:lnTo>
                  <a:lnTo>
                    <a:pt x="168307" y="49"/>
                  </a:lnTo>
                  <a:cubicBezTo>
                    <a:pt x="227933" y="-1723"/>
                    <a:pt x="277711" y="45178"/>
                    <a:pt x="279483" y="104805"/>
                  </a:cubicBezTo>
                  <a:cubicBezTo>
                    <a:pt x="281254" y="164431"/>
                    <a:pt x="234353" y="214209"/>
                    <a:pt x="174717" y="215980"/>
                  </a:cubicBezTo>
                  <a:cubicBezTo>
                    <a:pt x="172583" y="216047"/>
                    <a:pt x="170440" y="216047"/>
                    <a:pt x="168307" y="21598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xmlns="" id="{E2D915FB-41A6-CF40-9E42-7FF0EDDEEFBC}"/>
                </a:ext>
              </a:extLst>
            </p:cNvPr>
            <p:cNvSpPr/>
            <p:nvPr/>
          </p:nvSpPr>
          <p:spPr>
            <a:xfrm>
              <a:off x="5540014" y="2799499"/>
              <a:ext cx="9525" cy="215933"/>
            </a:xfrm>
            <a:custGeom>
              <a:avLst/>
              <a:gdLst>
                <a:gd name="connsiteX0" fmla="*/ 0 w 9525"/>
                <a:gd name="connsiteY0" fmla="*/ 215932 h 215931"/>
                <a:gd name="connsiteX1" fmla="*/ 0 w 9525"/>
                <a:gd name="connsiteY1" fmla="*/ 71628 h 215931"/>
                <a:gd name="connsiteX2" fmla="*/ 0 w 9525"/>
                <a:gd name="connsiteY2" fmla="*/ 0 h 21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215931">
                  <a:moveTo>
                    <a:pt x="0" y="215932"/>
                  </a:moveTo>
                  <a:lnTo>
                    <a:pt x="0" y="71628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xmlns="" id="{785B12EA-3AA4-4243-9713-3F0CC16C44C0}"/>
                </a:ext>
              </a:extLst>
            </p:cNvPr>
            <p:cNvSpPr/>
            <p:nvPr/>
          </p:nvSpPr>
          <p:spPr>
            <a:xfrm>
              <a:off x="5465922" y="2871121"/>
              <a:ext cx="239362" cy="9525"/>
            </a:xfrm>
            <a:custGeom>
              <a:avLst/>
              <a:gdLst>
                <a:gd name="connsiteX0" fmla="*/ 0 w 239363"/>
                <a:gd name="connsiteY0" fmla="*/ 0 h 9525"/>
                <a:gd name="connsiteX1" fmla="*/ 74104 w 239363"/>
                <a:gd name="connsiteY1" fmla="*/ 0 h 9525"/>
                <a:gd name="connsiteX2" fmla="*/ 239363 w 239363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363" h="9525">
                  <a:moveTo>
                    <a:pt x="0" y="0"/>
                  </a:moveTo>
                  <a:lnTo>
                    <a:pt x="74104" y="0"/>
                  </a:lnTo>
                  <a:lnTo>
                    <a:pt x="239363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486" name="TextBox 485"/>
          <p:cNvSpPr txBox="1"/>
          <p:nvPr/>
        </p:nvSpPr>
        <p:spPr>
          <a:xfrm>
            <a:off x="1395885" y="926902"/>
            <a:ext cx="675381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Предоставление государственной услуги по принятию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предварительных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решений о классификации товаров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электронном виде 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cxnSp>
        <p:nvCxnSpPr>
          <p:cNvPr id="497" name="Прямая соединительная линия 496"/>
          <p:cNvCxnSpPr/>
          <p:nvPr/>
        </p:nvCxnSpPr>
        <p:spPr>
          <a:xfrm>
            <a:off x="695671" y="648543"/>
            <a:ext cx="0" cy="165162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8" name="Группа 497"/>
          <p:cNvGrpSpPr/>
          <p:nvPr/>
        </p:nvGrpSpPr>
        <p:grpSpPr>
          <a:xfrm>
            <a:off x="351446" y="1985388"/>
            <a:ext cx="730460" cy="722098"/>
            <a:chOff x="592830" y="4193603"/>
            <a:chExt cx="304111" cy="304110"/>
          </a:xfrm>
          <a:solidFill>
            <a:schemeClr val="accent3"/>
          </a:solidFill>
        </p:grpSpPr>
        <p:sp>
          <p:nvSpPr>
            <p:cNvPr id="499" name="Freeform: Shape 111"/>
            <p:cNvSpPr/>
            <p:nvPr/>
          </p:nvSpPr>
          <p:spPr>
            <a:xfrm>
              <a:off x="592830" y="4193603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450"/>
            </a:p>
          </p:txBody>
        </p:sp>
        <p:grpSp>
          <p:nvGrpSpPr>
            <p:cNvPr id="500" name="Группа 499"/>
            <p:cNvGrpSpPr/>
            <p:nvPr/>
          </p:nvGrpSpPr>
          <p:grpSpPr>
            <a:xfrm>
              <a:off x="658766" y="4263619"/>
              <a:ext cx="161186" cy="144715"/>
              <a:chOff x="10637176" y="6050026"/>
              <a:chExt cx="1057452" cy="949392"/>
            </a:xfrm>
            <a:grpFill/>
          </p:grpSpPr>
          <p:sp>
            <p:nvSpPr>
              <p:cNvPr id="501" name="Полилиния 500">
                <a:extLst>
                  <a:ext uri="{FF2B5EF4-FFF2-40B4-BE49-F238E27FC236}">
                    <a16:creationId xmlns="" xmlns:a16="http://schemas.microsoft.com/office/drawing/2014/main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02" name="Полилиния 501">
                <a:extLst>
                  <a:ext uri="{FF2B5EF4-FFF2-40B4-BE49-F238E27FC236}">
                    <a16:creationId xmlns="" xmlns:a16="http://schemas.microsoft.com/office/drawing/2014/main" id="{7E18D907-00F5-E04B-8A90-B54F7F74D32B}"/>
                  </a:ext>
                </a:extLst>
              </p:cNvPr>
              <p:cNvSpPr/>
              <p:nvPr/>
            </p:nvSpPr>
            <p:spPr>
              <a:xfrm>
                <a:off x="10637176" y="6050026"/>
                <a:ext cx="743364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03" name="Полилиния 502">
                <a:extLst>
                  <a:ext uri="{FF2B5EF4-FFF2-40B4-BE49-F238E27FC236}">
                    <a16:creationId xmlns="" xmlns:a16="http://schemas.microsoft.com/office/drawing/2014/main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04" name="Полилиния 503">
                <a:extLst>
                  <a:ext uri="{FF2B5EF4-FFF2-40B4-BE49-F238E27FC236}">
                    <a16:creationId xmlns="" xmlns:a16="http://schemas.microsoft.com/office/drawing/2014/main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05" name="Полилиния 504">
                <a:extLst>
                  <a:ext uri="{FF2B5EF4-FFF2-40B4-BE49-F238E27FC236}">
                    <a16:creationId xmlns="" xmlns:a16="http://schemas.microsoft.com/office/drawing/2014/main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06" name="Полилиния 505">
                <a:extLst>
                  <a:ext uri="{FF2B5EF4-FFF2-40B4-BE49-F238E27FC236}">
                    <a16:creationId xmlns="" xmlns:a16="http://schemas.microsoft.com/office/drawing/2014/main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551754" y="873202"/>
            <a:ext cx="730459" cy="722098"/>
            <a:chOff x="591322" y="4190270"/>
            <a:chExt cx="304111" cy="304110"/>
          </a:xfrm>
          <a:solidFill>
            <a:schemeClr val="accent1"/>
          </a:solidFill>
        </p:grpSpPr>
        <p:sp>
          <p:nvSpPr>
            <p:cNvPr id="7" name="Freeform: Shape 111"/>
            <p:cNvSpPr/>
            <p:nvPr/>
          </p:nvSpPr>
          <p:spPr>
            <a:xfrm>
              <a:off x="591322" y="4190270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450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58769" y="4263619"/>
              <a:ext cx="161189" cy="144715"/>
              <a:chOff x="10637160" y="6050026"/>
              <a:chExt cx="1057468" cy="949392"/>
            </a:xfrm>
            <a:grpFill/>
          </p:grpSpPr>
          <p:sp>
            <p:nvSpPr>
              <p:cNvPr id="9" name="Полилиния 8">
                <a:extLst>
                  <a:ext uri="{FF2B5EF4-FFF2-40B4-BE49-F238E27FC236}">
                    <a16:creationId xmlns="" xmlns:a16="http://schemas.microsoft.com/office/drawing/2014/main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="" xmlns:a16="http://schemas.microsoft.com/office/drawing/2014/main" id="{7E18D907-00F5-E04B-8A90-B54F7F74D32B}"/>
                  </a:ext>
                </a:extLst>
              </p:cNvPr>
              <p:cNvSpPr/>
              <p:nvPr/>
            </p:nvSpPr>
            <p:spPr>
              <a:xfrm>
                <a:off x="10637160" y="6050026"/>
                <a:ext cx="743361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="" xmlns:a16="http://schemas.microsoft.com/office/drawing/2014/main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="" xmlns:a16="http://schemas.microsoft.com/office/drawing/2014/main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="" xmlns:a16="http://schemas.microsoft.com/office/drawing/2014/main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="" xmlns:a16="http://schemas.microsoft.com/office/drawing/2014/main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</p:grpSp>
      </p:grpSp>
      <p:grpSp>
        <p:nvGrpSpPr>
          <p:cNvPr id="507" name="Рисунок 1800">
            <a:extLst>
              <a:ext uri="{FF2B5EF4-FFF2-40B4-BE49-F238E27FC236}">
                <a16:creationId xmlns="" xmlns:a16="http://schemas.microsoft.com/office/drawing/2014/main" id="{9343C934-80F7-A345-819E-D8A36325644C}"/>
              </a:ext>
            </a:extLst>
          </p:cNvPr>
          <p:cNvGrpSpPr/>
          <p:nvPr/>
        </p:nvGrpSpPr>
        <p:grpSpPr>
          <a:xfrm>
            <a:off x="7708095" y="1189521"/>
            <a:ext cx="1040308" cy="1100325"/>
            <a:chOff x="5136356" y="2305273"/>
            <a:chExt cx="1919326" cy="2247676"/>
          </a:xfrm>
        </p:grpSpPr>
        <p:sp>
          <p:nvSpPr>
            <p:cNvPr id="508" name="Полилиния 507">
              <a:extLst>
                <a:ext uri="{FF2B5EF4-FFF2-40B4-BE49-F238E27FC236}">
                  <a16:creationId xmlns="" xmlns:a16="http://schemas.microsoft.com/office/drawing/2014/main" id="{92CAD20F-B5BC-8E43-B154-4563770295CA}"/>
                </a:ext>
              </a:extLst>
            </p:cNvPr>
            <p:cNvSpPr/>
            <p:nvPr/>
          </p:nvSpPr>
          <p:spPr>
            <a:xfrm>
              <a:off x="6467951" y="2305273"/>
              <a:ext cx="587731" cy="643571"/>
            </a:xfrm>
            <a:custGeom>
              <a:avLst/>
              <a:gdLst>
                <a:gd name="connsiteX0" fmla="*/ 587693 w 587731"/>
                <a:gd name="connsiteY0" fmla="*/ 295052 h 643571"/>
                <a:gd name="connsiteX1" fmla="*/ 574167 w 587731"/>
                <a:gd name="connsiteY1" fmla="*/ 396874 h 643571"/>
                <a:gd name="connsiteX2" fmla="*/ 498729 w 587731"/>
                <a:gd name="connsiteY2" fmla="*/ 643571 h 643571"/>
                <a:gd name="connsiteX3" fmla="*/ 0 w 587731"/>
                <a:gd name="connsiteY3" fmla="*/ 643571 h 643571"/>
                <a:gd name="connsiteX4" fmla="*/ 0 w 587731"/>
                <a:gd name="connsiteY4" fmla="*/ 640142 h 643571"/>
                <a:gd name="connsiteX5" fmla="*/ 51530 w 587731"/>
                <a:gd name="connsiteY5" fmla="*/ 471645 h 643571"/>
                <a:gd name="connsiteX6" fmla="*/ 117253 w 587731"/>
                <a:gd name="connsiteY6" fmla="*/ 257047 h 643571"/>
                <a:gd name="connsiteX7" fmla="*/ 443960 w 587731"/>
                <a:gd name="connsiteY7" fmla="*/ 5682 h 643571"/>
                <a:gd name="connsiteX8" fmla="*/ 587693 w 587731"/>
                <a:gd name="connsiteY8" fmla="*/ 295052 h 64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731" h="643571">
                  <a:moveTo>
                    <a:pt x="587693" y="295052"/>
                  </a:moveTo>
                  <a:cubicBezTo>
                    <a:pt x="588207" y="329475"/>
                    <a:pt x="583645" y="363784"/>
                    <a:pt x="574167" y="396874"/>
                  </a:cubicBezTo>
                  <a:lnTo>
                    <a:pt x="498729" y="643571"/>
                  </a:lnTo>
                  <a:lnTo>
                    <a:pt x="0" y="643571"/>
                  </a:lnTo>
                  <a:lnTo>
                    <a:pt x="0" y="640142"/>
                  </a:lnTo>
                  <a:lnTo>
                    <a:pt x="51530" y="471645"/>
                  </a:lnTo>
                  <a:lnTo>
                    <a:pt x="117253" y="257047"/>
                  </a:lnTo>
                  <a:cubicBezTo>
                    <a:pt x="155353" y="131412"/>
                    <a:pt x="318326" y="-32704"/>
                    <a:pt x="443960" y="5682"/>
                  </a:cubicBezTo>
                  <a:cubicBezTo>
                    <a:pt x="540068" y="35210"/>
                    <a:pt x="587693" y="174846"/>
                    <a:pt x="587693" y="295052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09" name="Полилиния 508">
              <a:extLst>
                <a:ext uri="{FF2B5EF4-FFF2-40B4-BE49-F238E27FC236}">
                  <a16:creationId xmlns="" xmlns:a16="http://schemas.microsoft.com/office/drawing/2014/main" id="{05388FB1-34EF-DC47-BC4D-BEDBED261178}"/>
                </a:ext>
              </a:extLst>
            </p:cNvPr>
            <p:cNvSpPr/>
            <p:nvPr/>
          </p:nvSpPr>
          <p:spPr>
            <a:xfrm>
              <a:off x="5563552" y="2948940"/>
              <a:ext cx="1453705" cy="1510379"/>
            </a:xfrm>
            <a:custGeom>
              <a:avLst/>
              <a:gdLst>
                <a:gd name="connsiteX0" fmla="*/ 216217 w 1453705"/>
                <a:gd name="connsiteY0" fmla="*/ 1330547 h 1510379"/>
                <a:gd name="connsiteX1" fmla="*/ 233648 w 1453705"/>
                <a:gd name="connsiteY1" fmla="*/ 996029 h 1510379"/>
                <a:gd name="connsiteX2" fmla="*/ 248888 w 1453705"/>
                <a:gd name="connsiteY2" fmla="*/ 703802 h 1510379"/>
                <a:gd name="connsiteX3" fmla="*/ 258413 w 1453705"/>
                <a:gd name="connsiteY3" fmla="*/ 703802 h 1510379"/>
                <a:gd name="connsiteX4" fmla="*/ 295656 w 1453705"/>
                <a:gd name="connsiteY4" fmla="*/ 666559 h 1510379"/>
                <a:gd name="connsiteX5" fmla="*/ 284702 w 1453705"/>
                <a:gd name="connsiteY5" fmla="*/ 640366 h 1510379"/>
                <a:gd name="connsiteX6" fmla="*/ 258413 w 1453705"/>
                <a:gd name="connsiteY6" fmla="*/ 629412 h 1510379"/>
                <a:gd name="connsiteX7" fmla="*/ 24765 w 1453705"/>
                <a:gd name="connsiteY7" fmla="*/ 629412 h 1510379"/>
                <a:gd name="connsiteX8" fmla="*/ 0 w 1453705"/>
                <a:gd name="connsiteY8" fmla="*/ 0 h 1510379"/>
                <a:gd name="connsiteX9" fmla="*/ 1453706 w 1453705"/>
                <a:gd name="connsiteY9" fmla="*/ 0 h 1510379"/>
                <a:gd name="connsiteX10" fmla="*/ 1397794 w 1453705"/>
                <a:gd name="connsiteY10" fmla="*/ 1422464 h 1510379"/>
                <a:gd name="connsiteX11" fmla="*/ 1306258 w 1453705"/>
                <a:gd name="connsiteY11" fmla="*/ 1510379 h 1510379"/>
                <a:gd name="connsiteX12" fmla="*/ 206788 w 1453705"/>
                <a:gd name="connsiteY12" fmla="*/ 1510379 h 151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3705" h="1510379">
                  <a:moveTo>
                    <a:pt x="216217" y="1330547"/>
                  </a:moveTo>
                  <a:lnTo>
                    <a:pt x="233648" y="996029"/>
                  </a:lnTo>
                  <a:lnTo>
                    <a:pt x="248888" y="703802"/>
                  </a:lnTo>
                  <a:lnTo>
                    <a:pt x="258413" y="703802"/>
                  </a:lnTo>
                  <a:cubicBezTo>
                    <a:pt x="278959" y="703745"/>
                    <a:pt x="295608" y="687105"/>
                    <a:pt x="295656" y="666559"/>
                  </a:cubicBezTo>
                  <a:cubicBezTo>
                    <a:pt x="295656" y="656711"/>
                    <a:pt x="291713" y="647281"/>
                    <a:pt x="284702" y="640366"/>
                  </a:cubicBezTo>
                  <a:cubicBezTo>
                    <a:pt x="277739" y="633365"/>
                    <a:pt x="268281" y="629421"/>
                    <a:pt x="258413" y="629412"/>
                  </a:cubicBezTo>
                  <a:lnTo>
                    <a:pt x="24765" y="629412"/>
                  </a:lnTo>
                  <a:lnTo>
                    <a:pt x="0" y="0"/>
                  </a:lnTo>
                  <a:lnTo>
                    <a:pt x="1453706" y="0"/>
                  </a:lnTo>
                  <a:lnTo>
                    <a:pt x="1397794" y="1422464"/>
                  </a:lnTo>
                  <a:cubicBezTo>
                    <a:pt x="1395803" y="1471574"/>
                    <a:pt x="1355407" y="1510370"/>
                    <a:pt x="1306258" y="1510379"/>
                  </a:cubicBezTo>
                  <a:lnTo>
                    <a:pt x="206788" y="1510379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10" name="Полилиния 509">
              <a:extLst>
                <a:ext uri="{FF2B5EF4-FFF2-40B4-BE49-F238E27FC236}">
                  <a16:creationId xmlns="" xmlns:a16="http://schemas.microsoft.com/office/drawing/2014/main" id="{93B0F330-040F-324A-AF31-FD46ABF30659}"/>
                </a:ext>
              </a:extLst>
            </p:cNvPr>
            <p:cNvSpPr/>
            <p:nvPr/>
          </p:nvSpPr>
          <p:spPr>
            <a:xfrm>
              <a:off x="6025705" y="2470880"/>
              <a:ext cx="493775" cy="478059"/>
            </a:xfrm>
            <a:custGeom>
              <a:avLst/>
              <a:gdLst>
                <a:gd name="connsiteX0" fmla="*/ 493776 w 493775"/>
                <a:gd name="connsiteY0" fmla="*/ 306134 h 478059"/>
                <a:gd name="connsiteX1" fmla="*/ 442246 w 493775"/>
                <a:gd name="connsiteY1" fmla="*/ 474631 h 478059"/>
                <a:gd name="connsiteX2" fmla="*/ 442246 w 493775"/>
                <a:gd name="connsiteY2" fmla="*/ 478060 h 478059"/>
                <a:gd name="connsiteX3" fmla="*/ 0 w 493775"/>
                <a:gd name="connsiteY3" fmla="*/ 478060 h 478059"/>
                <a:gd name="connsiteX4" fmla="*/ 0 w 493775"/>
                <a:gd name="connsiteY4" fmla="*/ 318135 h 478059"/>
                <a:gd name="connsiteX5" fmla="*/ 72104 w 493775"/>
                <a:gd name="connsiteY5" fmla="*/ 160306 h 478059"/>
                <a:gd name="connsiteX6" fmla="*/ 127635 w 493775"/>
                <a:gd name="connsiteY6" fmla="*/ 88201 h 478059"/>
                <a:gd name="connsiteX7" fmla="*/ 148114 w 493775"/>
                <a:gd name="connsiteY7" fmla="*/ 0 h 478059"/>
                <a:gd name="connsiteX8" fmla="*/ 346520 w 493775"/>
                <a:gd name="connsiteY8" fmla="*/ 0 h 478059"/>
                <a:gd name="connsiteX9" fmla="*/ 422720 w 493775"/>
                <a:gd name="connsiteY9" fmla="*/ 160306 h 478059"/>
                <a:gd name="connsiteX10" fmla="*/ 493776 w 493775"/>
                <a:gd name="connsiteY10" fmla="*/ 306134 h 47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3775" h="478059">
                  <a:moveTo>
                    <a:pt x="493776" y="306134"/>
                  </a:moveTo>
                  <a:lnTo>
                    <a:pt x="442246" y="474631"/>
                  </a:lnTo>
                  <a:lnTo>
                    <a:pt x="442246" y="478060"/>
                  </a:lnTo>
                  <a:lnTo>
                    <a:pt x="0" y="478060"/>
                  </a:lnTo>
                  <a:lnTo>
                    <a:pt x="0" y="318135"/>
                  </a:lnTo>
                  <a:cubicBezTo>
                    <a:pt x="105" y="257575"/>
                    <a:pt x="26394" y="200025"/>
                    <a:pt x="72104" y="160306"/>
                  </a:cubicBezTo>
                  <a:cubicBezTo>
                    <a:pt x="95241" y="140217"/>
                    <a:pt x="114119" y="115700"/>
                    <a:pt x="127635" y="88201"/>
                  </a:cubicBezTo>
                  <a:cubicBezTo>
                    <a:pt x="141027" y="60722"/>
                    <a:pt x="148028" y="30566"/>
                    <a:pt x="148114" y="0"/>
                  </a:cubicBezTo>
                  <a:lnTo>
                    <a:pt x="346520" y="0"/>
                  </a:lnTo>
                  <a:cubicBezTo>
                    <a:pt x="347491" y="61951"/>
                    <a:pt x="375295" y="120434"/>
                    <a:pt x="422720" y="160306"/>
                  </a:cubicBezTo>
                  <a:cubicBezTo>
                    <a:pt x="465020" y="197406"/>
                    <a:pt x="490633" y="249955"/>
                    <a:pt x="493776" y="3061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11" name="Полилиния 510">
              <a:extLst>
                <a:ext uri="{FF2B5EF4-FFF2-40B4-BE49-F238E27FC236}">
                  <a16:creationId xmlns="" xmlns:a16="http://schemas.microsoft.com/office/drawing/2014/main" id="{C451684B-79D9-2E47-9675-4BF6B71C8DFE}"/>
                </a:ext>
              </a:extLst>
            </p:cNvPr>
            <p:cNvSpPr/>
            <p:nvPr/>
          </p:nvSpPr>
          <p:spPr>
            <a:xfrm>
              <a:off x="6094475" y="2328576"/>
              <a:ext cx="356520" cy="142303"/>
            </a:xfrm>
            <a:custGeom>
              <a:avLst/>
              <a:gdLst>
                <a:gd name="connsiteX0" fmla="*/ 356521 w 356520"/>
                <a:gd name="connsiteY0" fmla="*/ 31433 h 142303"/>
                <a:gd name="connsiteX1" fmla="*/ 356521 w 356520"/>
                <a:gd name="connsiteY1" fmla="*/ 110871 h 142303"/>
                <a:gd name="connsiteX2" fmla="*/ 325279 w 356520"/>
                <a:gd name="connsiteY2" fmla="*/ 142304 h 142303"/>
                <a:gd name="connsiteX3" fmla="*/ 325088 w 356520"/>
                <a:gd name="connsiteY3" fmla="*/ 142304 h 142303"/>
                <a:gd name="connsiteX4" fmla="*/ 31433 w 356520"/>
                <a:gd name="connsiteY4" fmla="*/ 142304 h 142303"/>
                <a:gd name="connsiteX5" fmla="*/ 0 w 356520"/>
                <a:gd name="connsiteY5" fmla="*/ 110871 h 142303"/>
                <a:gd name="connsiteX6" fmla="*/ 0 w 356520"/>
                <a:gd name="connsiteY6" fmla="*/ 31433 h 142303"/>
                <a:gd name="connsiteX7" fmla="*/ 31433 w 356520"/>
                <a:gd name="connsiteY7" fmla="*/ 0 h 142303"/>
                <a:gd name="connsiteX8" fmla="*/ 325374 w 356520"/>
                <a:gd name="connsiteY8" fmla="*/ 0 h 142303"/>
                <a:gd name="connsiteX9" fmla="*/ 356521 w 356520"/>
                <a:gd name="connsiteY9" fmla="*/ 31433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520" h="142303">
                  <a:moveTo>
                    <a:pt x="356521" y="31433"/>
                  </a:moveTo>
                  <a:lnTo>
                    <a:pt x="356521" y="110871"/>
                  </a:lnTo>
                  <a:cubicBezTo>
                    <a:pt x="356578" y="128178"/>
                    <a:pt x="342586" y="142246"/>
                    <a:pt x="325279" y="142304"/>
                  </a:cubicBezTo>
                  <a:cubicBezTo>
                    <a:pt x="325212" y="142304"/>
                    <a:pt x="325155" y="142304"/>
                    <a:pt x="325088" y="142304"/>
                  </a:cubicBezTo>
                  <a:lnTo>
                    <a:pt x="31433" y="142304"/>
                  </a:lnTo>
                  <a:cubicBezTo>
                    <a:pt x="14068" y="142304"/>
                    <a:pt x="0" y="128235"/>
                    <a:pt x="0" y="110871"/>
                  </a:cubicBezTo>
                  <a:lnTo>
                    <a:pt x="0" y="31433"/>
                  </a:lnTo>
                  <a:cubicBezTo>
                    <a:pt x="0" y="14068"/>
                    <a:pt x="14068" y="0"/>
                    <a:pt x="31433" y="0"/>
                  </a:cubicBezTo>
                  <a:lnTo>
                    <a:pt x="325374" y="0"/>
                  </a:lnTo>
                  <a:cubicBezTo>
                    <a:pt x="342624" y="152"/>
                    <a:pt x="356521" y="14183"/>
                    <a:pt x="356521" y="31433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12" name="Полилиния 511">
              <a:extLst>
                <a:ext uri="{FF2B5EF4-FFF2-40B4-BE49-F238E27FC236}">
                  <a16:creationId xmlns="" xmlns:a16="http://schemas.microsoft.com/office/drawing/2014/main" id="{F1A7866B-7329-D24D-AAA9-E8E332DAFDAA}"/>
                </a:ext>
              </a:extLst>
            </p:cNvPr>
            <p:cNvSpPr/>
            <p:nvPr/>
          </p:nvSpPr>
          <p:spPr>
            <a:xfrm>
              <a:off x="5574839" y="2529458"/>
              <a:ext cx="450294" cy="419481"/>
            </a:xfrm>
            <a:custGeom>
              <a:avLst/>
              <a:gdLst>
                <a:gd name="connsiteX0" fmla="*/ 4238 w 450294"/>
                <a:gd name="connsiteY0" fmla="*/ 103537 h 419481"/>
                <a:gd name="connsiteX1" fmla="*/ 7096 w 450294"/>
                <a:gd name="connsiteY1" fmla="*/ 82391 h 419481"/>
                <a:gd name="connsiteX2" fmla="*/ 335042 w 450294"/>
                <a:gd name="connsiteY2" fmla="*/ 0 h 419481"/>
                <a:gd name="connsiteX3" fmla="*/ 439817 w 450294"/>
                <a:gd name="connsiteY3" fmla="*/ 220790 h 419481"/>
                <a:gd name="connsiteX4" fmla="*/ 449342 w 450294"/>
                <a:gd name="connsiteY4" fmla="*/ 259842 h 419481"/>
                <a:gd name="connsiteX5" fmla="*/ 450294 w 450294"/>
                <a:gd name="connsiteY5" fmla="*/ 259842 h 419481"/>
                <a:gd name="connsiteX6" fmla="*/ 450294 w 450294"/>
                <a:gd name="connsiteY6" fmla="*/ 419481 h 419481"/>
                <a:gd name="connsiteX7" fmla="*/ 43100 w 450294"/>
                <a:gd name="connsiteY7" fmla="*/ 419481 h 419481"/>
                <a:gd name="connsiteX8" fmla="*/ 34052 w 450294"/>
                <a:gd name="connsiteY8" fmla="*/ 385477 h 419481"/>
                <a:gd name="connsiteX9" fmla="*/ 18907 w 450294"/>
                <a:gd name="connsiteY9" fmla="*/ 326612 h 419481"/>
                <a:gd name="connsiteX10" fmla="*/ 4238 w 450294"/>
                <a:gd name="connsiteY10" fmla="*/ 103537 h 41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294" h="419481">
                  <a:moveTo>
                    <a:pt x="4238" y="103537"/>
                  </a:moveTo>
                  <a:cubicBezTo>
                    <a:pt x="5000" y="96422"/>
                    <a:pt x="5953" y="89373"/>
                    <a:pt x="7096" y="82391"/>
                  </a:cubicBezTo>
                  <a:cubicBezTo>
                    <a:pt x="123282" y="107594"/>
                    <a:pt x="244564" y="77124"/>
                    <a:pt x="335042" y="0"/>
                  </a:cubicBezTo>
                  <a:cubicBezTo>
                    <a:pt x="384476" y="65789"/>
                    <a:pt x="420119" y="140884"/>
                    <a:pt x="439817" y="220790"/>
                  </a:cubicBezTo>
                  <a:cubicBezTo>
                    <a:pt x="443151" y="234029"/>
                    <a:pt x="446389" y="247079"/>
                    <a:pt x="449342" y="259842"/>
                  </a:cubicBezTo>
                  <a:lnTo>
                    <a:pt x="450294" y="259842"/>
                  </a:lnTo>
                  <a:lnTo>
                    <a:pt x="450294" y="419481"/>
                  </a:lnTo>
                  <a:lnTo>
                    <a:pt x="43100" y="419481"/>
                  </a:lnTo>
                  <a:lnTo>
                    <a:pt x="34052" y="385477"/>
                  </a:lnTo>
                  <a:cubicBezTo>
                    <a:pt x="29099" y="366427"/>
                    <a:pt x="24050" y="346805"/>
                    <a:pt x="18907" y="326612"/>
                  </a:cubicBezTo>
                  <a:cubicBezTo>
                    <a:pt x="390" y="253784"/>
                    <a:pt x="-4582" y="178165"/>
                    <a:pt x="4238" y="103537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13" name="Полилиния 512">
              <a:extLst>
                <a:ext uri="{FF2B5EF4-FFF2-40B4-BE49-F238E27FC236}">
                  <a16:creationId xmlns="" xmlns:a16="http://schemas.microsoft.com/office/drawing/2014/main" id="{0F6A56EF-74B4-6C44-9057-C4E5B36A390A}"/>
                </a:ext>
              </a:extLst>
            </p:cNvPr>
            <p:cNvSpPr/>
            <p:nvPr/>
          </p:nvSpPr>
          <p:spPr>
            <a:xfrm>
              <a:off x="5581650" y="2346959"/>
              <a:ext cx="328231" cy="273604"/>
            </a:xfrm>
            <a:custGeom>
              <a:avLst/>
              <a:gdLst>
                <a:gd name="connsiteX0" fmla="*/ 328232 w 328231"/>
                <a:gd name="connsiteY0" fmla="*/ 182499 h 273604"/>
                <a:gd name="connsiteX1" fmla="*/ 0 w 328231"/>
                <a:gd name="connsiteY1" fmla="*/ 264890 h 273604"/>
                <a:gd name="connsiteX2" fmla="*/ 107823 w 328231"/>
                <a:gd name="connsiteY2" fmla="*/ 0 h 273604"/>
                <a:gd name="connsiteX3" fmla="*/ 328232 w 328231"/>
                <a:gd name="connsiteY3" fmla="*/ 182499 h 273604"/>
                <a:gd name="connsiteX4" fmla="*/ 95917 w 328231"/>
                <a:gd name="connsiteY4" fmla="*/ 147447 h 273604"/>
                <a:gd name="connsiteX5" fmla="*/ 102232 w 328231"/>
                <a:gd name="connsiteY5" fmla="*/ 136627 h 273604"/>
                <a:gd name="connsiteX6" fmla="*/ 91411 w 328231"/>
                <a:gd name="connsiteY6" fmla="*/ 130312 h 273604"/>
                <a:gd name="connsiteX7" fmla="*/ 85058 w 328231"/>
                <a:gd name="connsiteY7" fmla="*/ 140970 h 273604"/>
                <a:gd name="connsiteX8" fmla="*/ 95755 w 328231"/>
                <a:gd name="connsiteY8" fmla="*/ 147485 h 273604"/>
                <a:gd name="connsiteX9" fmla="*/ 95917 w 328231"/>
                <a:gd name="connsiteY9" fmla="*/ 147447 h 27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31" h="273604">
                  <a:moveTo>
                    <a:pt x="328232" y="182499"/>
                  </a:moveTo>
                  <a:cubicBezTo>
                    <a:pt x="237687" y="259709"/>
                    <a:pt x="116272" y="290189"/>
                    <a:pt x="0" y="264890"/>
                  </a:cubicBezTo>
                  <a:cubicBezTo>
                    <a:pt x="14154" y="169221"/>
                    <a:pt x="51140" y="78362"/>
                    <a:pt x="107823" y="0"/>
                  </a:cubicBezTo>
                  <a:cubicBezTo>
                    <a:pt x="194872" y="42263"/>
                    <a:pt x="270472" y="104861"/>
                    <a:pt x="328232" y="182499"/>
                  </a:cubicBezTo>
                  <a:close/>
                  <a:moveTo>
                    <a:pt x="95917" y="147447"/>
                  </a:moveTo>
                  <a:cubicBezTo>
                    <a:pt x="100651" y="146209"/>
                    <a:pt x="103480" y="141361"/>
                    <a:pt x="102232" y="136627"/>
                  </a:cubicBezTo>
                  <a:cubicBezTo>
                    <a:pt x="100994" y="131893"/>
                    <a:pt x="96145" y="129073"/>
                    <a:pt x="91411" y="130312"/>
                  </a:cubicBezTo>
                  <a:cubicBezTo>
                    <a:pt x="86744" y="131540"/>
                    <a:pt x="83915" y="136274"/>
                    <a:pt x="85058" y="140970"/>
                  </a:cubicBezTo>
                  <a:cubicBezTo>
                    <a:pt x="86211" y="145723"/>
                    <a:pt x="91002" y="148638"/>
                    <a:pt x="95755" y="147485"/>
                  </a:cubicBezTo>
                  <a:cubicBezTo>
                    <a:pt x="95812" y="147476"/>
                    <a:pt x="95860" y="147457"/>
                    <a:pt x="95917" y="147447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14" name="Полилиния 513">
              <a:extLst>
                <a:ext uri="{FF2B5EF4-FFF2-40B4-BE49-F238E27FC236}">
                  <a16:creationId xmlns="" xmlns:a16="http://schemas.microsoft.com/office/drawing/2014/main" id="{74D1EE88-5963-A046-A868-3135E4CC77F2}"/>
                </a:ext>
              </a:extLst>
            </p:cNvPr>
            <p:cNvSpPr/>
            <p:nvPr/>
          </p:nvSpPr>
          <p:spPr>
            <a:xfrm>
              <a:off x="5138145" y="3578351"/>
              <a:ext cx="721158" cy="74390"/>
            </a:xfrm>
            <a:custGeom>
              <a:avLst/>
              <a:gdLst>
                <a:gd name="connsiteX0" fmla="*/ 710205 w 721158"/>
                <a:gd name="connsiteY0" fmla="*/ 10954 h 74390"/>
                <a:gd name="connsiteX1" fmla="*/ 721158 w 721158"/>
                <a:gd name="connsiteY1" fmla="*/ 37147 h 74390"/>
                <a:gd name="connsiteX2" fmla="*/ 683916 w 721158"/>
                <a:gd name="connsiteY2" fmla="*/ 74390 h 74390"/>
                <a:gd name="connsiteX3" fmla="*/ 35358 w 721158"/>
                <a:gd name="connsiteY3" fmla="*/ 74390 h 74390"/>
                <a:gd name="connsiteX4" fmla="*/ 49 w 721158"/>
                <a:gd name="connsiteY4" fmla="*/ 35309 h 74390"/>
                <a:gd name="connsiteX5" fmla="*/ 35358 w 721158"/>
                <a:gd name="connsiteY5" fmla="*/ 0 h 74390"/>
                <a:gd name="connsiteX6" fmla="*/ 684202 w 721158"/>
                <a:gd name="connsiteY6" fmla="*/ 0 h 74390"/>
                <a:gd name="connsiteX7" fmla="*/ 710205 w 721158"/>
                <a:gd name="connsiteY7" fmla="*/ 10954 h 7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1158" h="74390">
                  <a:moveTo>
                    <a:pt x="710205" y="10954"/>
                  </a:moveTo>
                  <a:cubicBezTo>
                    <a:pt x="717215" y="17869"/>
                    <a:pt x="721158" y="27299"/>
                    <a:pt x="721158" y="37147"/>
                  </a:cubicBezTo>
                  <a:cubicBezTo>
                    <a:pt x="721111" y="57693"/>
                    <a:pt x="704461" y="74333"/>
                    <a:pt x="683916" y="74390"/>
                  </a:cubicBezTo>
                  <a:lnTo>
                    <a:pt x="35358" y="74390"/>
                  </a:lnTo>
                  <a:cubicBezTo>
                    <a:pt x="14813" y="73352"/>
                    <a:pt x="-999" y="55855"/>
                    <a:pt x="49" y="35309"/>
                  </a:cubicBezTo>
                  <a:cubicBezTo>
                    <a:pt x="1011" y="16221"/>
                    <a:pt x="16270" y="962"/>
                    <a:pt x="35358" y="0"/>
                  </a:cubicBezTo>
                  <a:lnTo>
                    <a:pt x="684202" y="0"/>
                  </a:lnTo>
                  <a:cubicBezTo>
                    <a:pt x="693974" y="86"/>
                    <a:pt x="703318" y="4029"/>
                    <a:pt x="710205" y="109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15" name="Полилиния 514">
              <a:extLst>
                <a:ext uri="{FF2B5EF4-FFF2-40B4-BE49-F238E27FC236}">
                  <a16:creationId xmlns="" xmlns:a16="http://schemas.microsoft.com/office/drawing/2014/main" id="{AC840F40-5802-E844-AD79-3C65AF5B9241}"/>
                </a:ext>
              </a:extLst>
            </p:cNvPr>
            <p:cNvSpPr/>
            <p:nvPr/>
          </p:nvSpPr>
          <p:spPr>
            <a:xfrm>
              <a:off x="5183314" y="3652742"/>
              <a:ext cx="629126" cy="899731"/>
            </a:xfrm>
            <a:custGeom>
              <a:avLst/>
              <a:gdLst>
                <a:gd name="connsiteX0" fmla="*/ 629126 w 629126"/>
                <a:gd name="connsiteY0" fmla="*/ 0 h 899731"/>
                <a:gd name="connsiteX1" fmla="*/ 613886 w 629126"/>
                <a:gd name="connsiteY1" fmla="*/ 292227 h 899731"/>
                <a:gd name="connsiteX2" fmla="*/ 333851 w 629126"/>
                <a:gd name="connsiteY2" fmla="*/ 292227 h 899731"/>
                <a:gd name="connsiteX3" fmla="*/ 289274 w 629126"/>
                <a:gd name="connsiteY3" fmla="*/ 336899 h 899731"/>
                <a:gd name="connsiteX4" fmla="*/ 289274 w 629126"/>
                <a:gd name="connsiteY4" fmla="*/ 582263 h 899731"/>
                <a:gd name="connsiteX5" fmla="*/ 333756 w 629126"/>
                <a:gd name="connsiteY5" fmla="*/ 626745 h 899731"/>
                <a:gd name="connsiteX6" fmla="*/ 333851 w 629126"/>
                <a:gd name="connsiteY6" fmla="*/ 626745 h 899731"/>
                <a:gd name="connsiteX7" fmla="*/ 596456 w 629126"/>
                <a:gd name="connsiteY7" fmla="*/ 626745 h 899731"/>
                <a:gd name="connsiteX8" fmla="*/ 586931 w 629126"/>
                <a:gd name="connsiteY8" fmla="*/ 806577 h 899731"/>
                <a:gd name="connsiteX9" fmla="*/ 585121 w 629126"/>
                <a:gd name="connsiteY9" fmla="*/ 842582 h 899731"/>
                <a:gd name="connsiteX10" fmla="*/ 524732 w 629126"/>
                <a:gd name="connsiteY10" fmla="*/ 899732 h 899731"/>
                <a:gd name="connsiteX11" fmla="*/ 104299 w 629126"/>
                <a:gd name="connsiteY11" fmla="*/ 899732 h 899731"/>
                <a:gd name="connsiteX12" fmla="*/ 44006 w 629126"/>
                <a:gd name="connsiteY12" fmla="*/ 842582 h 899731"/>
                <a:gd name="connsiteX13" fmla="*/ 0 w 629126"/>
                <a:gd name="connsiteY13" fmla="*/ 0 h 89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9126" h="899731">
                  <a:moveTo>
                    <a:pt x="629126" y="0"/>
                  </a:moveTo>
                  <a:lnTo>
                    <a:pt x="613886" y="292227"/>
                  </a:lnTo>
                  <a:lnTo>
                    <a:pt x="333851" y="292227"/>
                  </a:lnTo>
                  <a:cubicBezTo>
                    <a:pt x="309220" y="292284"/>
                    <a:pt x="289274" y="312268"/>
                    <a:pt x="289274" y="336899"/>
                  </a:cubicBezTo>
                  <a:lnTo>
                    <a:pt x="289274" y="582263"/>
                  </a:lnTo>
                  <a:cubicBezTo>
                    <a:pt x="289274" y="606828"/>
                    <a:pt x="309191" y="626745"/>
                    <a:pt x="333756" y="626745"/>
                  </a:cubicBezTo>
                  <a:cubicBezTo>
                    <a:pt x="333785" y="626745"/>
                    <a:pt x="333823" y="626745"/>
                    <a:pt x="333851" y="626745"/>
                  </a:cubicBezTo>
                  <a:lnTo>
                    <a:pt x="596456" y="626745"/>
                  </a:lnTo>
                  <a:lnTo>
                    <a:pt x="586931" y="806577"/>
                  </a:lnTo>
                  <a:lnTo>
                    <a:pt x="585121" y="842582"/>
                  </a:lnTo>
                  <a:cubicBezTo>
                    <a:pt x="583349" y="874643"/>
                    <a:pt x="556841" y="899732"/>
                    <a:pt x="524732" y="899732"/>
                  </a:cubicBezTo>
                  <a:lnTo>
                    <a:pt x="104299" y="899732"/>
                  </a:lnTo>
                  <a:cubicBezTo>
                    <a:pt x="72228" y="899684"/>
                    <a:pt x="45777" y="874605"/>
                    <a:pt x="44006" y="8425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16" name="Полилиния 515">
              <a:extLst>
                <a:ext uri="{FF2B5EF4-FFF2-40B4-BE49-F238E27FC236}">
                  <a16:creationId xmlns="" xmlns:a16="http://schemas.microsoft.com/office/drawing/2014/main" id="{38E1AABB-6D58-7C4B-8F2C-D98A542EB5DA}"/>
                </a:ext>
              </a:extLst>
            </p:cNvPr>
            <p:cNvSpPr/>
            <p:nvPr/>
          </p:nvSpPr>
          <p:spPr>
            <a:xfrm>
              <a:off x="5472588" y="3944969"/>
              <a:ext cx="324612" cy="334518"/>
            </a:xfrm>
            <a:custGeom>
              <a:avLst/>
              <a:gdLst>
                <a:gd name="connsiteX0" fmla="*/ 324612 w 324612"/>
                <a:gd name="connsiteY0" fmla="*/ 0 h 334518"/>
                <a:gd name="connsiteX1" fmla="*/ 307181 w 324612"/>
                <a:gd name="connsiteY1" fmla="*/ 334518 h 334518"/>
                <a:gd name="connsiteX2" fmla="*/ 44577 w 324612"/>
                <a:gd name="connsiteY2" fmla="*/ 334518 h 334518"/>
                <a:gd name="connsiteX3" fmla="*/ 0 w 324612"/>
                <a:gd name="connsiteY3" fmla="*/ 290131 h 334518"/>
                <a:gd name="connsiteX4" fmla="*/ 0 w 324612"/>
                <a:gd name="connsiteY4" fmla="*/ 290036 h 334518"/>
                <a:gd name="connsiteX5" fmla="*/ 0 w 324612"/>
                <a:gd name="connsiteY5" fmla="*/ 44672 h 334518"/>
                <a:gd name="connsiteX6" fmla="*/ 44577 w 324612"/>
                <a:gd name="connsiteY6" fmla="*/ 0 h 33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612" h="334518">
                  <a:moveTo>
                    <a:pt x="324612" y="0"/>
                  </a:moveTo>
                  <a:lnTo>
                    <a:pt x="307181" y="334518"/>
                  </a:lnTo>
                  <a:lnTo>
                    <a:pt x="44577" y="334518"/>
                  </a:lnTo>
                  <a:cubicBezTo>
                    <a:pt x="20012" y="334575"/>
                    <a:pt x="57" y="314697"/>
                    <a:pt x="0" y="290131"/>
                  </a:cubicBezTo>
                  <a:cubicBezTo>
                    <a:pt x="0" y="290103"/>
                    <a:pt x="0" y="290065"/>
                    <a:pt x="0" y="290036"/>
                  </a:cubicBezTo>
                  <a:lnTo>
                    <a:pt x="0" y="44672"/>
                  </a:lnTo>
                  <a:cubicBezTo>
                    <a:pt x="0" y="20040"/>
                    <a:pt x="19945" y="57"/>
                    <a:pt x="445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17" name="Полилиния 516">
              <a:extLst>
                <a:ext uri="{FF2B5EF4-FFF2-40B4-BE49-F238E27FC236}">
                  <a16:creationId xmlns="" xmlns:a16="http://schemas.microsoft.com/office/drawing/2014/main" id="{0FFABC5A-0ABC-BF42-9A98-633617849810}"/>
                </a:ext>
              </a:extLst>
            </p:cNvPr>
            <p:cNvSpPr/>
            <p:nvPr/>
          </p:nvSpPr>
          <p:spPr>
            <a:xfrm>
              <a:off x="5460111" y="2633186"/>
              <a:ext cx="148780" cy="281749"/>
            </a:xfrm>
            <a:custGeom>
              <a:avLst/>
              <a:gdLst>
                <a:gd name="connsiteX0" fmla="*/ 133636 w 148780"/>
                <a:gd name="connsiteY0" fmla="*/ 222885 h 281749"/>
                <a:gd name="connsiteX1" fmla="*/ 148780 w 148780"/>
                <a:gd name="connsiteY1" fmla="*/ 281750 h 281749"/>
                <a:gd name="connsiteX2" fmla="*/ 0 w 148780"/>
                <a:gd name="connsiteY2" fmla="*/ 53150 h 281749"/>
                <a:gd name="connsiteX3" fmla="*/ 118967 w 148780"/>
                <a:gd name="connsiteY3" fmla="*/ 0 h 281749"/>
                <a:gd name="connsiteX4" fmla="*/ 133636 w 148780"/>
                <a:gd name="connsiteY4" fmla="*/ 222885 h 28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780" h="281749">
                  <a:moveTo>
                    <a:pt x="133636" y="222885"/>
                  </a:moveTo>
                  <a:cubicBezTo>
                    <a:pt x="138779" y="243145"/>
                    <a:pt x="143827" y="262766"/>
                    <a:pt x="148780" y="281750"/>
                  </a:cubicBezTo>
                  <a:cubicBezTo>
                    <a:pt x="0" y="233267"/>
                    <a:pt x="0" y="53150"/>
                    <a:pt x="0" y="53150"/>
                  </a:cubicBezTo>
                  <a:lnTo>
                    <a:pt x="118967" y="0"/>
                  </a:lnTo>
                  <a:cubicBezTo>
                    <a:pt x="110176" y="74571"/>
                    <a:pt x="115148" y="150114"/>
                    <a:pt x="133636" y="222885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18" name="Полилиния 517">
              <a:extLst>
                <a:ext uri="{FF2B5EF4-FFF2-40B4-BE49-F238E27FC236}">
                  <a16:creationId xmlns="" xmlns:a16="http://schemas.microsoft.com/office/drawing/2014/main" id="{342F6137-9A71-5948-B3C7-7A1B947440AA}"/>
                </a:ext>
              </a:extLst>
            </p:cNvPr>
            <p:cNvSpPr/>
            <p:nvPr/>
          </p:nvSpPr>
          <p:spPr>
            <a:xfrm>
              <a:off x="5183314" y="3652742"/>
              <a:ext cx="629221" cy="900207"/>
            </a:xfrm>
            <a:custGeom>
              <a:avLst/>
              <a:gdLst>
                <a:gd name="connsiteX0" fmla="*/ 0 w 629221"/>
                <a:gd name="connsiteY0" fmla="*/ 0 h 900207"/>
                <a:gd name="connsiteX1" fmla="*/ 44006 w 629221"/>
                <a:gd name="connsiteY1" fmla="*/ 843058 h 900207"/>
                <a:gd name="connsiteX2" fmla="*/ 104299 w 629221"/>
                <a:gd name="connsiteY2" fmla="*/ 900208 h 900207"/>
                <a:gd name="connsiteX3" fmla="*/ 524828 w 629221"/>
                <a:gd name="connsiteY3" fmla="*/ 900208 h 900207"/>
                <a:gd name="connsiteX4" fmla="*/ 585216 w 629221"/>
                <a:gd name="connsiteY4" fmla="*/ 843058 h 900207"/>
                <a:gd name="connsiteX5" fmla="*/ 587026 w 629221"/>
                <a:gd name="connsiteY5" fmla="*/ 807053 h 900207"/>
                <a:gd name="connsiteX6" fmla="*/ 596551 w 629221"/>
                <a:gd name="connsiteY6" fmla="*/ 627221 h 900207"/>
                <a:gd name="connsiteX7" fmla="*/ 613982 w 629221"/>
                <a:gd name="connsiteY7" fmla="*/ 292703 h 900207"/>
                <a:gd name="connsiteX8" fmla="*/ 629222 w 629221"/>
                <a:gd name="connsiteY8" fmla="*/ 476 h 90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221" h="900207">
                  <a:moveTo>
                    <a:pt x="0" y="0"/>
                  </a:moveTo>
                  <a:lnTo>
                    <a:pt x="44006" y="843058"/>
                  </a:lnTo>
                  <a:cubicBezTo>
                    <a:pt x="45777" y="875081"/>
                    <a:pt x="72228" y="900160"/>
                    <a:pt x="104299" y="900208"/>
                  </a:cubicBezTo>
                  <a:lnTo>
                    <a:pt x="524828" y="900208"/>
                  </a:lnTo>
                  <a:cubicBezTo>
                    <a:pt x="556936" y="900208"/>
                    <a:pt x="583445" y="875119"/>
                    <a:pt x="585216" y="843058"/>
                  </a:cubicBezTo>
                  <a:lnTo>
                    <a:pt x="587026" y="807053"/>
                  </a:lnTo>
                  <a:lnTo>
                    <a:pt x="596551" y="627221"/>
                  </a:lnTo>
                  <a:lnTo>
                    <a:pt x="613982" y="292703"/>
                  </a:lnTo>
                  <a:lnTo>
                    <a:pt x="629222" y="47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19" name="Полилиния 518">
              <a:extLst>
                <a:ext uri="{FF2B5EF4-FFF2-40B4-BE49-F238E27FC236}">
                  <a16:creationId xmlns="" xmlns:a16="http://schemas.microsoft.com/office/drawing/2014/main" id="{6AF2F4BB-0D1B-F248-B182-8550AADA5163}"/>
                </a:ext>
              </a:extLst>
            </p:cNvPr>
            <p:cNvSpPr/>
            <p:nvPr/>
          </p:nvSpPr>
          <p:spPr>
            <a:xfrm>
              <a:off x="5138145" y="3578351"/>
              <a:ext cx="721063" cy="74390"/>
            </a:xfrm>
            <a:custGeom>
              <a:avLst/>
              <a:gdLst>
                <a:gd name="connsiteX0" fmla="*/ 674295 w 721063"/>
                <a:gd name="connsiteY0" fmla="*/ 74390 h 74390"/>
                <a:gd name="connsiteX1" fmla="*/ 683820 w 721063"/>
                <a:gd name="connsiteY1" fmla="*/ 74390 h 74390"/>
                <a:gd name="connsiteX2" fmla="*/ 721063 w 721063"/>
                <a:gd name="connsiteY2" fmla="*/ 37147 h 74390"/>
                <a:gd name="connsiteX3" fmla="*/ 710110 w 721063"/>
                <a:gd name="connsiteY3" fmla="*/ 10954 h 74390"/>
                <a:gd name="connsiteX4" fmla="*/ 683820 w 721063"/>
                <a:gd name="connsiteY4" fmla="*/ 0 h 74390"/>
                <a:gd name="connsiteX5" fmla="*/ 35358 w 721063"/>
                <a:gd name="connsiteY5" fmla="*/ 0 h 74390"/>
                <a:gd name="connsiteX6" fmla="*/ 49 w 721063"/>
                <a:gd name="connsiteY6" fmla="*/ 39081 h 74390"/>
                <a:gd name="connsiteX7" fmla="*/ 35358 w 721063"/>
                <a:gd name="connsiteY7" fmla="*/ 74390 h 74390"/>
                <a:gd name="connsiteX8" fmla="*/ 674295 w 721063"/>
                <a:gd name="connsiteY8" fmla="*/ 74390 h 7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063" h="74390">
                  <a:moveTo>
                    <a:pt x="674295" y="74390"/>
                  </a:moveTo>
                  <a:lnTo>
                    <a:pt x="683820" y="74390"/>
                  </a:lnTo>
                  <a:cubicBezTo>
                    <a:pt x="704366" y="74333"/>
                    <a:pt x="721016" y="57693"/>
                    <a:pt x="721063" y="37147"/>
                  </a:cubicBezTo>
                  <a:cubicBezTo>
                    <a:pt x="721063" y="27299"/>
                    <a:pt x="717120" y="17869"/>
                    <a:pt x="710110" y="10954"/>
                  </a:cubicBezTo>
                  <a:cubicBezTo>
                    <a:pt x="703147" y="3953"/>
                    <a:pt x="693688" y="10"/>
                    <a:pt x="683820" y="0"/>
                  </a:cubicBezTo>
                  <a:lnTo>
                    <a:pt x="35358" y="0"/>
                  </a:lnTo>
                  <a:cubicBezTo>
                    <a:pt x="14813" y="1038"/>
                    <a:pt x="-999" y="18536"/>
                    <a:pt x="49" y="39081"/>
                  </a:cubicBezTo>
                  <a:cubicBezTo>
                    <a:pt x="1011" y="58169"/>
                    <a:pt x="16270" y="73428"/>
                    <a:pt x="35358" y="74390"/>
                  </a:cubicBezTo>
                  <a:lnTo>
                    <a:pt x="674295" y="7439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20" name="Полилиния 519">
              <a:extLst>
                <a:ext uri="{FF2B5EF4-FFF2-40B4-BE49-F238E27FC236}">
                  <a16:creationId xmlns="" xmlns:a16="http://schemas.microsoft.com/office/drawing/2014/main" id="{214D04BF-DF77-FC41-BB0A-A8489BBF6FA4}"/>
                </a:ext>
              </a:extLst>
            </p:cNvPr>
            <p:cNvSpPr/>
            <p:nvPr/>
          </p:nvSpPr>
          <p:spPr>
            <a:xfrm>
              <a:off x="5136356" y="3217925"/>
              <a:ext cx="239649" cy="360425"/>
            </a:xfrm>
            <a:custGeom>
              <a:avLst/>
              <a:gdLst>
                <a:gd name="connsiteX0" fmla="*/ 239649 w 239649"/>
                <a:gd name="connsiteY0" fmla="*/ 360426 h 360425"/>
                <a:gd name="connsiteX1" fmla="*/ 223647 w 239649"/>
                <a:gd name="connsiteY1" fmla="*/ 140875 h 360425"/>
                <a:gd name="connsiteX2" fmla="*/ 0 w 239649"/>
                <a:gd name="connsiteY2" fmla="*/ 0 h 3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649" h="360425">
                  <a:moveTo>
                    <a:pt x="239649" y="360426"/>
                  </a:moveTo>
                  <a:lnTo>
                    <a:pt x="223647" y="140875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21" name="Полилиния 520">
              <a:extLst>
                <a:ext uri="{FF2B5EF4-FFF2-40B4-BE49-F238E27FC236}">
                  <a16:creationId xmlns="" xmlns:a16="http://schemas.microsoft.com/office/drawing/2014/main" id="{256D33F3-D73C-3D43-BD5F-16E66E495DC7}"/>
                </a:ext>
              </a:extLst>
            </p:cNvPr>
            <p:cNvSpPr/>
            <p:nvPr/>
          </p:nvSpPr>
          <p:spPr>
            <a:xfrm>
              <a:off x="5472588" y="3944969"/>
              <a:ext cx="324612" cy="334517"/>
            </a:xfrm>
            <a:custGeom>
              <a:avLst/>
              <a:gdLst>
                <a:gd name="connsiteX0" fmla="*/ 324612 w 324612"/>
                <a:gd name="connsiteY0" fmla="*/ 0 h 334517"/>
                <a:gd name="connsiteX1" fmla="*/ 44577 w 324612"/>
                <a:gd name="connsiteY1" fmla="*/ 0 h 334517"/>
                <a:gd name="connsiteX2" fmla="*/ 0 w 324612"/>
                <a:gd name="connsiteY2" fmla="*/ 44672 h 334517"/>
                <a:gd name="connsiteX3" fmla="*/ 0 w 324612"/>
                <a:gd name="connsiteY3" fmla="*/ 290036 h 334517"/>
                <a:gd name="connsiteX4" fmla="*/ 44482 w 324612"/>
                <a:gd name="connsiteY4" fmla="*/ 334518 h 334517"/>
                <a:gd name="connsiteX5" fmla="*/ 44577 w 324612"/>
                <a:gd name="connsiteY5" fmla="*/ 334518 h 334517"/>
                <a:gd name="connsiteX6" fmla="*/ 307753 w 324612"/>
                <a:gd name="connsiteY6" fmla="*/ 334518 h 33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612" h="334517">
                  <a:moveTo>
                    <a:pt x="324612" y="0"/>
                  </a:moveTo>
                  <a:lnTo>
                    <a:pt x="44577" y="0"/>
                  </a:lnTo>
                  <a:cubicBezTo>
                    <a:pt x="19945" y="57"/>
                    <a:pt x="0" y="20040"/>
                    <a:pt x="0" y="44672"/>
                  </a:cubicBezTo>
                  <a:lnTo>
                    <a:pt x="0" y="290036"/>
                  </a:lnTo>
                  <a:cubicBezTo>
                    <a:pt x="0" y="314601"/>
                    <a:pt x="19917" y="334518"/>
                    <a:pt x="44482" y="334518"/>
                  </a:cubicBezTo>
                  <a:cubicBezTo>
                    <a:pt x="44510" y="334518"/>
                    <a:pt x="44548" y="334518"/>
                    <a:pt x="44577" y="334518"/>
                  </a:cubicBezTo>
                  <a:lnTo>
                    <a:pt x="307753" y="33451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22" name="Полилиния 521">
              <a:extLst>
                <a:ext uri="{FF2B5EF4-FFF2-40B4-BE49-F238E27FC236}">
                  <a16:creationId xmlns="" xmlns:a16="http://schemas.microsoft.com/office/drawing/2014/main" id="{9CA6FBC7-76C0-264F-B775-8701C4BFC069}"/>
                </a:ext>
              </a:extLst>
            </p:cNvPr>
            <p:cNvSpPr/>
            <p:nvPr/>
          </p:nvSpPr>
          <p:spPr>
            <a:xfrm>
              <a:off x="5563552" y="2948940"/>
              <a:ext cx="1453705" cy="1510379"/>
            </a:xfrm>
            <a:custGeom>
              <a:avLst/>
              <a:gdLst>
                <a:gd name="connsiteX0" fmla="*/ 24765 w 1453705"/>
                <a:gd name="connsiteY0" fmla="*/ 629412 h 1510379"/>
                <a:gd name="connsiteX1" fmla="*/ 0 w 1453705"/>
                <a:gd name="connsiteY1" fmla="*/ 0 h 1510379"/>
                <a:gd name="connsiteX2" fmla="*/ 1453706 w 1453705"/>
                <a:gd name="connsiteY2" fmla="*/ 0 h 1510379"/>
                <a:gd name="connsiteX3" fmla="*/ 1397794 w 1453705"/>
                <a:gd name="connsiteY3" fmla="*/ 1422464 h 1510379"/>
                <a:gd name="connsiteX4" fmla="*/ 1306258 w 1453705"/>
                <a:gd name="connsiteY4" fmla="*/ 1510379 h 1510379"/>
                <a:gd name="connsiteX5" fmla="*/ 206788 w 1453705"/>
                <a:gd name="connsiteY5" fmla="*/ 1510379 h 151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3705" h="1510379">
                  <a:moveTo>
                    <a:pt x="24765" y="629412"/>
                  </a:moveTo>
                  <a:lnTo>
                    <a:pt x="0" y="0"/>
                  </a:lnTo>
                  <a:lnTo>
                    <a:pt x="1453706" y="0"/>
                  </a:lnTo>
                  <a:lnTo>
                    <a:pt x="1397794" y="1422464"/>
                  </a:lnTo>
                  <a:cubicBezTo>
                    <a:pt x="1395803" y="1471574"/>
                    <a:pt x="1355407" y="1510370"/>
                    <a:pt x="1306258" y="1510379"/>
                  </a:cubicBezTo>
                  <a:lnTo>
                    <a:pt x="206788" y="151037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23" name="Полилиния 522">
              <a:extLst>
                <a:ext uri="{FF2B5EF4-FFF2-40B4-BE49-F238E27FC236}">
                  <a16:creationId xmlns="" xmlns:a16="http://schemas.microsoft.com/office/drawing/2014/main" id="{69E70D38-AC23-7842-8D0E-8C5FEA1C8612}"/>
                </a:ext>
              </a:extLst>
            </p:cNvPr>
            <p:cNvSpPr/>
            <p:nvPr/>
          </p:nvSpPr>
          <p:spPr>
            <a:xfrm>
              <a:off x="6467951" y="2305368"/>
              <a:ext cx="587731" cy="643571"/>
            </a:xfrm>
            <a:custGeom>
              <a:avLst/>
              <a:gdLst>
                <a:gd name="connsiteX0" fmla="*/ 0 w 587731"/>
                <a:gd name="connsiteY0" fmla="*/ 640142 h 643571"/>
                <a:gd name="connsiteX1" fmla="*/ 51530 w 587731"/>
                <a:gd name="connsiteY1" fmla="*/ 471645 h 643571"/>
                <a:gd name="connsiteX2" fmla="*/ 117253 w 587731"/>
                <a:gd name="connsiteY2" fmla="*/ 257047 h 643571"/>
                <a:gd name="connsiteX3" fmla="*/ 443960 w 587731"/>
                <a:gd name="connsiteY3" fmla="*/ 5682 h 643571"/>
                <a:gd name="connsiteX4" fmla="*/ 587693 w 587731"/>
                <a:gd name="connsiteY4" fmla="*/ 295051 h 643571"/>
                <a:gd name="connsiteX5" fmla="*/ 574167 w 587731"/>
                <a:gd name="connsiteY5" fmla="*/ 396874 h 643571"/>
                <a:gd name="connsiteX6" fmla="*/ 498729 w 587731"/>
                <a:gd name="connsiteY6" fmla="*/ 643571 h 64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731" h="643571">
                  <a:moveTo>
                    <a:pt x="0" y="640142"/>
                  </a:moveTo>
                  <a:lnTo>
                    <a:pt x="51530" y="471645"/>
                  </a:lnTo>
                  <a:lnTo>
                    <a:pt x="117253" y="257047"/>
                  </a:lnTo>
                  <a:cubicBezTo>
                    <a:pt x="155353" y="131412"/>
                    <a:pt x="318326" y="-32704"/>
                    <a:pt x="443960" y="5682"/>
                  </a:cubicBezTo>
                  <a:cubicBezTo>
                    <a:pt x="540068" y="35114"/>
                    <a:pt x="587693" y="174751"/>
                    <a:pt x="587693" y="295051"/>
                  </a:cubicBezTo>
                  <a:cubicBezTo>
                    <a:pt x="588207" y="329475"/>
                    <a:pt x="583645" y="363784"/>
                    <a:pt x="574167" y="396874"/>
                  </a:cubicBezTo>
                  <a:lnTo>
                    <a:pt x="498729" y="64357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24" name="Полилиния 523">
              <a:extLst>
                <a:ext uri="{FF2B5EF4-FFF2-40B4-BE49-F238E27FC236}">
                  <a16:creationId xmlns="" xmlns:a16="http://schemas.microsoft.com/office/drawing/2014/main" id="{01D2F61E-9A20-BF42-9B87-731077C1F5A0}"/>
                </a:ext>
              </a:extLst>
            </p:cNvPr>
            <p:cNvSpPr/>
            <p:nvPr/>
          </p:nvSpPr>
          <p:spPr>
            <a:xfrm>
              <a:off x="6695313" y="2616803"/>
              <a:ext cx="245935" cy="762"/>
            </a:xfrm>
            <a:custGeom>
              <a:avLst/>
              <a:gdLst>
                <a:gd name="connsiteX0" fmla="*/ 0 w 245935"/>
                <a:gd name="connsiteY0" fmla="*/ 0 h 762"/>
                <a:gd name="connsiteX1" fmla="*/ 245935 w 245935"/>
                <a:gd name="connsiteY1" fmla="*/ 762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935" h="762">
                  <a:moveTo>
                    <a:pt x="0" y="0"/>
                  </a:moveTo>
                  <a:lnTo>
                    <a:pt x="245935" y="76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25" name="Полилиния 524">
              <a:extLst>
                <a:ext uri="{FF2B5EF4-FFF2-40B4-BE49-F238E27FC236}">
                  <a16:creationId xmlns="" xmlns:a16="http://schemas.microsoft.com/office/drawing/2014/main" id="{2FBCD4F0-67B3-2149-B4E2-BD9D634C9EF7}"/>
                </a:ext>
              </a:extLst>
            </p:cNvPr>
            <p:cNvSpPr/>
            <p:nvPr/>
          </p:nvSpPr>
          <p:spPr>
            <a:xfrm>
              <a:off x="6655403" y="2747295"/>
              <a:ext cx="245935" cy="761"/>
            </a:xfrm>
            <a:custGeom>
              <a:avLst/>
              <a:gdLst>
                <a:gd name="connsiteX0" fmla="*/ 0 w 245935"/>
                <a:gd name="connsiteY0" fmla="*/ 0 h 761"/>
                <a:gd name="connsiteX1" fmla="*/ 245935 w 245935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935" h="761">
                  <a:moveTo>
                    <a:pt x="0" y="0"/>
                  </a:moveTo>
                  <a:lnTo>
                    <a:pt x="245935" y="76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26" name="Полилиния 525">
              <a:extLst>
                <a:ext uri="{FF2B5EF4-FFF2-40B4-BE49-F238E27FC236}">
                  <a16:creationId xmlns="" xmlns:a16="http://schemas.microsoft.com/office/drawing/2014/main" id="{7B60312A-7DE9-B546-B61D-91E363AE19D1}"/>
                </a:ext>
              </a:extLst>
            </p:cNvPr>
            <p:cNvSpPr/>
            <p:nvPr/>
          </p:nvSpPr>
          <p:spPr>
            <a:xfrm>
              <a:off x="6615493" y="2877788"/>
              <a:ext cx="245935" cy="762"/>
            </a:xfrm>
            <a:custGeom>
              <a:avLst/>
              <a:gdLst>
                <a:gd name="connsiteX0" fmla="*/ 0 w 245935"/>
                <a:gd name="connsiteY0" fmla="*/ 0 h 762"/>
                <a:gd name="connsiteX1" fmla="*/ 245935 w 245935"/>
                <a:gd name="connsiteY1" fmla="*/ 762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935" h="762">
                  <a:moveTo>
                    <a:pt x="0" y="0"/>
                  </a:moveTo>
                  <a:lnTo>
                    <a:pt x="245935" y="76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27" name="Полилиния 526">
              <a:extLst>
                <a:ext uri="{FF2B5EF4-FFF2-40B4-BE49-F238E27FC236}">
                  <a16:creationId xmlns="" xmlns:a16="http://schemas.microsoft.com/office/drawing/2014/main" id="{4110CA2C-A309-BE47-A0A1-C92DD375D5BA}"/>
                </a:ext>
              </a:extLst>
            </p:cNvPr>
            <p:cNvSpPr/>
            <p:nvPr/>
          </p:nvSpPr>
          <p:spPr>
            <a:xfrm>
              <a:off x="6025705" y="2470880"/>
              <a:ext cx="148113" cy="474630"/>
            </a:xfrm>
            <a:custGeom>
              <a:avLst/>
              <a:gdLst>
                <a:gd name="connsiteX0" fmla="*/ 148114 w 148113"/>
                <a:gd name="connsiteY0" fmla="*/ 0 h 474630"/>
                <a:gd name="connsiteX1" fmla="*/ 127635 w 148113"/>
                <a:gd name="connsiteY1" fmla="*/ 88201 h 474630"/>
                <a:gd name="connsiteX2" fmla="*/ 72104 w 148113"/>
                <a:gd name="connsiteY2" fmla="*/ 160306 h 474630"/>
                <a:gd name="connsiteX3" fmla="*/ 0 w 148113"/>
                <a:gd name="connsiteY3" fmla="*/ 318135 h 474630"/>
                <a:gd name="connsiteX4" fmla="*/ 0 w 148113"/>
                <a:gd name="connsiteY4" fmla="*/ 474631 h 47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13" h="474630">
                  <a:moveTo>
                    <a:pt x="148114" y="0"/>
                  </a:moveTo>
                  <a:cubicBezTo>
                    <a:pt x="148028" y="30566"/>
                    <a:pt x="141027" y="60722"/>
                    <a:pt x="127635" y="88201"/>
                  </a:cubicBezTo>
                  <a:cubicBezTo>
                    <a:pt x="114119" y="115700"/>
                    <a:pt x="95241" y="140217"/>
                    <a:pt x="72104" y="160306"/>
                  </a:cubicBezTo>
                  <a:cubicBezTo>
                    <a:pt x="26394" y="200025"/>
                    <a:pt x="105" y="257575"/>
                    <a:pt x="0" y="318135"/>
                  </a:cubicBezTo>
                  <a:lnTo>
                    <a:pt x="0" y="474631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28" name="Полилиния 527">
              <a:extLst>
                <a:ext uri="{FF2B5EF4-FFF2-40B4-BE49-F238E27FC236}">
                  <a16:creationId xmlns="" xmlns:a16="http://schemas.microsoft.com/office/drawing/2014/main" id="{8B888BF2-6483-8E43-8B52-37B43ECB6EB1}"/>
                </a:ext>
              </a:extLst>
            </p:cNvPr>
            <p:cNvSpPr/>
            <p:nvPr/>
          </p:nvSpPr>
          <p:spPr>
            <a:xfrm>
              <a:off x="6371558" y="2470880"/>
              <a:ext cx="147923" cy="306133"/>
            </a:xfrm>
            <a:custGeom>
              <a:avLst/>
              <a:gdLst>
                <a:gd name="connsiteX0" fmla="*/ 147923 w 147923"/>
                <a:gd name="connsiteY0" fmla="*/ 306134 h 306133"/>
                <a:gd name="connsiteX1" fmla="*/ 76200 w 147923"/>
                <a:gd name="connsiteY1" fmla="*/ 160306 h 306133"/>
                <a:gd name="connsiteX2" fmla="*/ 0 w 147923"/>
                <a:gd name="connsiteY2" fmla="*/ 0 h 30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923" h="306133">
                  <a:moveTo>
                    <a:pt x="147923" y="306134"/>
                  </a:moveTo>
                  <a:cubicBezTo>
                    <a:pt x="144609" y="249860"/>
                    <a:pt x="118748" y="197291"/>
                    <a:pt x="76200" y="160306"/>
                  </a:cubicBezTo>
                  <a:cubicBezTo>
                    <a:pt x="28775" y="120434"/>
                    <a:pt x="972" y="61951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29" name="Полилиния 528">
              <a:extLst>
                <a:ext uri="{FF2B5EF4-FFF2-40B4-BE49-F238E27FC236}">
                  <a16:creationId xmlns="" xmlns:a16="http://schemas.microsoft.com/office/drawing/2014/main" id="{5B4C7B29-E4FB-4244-BB0F-091592A9B6D4}"/>
                </a:ext>
              </a:extLst>
            </p:cNvPr>
            <p:cNvSpPr/>
            <p:nvPr/>
          </p:nvSpPr>
          <p:spPr>
            <a:xfrm>
              <a:off x="6094761" y="2328576"/>
              <a:ext cx="356520" cy="142303"/>
            </a:xfrm>
            <a:custGeom>
              <a:avLst/>
              <a:gdLst>
                <a:gd name="connsiteX0" fmla="*/ 79058 w 356520"/>
                <a:gd name="connsiteY0" fmla="*/ 142304 h 142303"/>
                <a:gd name="connsiteX1" fmla="*/ 31433 w 356520"/>
                <a:gd name="connsiteY1" fmla="*/ 142304 h 142303"/>
                <a:gd name="connsiteX2" fmla="*/ 0 w 356520"/>
                <a:gd name="connsiteY2" fmla="*/ 110871 h 142303"/>
                <a:gd name="connsiteX3" fmla="*/ 0 w 356520"/>
                <a:gd name="connsiteY3" fmla="*/ 31433 h 142303"/>
                <a:gd name="connsiteX4" fmla="*/ 31433 w 356520"/>
                <a:gd name="connsiteY4" fmla="*/ 0 h 142303"/>
                <a:gd name="connsiteX5" fmla="*/ 325088 w 356520"/>
                <a:gd name="connsiteY5" fmla="*/ 0 h 142303"/>
                <a:gd name="connsiteX6" fmla="*/ 356521 w 356520"/>
                <a:gd name="connsiteY6" fmla="*/ 31433 h 142303"/>
                <a:gd name="connsiteX7" fmla="*/ 356521 w 356520"/>
                <a:gd name="connsiteY7" fmla="*/ 110871 h 142303"/>
                <a:gd name="connsiteX8" fmla="*/ 325279 w 356520"/>
                <a:gd name="connsiteY8" fmla="*/ 142304 h 142303"/>
                <a:gd name="connsiteX9" fmla="*/ 325088 w 356520"/>
                <a:gd name="connsiteY9" fmla="*/ 142304 h 142303"/>
                <a:gd name="connsiteX10" fmla="*/ 79343 w 356520"/>
                <a:gd name="connsiteY10" fmla="*/ 14230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520" h="142303">
                  <a:moveTo>
                    <a:pt x="79058" y="142304"/>
                  </a:moveTo>
                  <a:lnTo>
                    <a:pt x="31433" y="142304"/>
                  </a:lnTo>
                  <a:cubicBezTo>
                    <a:pt x="14068" y="142304"/>
                    <a:pt x="0" y="128235"/>
                    <a:pt x="0" y="110871"/>
                  </a:cubicBezTo>
                  <a:lnTo>
                    <a:pt x="0" y="31433"/>
                  </a:lnTo>
                  <a:cubicBezTo>
                    <a:pt x="0" y="14068"/>
                    <a:pt x="14068" y="0"/>
                    <a:pt x="31433" y="0"/>
                  </a:cubicBezTo>
                  <a:lnTo>
                    <a:pt x="325088" y="0"/>
                  </a:lnTo>
                  <a:cubicBezTo>
                    <a:pt x="342452" y="0"/>
                    <a:pt x="356521" y="14068"/>
                    <a:pt x="356521" y="31433"/>
                  </a:cubicBezTo>
                  <a:lnTo>
                    <a:pt x="356521" y="110871"/>
                  </a:lnTo>
                  <a:cubicBezTo>
                    <a:pt x="356578" y="128178"/>
                    <a:pt x="342586" y="142246"/>
                    <a:pt x="325279" y="142304"/>
                  </a:cubicBezTo>
                  <a:cubicBezTo>
                    <a:pt x="325212" y="142304"/>
                    <a:pt x="325155" y="142304"/>
                    <a:pt x="325088" y="142304"/>
                  </a:cubicBezTo>
                  <a:lnTo>
                    <a:pt x="79343" y="142304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30" name="Полилиния 529">
              <a:extLst>
                <a:ext uri="{FF2B5EF4-FFF2-40B4-BE49-F238E27FC236}">
                  <a16:creationId xmlns="" xmlns:a16="http://schemas.microsoft.com/office/drawing/2014/main" id="{8815C789-A8DE-CB43-91E2-44F7AC50EC2F}"/>
                </a:ext>
              </a:extLst>
            </p:cNvPr>
            <p:cNvSpPr/>
            <p:nvPr/>
          </p:nvSpPr>
          <p:spPr>
            <a:xfrm>
              <a:off x="5574839" y="2346959"/>
              <a:ext cx="449341" cy="601980"/>
            </a:xfrm>
            <a:custGeom>
              <a:avLst/>
              <a:gdLst>
                <a:gd name="connsiteX0" fmla="*/ 43100 w 449341"/>
                <a:gd name="connsiteY0" fmla="*/ 601980 h 601980"/>
                <a:gd name="connsiteX1" fmla="*/ 34052 w 449341"/>
                <a:gd name="connsiteY1" fmla="*/ 567976 h 601980"/>
                <a:gd name="connsiteX2" fmla="*/ 18907 w 449341"/>
                <a:gd name="connsiteY2" fmla="*/ 509111 h 601980"/>
                <a:gd name="connsiteX3" fmla="*/ 4238 w 449341"/>
                <a:gd name="connsiteY3" fmla="*/ 286036 h 601980"/>
                <a:gd name="connsiteX4" fmla="*/ 7096 w 449341"/>
                <a:gd name="connsiteY4" fmla="*/ 264890 h 601980"/>
                <a:gd name="connsiteX5" fmla="*/ 114919 w 449341"/>
                <a:gd name="connsiteY5" fmla="*/ 0 h 601980"/>
                <a:gd name="connsiteX6" fmla="*/ 335042 w 449341"/>
                <a:gd name="connsiteY6" fmla="*/ 182499 h 601980"/>
                <a:gd name="connsiteX7" fmla="*/ 439817 w 449341"/>
                <a:gd name="connsiteY7" fmla="*/ 403289 h 601980"/>
                <a:gd name="connsiteX8" fmla="*/ 449342 w 449341"/>
                <a:gd name="connsiteY8" fmla="*/ 442341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341" h="601980">
                  <a:moveTo>
                    <a:pt x="43100" y="601980"/>
                  </a:moveTo>
                  <a:lnTo>
                    <a:pt x="34052" y="567976"/>
                  </a:lnTo>
                  <a:cubicBezTo>
                    <a:pt x="29099" y="548926"/>
                    <a:pt x="24050" y="529304"/>
                    <a:pt x="18907" y="509111"/>
                  </a:cubicBezTo>
                  <a:cubicBezTo>
                    <a:pt x="390" y="436283"/>
                    <a:pt x="-4582" y="360664"/>
                    <a:pt x="4238" y="286036"/>
                  </a:cubicBezTo>
                  <a:cubicBezTo>
                    <a:pt x="5000" y="278921"/>
                    <a:pt x="5953" y="271872"/>
                    <a:pt x="7096" y="264890"/>
                  </a:cubicBezTo>
                  <a:cubicBezTo>
                    <a:pt x="21250" y="169221"/>
                    <a:pt x="58236" y="78362"/>
                    <a:pt x="114919" y="0"/>
                  </a:cubicBezTo>
                  <a:cubicBezTo>
                    <a:pt x="201863" y="42301"/>
                    <a:pt x="277358" y="104899"/>
                    <a:pt x="335042" y="182499"/>
                  </a:cubicBezTo>
                  <a:cubicBezTo>
                    <a:pt x="384476" y="248288"/>
                    <a:pt x="420119" y="323383"/>
                    <a:pt x="439817" y="403289"/>
                  </a:cubicBezTo>
                  <a:cubicBezTo>
                    <a:pt x="443151" y="416528"/>
                    <a:pt x="446389" y="429578"/>
                    <a:pt x="449342" y="442341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31" name="Полилиния 530">
              <a:extLst>
                <a:ext uri="{FF2B5EF4-FFF2-40B4-BE49-F238E27FC236}">
                  <a16:creationId xmlns="" xmlns:a16="http://schemas.microsoft.com/office/drawing/2014/main" id="{0828C10C-B84E-A941-9FF5-4DCE6521751E}"/>
                </a:ext>
              </a:extLst>
            </p:cNvPr>
            <p:cNvSpPr/>
            <p:nvPr/>
          </p:nvSpPr>
          <p:spPr>
            <a:xfrm>
              <a:off x="5581650" y="2529458"/>
              <a:ext cx="327945" cy="91055"/>
            </a:xfrm>
            <a:custGeom>
              <a:avLst/>
              <a:gdLst>
                <a:gd name="connsiteX0" fmla="*/ 0 w 327945"/>
                <a:gd name="connsiteY0" fmla="*/ 82391 h 91055"/>
                <a:gd name="connsiteX1" fmla="*/ 327946 w 327945"/>
                <a:gd name="connsiteY1" fmla="*/ 0 h 9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945" h="91055">
                  <a:moveTo>
                    <a:pt x="0" y="82391"/>
                  </a:moveTo>
                  <a:cubicBezTo>
                    <a:pt x="116186" y="107594"/>
                    <a:pt x="237468" y="77124"/>
                    <a:pt x="327946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32" name="Полилиния 531">
              <a:extLst>
                <a:ext uri="{FF2B5EF4-FFF2-40B4-BE49-F238E27FC236}">
                  <a16:creationId xmlns="" xmlns:a16="http://schemas.microsoft.com/office/drawing/2014/main" id="{6D863E7B-0C32-A145-8C10-F9A668D58455}"/>
                </a:ext>
              </a:extLst>
            </p:cNvPr>
            <p:cNvSpPr/>
            <p:nvPr/>
          </p:nvSpPr>
          <p:spPr>
            <a:xfrm>
              <a:off x="5666505" y="2476875"/>
              <a:ext cx="17911" cy="17933"/>
            </a:xfrm>
            <a:custGeom>
              <a:avLst/>
              <a:gdLst>
                <a:gd name="connsiteX0" fmla="*/ 17633 w 17911"/>
                <a:gd name="connsiteY0" fmla="*/ 6768 h 17933"/>
                <a:gd name="connsiteX1" fmla="*/ 11166 w 17911"/>
                <a:gd name="connsiteY1" fmla="*/ 17656 h 17933"/>
                <a:gd name="connsiteX2" fmla="*/ 279 w 17911"/>
                <a:gd name="connsiteY2" fmla="*/ 11179 h 17933"/>
                <a:gd name="connsiteX3" fmla="*/ 6746 w 17911"/>
                <a:gd name="connsiteY3" fmla="*/ 301 h 17933"/>
                <a:gd name="connsiteX4" fmla="*/ 6775 w 17911"/>
                <a:gd name="connsiteY4" fmla="*/ 292 h 17933"/>
                <a:gd name="connsiteX5" fmla="*/ 17595 w 17911"/>
                <a:gd name="connsiteY5" fmla="*/ 6607 h 17933"/>
                <a:gd name="connsiteX6" fmla="*/ 17633 w 17911"/>
                <a:gd name="connsiteY6" fmla="*/ 6768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1" h="17933">
                  <a:moveTo>
                    <a:pt x="17633" y="6768"/>
                  </a:moveTo>
                  <a:cubicBezTo>
                    <a:pt x="18852" y="11560"/>
                    <a:pt x="15957" y="16436"/>
                    <a:pt x="11166" y="17656"/>
                  </a:cubicBezTo>
                  <a:cubicBezTo>
                    <a:pt x="6375" y="18875"/>
                    <a:pt x="1498" y="15970"/>
                    <a:pt x="279" y="11179"/>
                  </a:cubicBezTo>
                  <a:cubicBezTo>
                    <a:pt x="-941" y="6388"/>
                    <a:pt x="1955" y="1520"/>
                    <a:pt x="6746" y="301"/>
                  </a:cubicBezTo>
                  <a:cubicBezTo>
                    <a:pt x="6756" y="292"/>
                    <a:pt x="6765" y="292"/>
                    <a:pt x="6775" y="292"/>
                  </a:cubicBezTo>
                  <a:cubicBezTo>
                    <a:pt x="11509" y="-947"/>
                    <a:pt x="16347" y="1873"/>
                    <a:pt x="17595" y="6607"/>
                  </a:cubicBezTo>
                  <a:cubicBezTo>
                    <a:pt x="17605" y="6664"/>
                    <a:pt x="17624" y="6711"/>
                    <a:pt x="17633" y="6768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33" name="Полилиния 532">
              <a:extLst>
                <a:ext uri="{FF2B5EF4-FFF2-40B4-BE49-F238E27FC236}">
                  <a16:creationId xmlns="" xmlns:a16="http://schemas.microsoft.com/office/drawing/2014/main" id="{7E012655-8604-154D-AECE-DD0F4BCD72B1}"/>
                </a:ext>
              </a:extLst>
            </p:cNvPr>
            <p:cNvSpPr/>
            <p:nvPr/>
          </p:nvSpPr>
          <p:spPr>
            <a:xfrm>
              <a:off x="5460111" y="2632995"/>
              <a:ext cx="148780" cy="281654"/>
            </a:xfrm>
            <a:custGeom>
              <a:avLst/>
              <a:gdLst>
                <a:gd name="connsiteX0" fmla="*/ 119063 w 148780"/>
                <a:gd name="connsiteY0" fmla="*/ 0 h 281654"/>
                <a:gd name="connsiteX1" fmla="*/ 119063 w 148780"/>
                <a:gd name="connsiteY1" fmla="*/ 0 h 281654"/>
                <a:gd name="connsiteX2" fmla="*/ 0 w 148780"/>
                <a:gd name="connsiteY2" fmla="*/ 53054 h 281654"/>
                <a:gd name="connsiteX3" fmla="*/ 148780 w 148780"/>
                <a:gd name="connsiteY3" fmla="*/ 281654 h 28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80" h="281654">
                  <a:moveTo>
                    <a:pt x="119063" y="0"/>
                  </a:moveTo>
                  <a:lnTo>
                    <a:pt x="119063" y="0"/>
                  </a:lnTo>
                  <a:lnTo>
                    <a:pt x="0" y="53054"/>
                  </a:lnTo>
                  <a:cubicBezTo>
                    <a:pt x="0" y="53054"/>
                    <a:pt x="0" y="233363"/>
                    <a:pt x="148780" y="281654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34" name="Рисунок 1829">
            <a:extLst>
              <a:ext uri="{FF2B5EF4-FFF2-40B4-BE49-F238E27FC236}">
                <a16:creationId xmlns="" xmlns:a16="http://schemas.microsoft.com/office/drawing/2014/main" id="{0F79CF47-8B13-3149-BAF2-AD0D5F2D56A5}"/>
              </a:ext>
            </a:extLst>
          </p:cNvPr>
          <p:cNvGrpSpPr/>
          <p:nvPr/>
        </p:nvGrpSpPr>
        <p:grpSpPr>
          <a:xfrm>
            <a:off x="8132440" y="1619233"/>
            <a:ext cx="830981" cy="832978"/>
            <a:chOff x="5019241" y="2305050"/>
            <a:chExt cx="2291265" cy="2248614"/>
          </a:xfrm>
        </p:grpSpPr>
        <p:sp>
          <p:nvSpPr>
            <p:cNvPr id="535" name="Полилиния 534">
              <a:extLst>
                <a:ext uri="{FF2B5EF4-FFF2-40B4-BE49-F238E27FC236}">
                  <a16:creationId xmlns="" xmlns:a16="http://schemas.microsoft.com/office/drawing/2014/main" id="{409C8C74-337E-FC4A-9DA2-DE9F42202F04}"/>
                </a:ext>
              </a:extLst>
            </p:cNvPr>
            <p:cNvSpPr/>
            <p:nvPr/>
          </p:nvSpPr>
          <p:spPr>
            <a:xfrm>
              <a:off x="6683406" y="2876550"/>
              <a:ext cx="627100" cy="627190"/>
            </a:xfrm>
            <a:custGeom>
              <a:avLst/>
              <a:gdLst>
                <a:gd name="connsiteX0" fmla="*/ 532352 w 627100"/>
                <a:gd name="connsiteY0" fmla="*/ 0 h 627190"/>
                <a:gd name="connsiteX1" fmla="*/ 499901 w 627100"/>
                <a:gd name="connsiteY1" fmla="*/ 532438 h 627190"/>
                <a:gd name="connsiteX2" fmla="*/ 47625 w 627100"/>
                <a:gd name="connsiteY2" fmla="*/ 568357 h 627190"/>
                <a:gd name="connsiteX3" fmla="*/ 0 w 627100"/>
                <a:gd name="connsiteY3" fmla="*/ 532352 h 6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100" h="627190">
                  <a:moveTo>
                    <a:pt x="532352" y="0"/>
                  </a:moveTo>
                  <a:cubicBezTo>
                    <a:pt x="670417" y="155991"/>
                    <a:pt x="655891" y="394373"/>
                    <a:pt x="499901" y="532438"/>
                  </a:cubicBezTo>
                  <a:cubicBezTo>
                    <a:pt x="373999" y="643880"/>
                    <a:pt x="189538" y="658530"/>
                    <a:pt x="47625" y="568357"/>
                  </a:cubicBezTo>
                  <a:cubicBezTo>
                    <a:pt x="30813" y="557651"/>
                    <a:pt x="14887" y="545611"/>
                    <a:pt x="0" y="532352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36" name="Полилиния 535">
              <a:extLst>
                <a:ext uri="{FF2B5EF4-FFF2-40B4-BE49-F238E27FC236}">
                  <a16:creationId xmlns="" xmlns:a16="http://schemas.microsoft.com/office/drawing/2014/main" id="{AF8AD9D6-050D-E940-B416-D8616E4ECB37}"/>
                </a:ext>
              </a:extLst>
            </p:cNvPr>
            <p:cNvSpPr/>
            <p:nvPr/>
          </p:nvSpPr>
          <p:spPr>
            <a:xfrm>
              <a:off x="6651212" y="2844260"/>
              <a:ext cx="564546" cy="564641"/>
            </a:xfrm>
            <a:custGeom>
              <a:avLst/>
              <a:gdLst>
                <a:gd name="connsiteX0" fmla="*/ 564547 w 564546"/>
                <a:gd name="connsiteY0" fmla="*/ 32290 h 564641"/>
                <a:gd name="connsiteX1" fmla="*/ 32195 w 564546"/>
                <a:gd name="connsiteY1" fmla="*/ 564642 h 564641"/>
                <a:gd name="connsiteX2" fmla="*/ 15526 w 564546"/>
                <a:gd name="connsiteY2" fmla="*/ 549021 h 564641"/>
                <a:gd name="connsiteX3" fmla="*/ 0 w 564546"/>
                <a:gd name="connsiteY3" fmla="*/ 532352 h 564641"/>
                <a:gd name="connsiteX4" fmla="*/ 532352 w 564546"/>
                <a:gd name="connsiteY4" fmla="*/ 0 h 564641"/>
                <a:gd name="connsiteX5" fmla="*/ 549021 w 564546"/>
                <a:gd name="connsiteY5" fmla="*/ 15621 h 564641"/>
                <a:gd name="connsiteX6" fmla="*/ 564547 w 564546"/>
                <a:gd name="connsiteY6" fmla="*/ 32290 h 5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4546" h="564641">
                  <a:moveTo>
                    <a:pt x="564547" y="32290"/>
                  </a:moveTo>
                  <a:lnTo>
                    <a:pt x="32195" y="564642"/>
                  </a:lnTo>
                  <a:cubicBezTo>
                    <a:pt x="26479" y="559689"/>
                    <a:pt x="20955" y="554450"/>
                    <a:pt x="15526" y="549021"/>
                  </a:cubicBezTo>
                  <a:cubicBezTo>
                    <a:pt x="10096" y="543592"/>
                    <a:pt x="4858" y="538067"/>
                    <a:pt x="0" y="532352"/>
                  </a:cubicBezTo>
                  <a:lnTo>
                    <a:pt x="532352" y="0"/>
                  </a:lnTo>
                  <a:cubicBezTo>
                    <a:pt x="538067" y="4953"/>
                    <a:pt x="543592" y="10192"/>
                    <a:pt x="549021" y="15621"/>
                  </a:cubicBezTo>
                  <a:cubicBezTo>
                    <a:pt x="554450" y="21050"/>
                    <a:pt x="559689" y="26956"/>
                    <a:pt x="564547" y="3229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37" name="Полилиния 536">
              <a:extLst>
                <a:ext uri="{FF2B5EF4-FFF2-40B4-BE49-F238E27FC236}">
                  <a16:creationId xmlns="" xmlns:a16="http://schemas.microsoft.com/office/drawing/2014/main" id="{B1EC4792-66F9-F143-99A8-E62A40385F94}"/>
                </a:ext>
              </a:extLst>
            </p:cNvPr>
            <p:cNvSpPr/>
            <p:nvPr/>
          </p:nvSpPr>
          <p:spPr>
            <a:xfrm>
              <a:off x="6556264" y="2749573"/>
              <a:ext cx="627300" cy="627420"/>
            </a:xfrm>
            <a:custGeom>
              <a:avLst/>
              <a:gdLst>
                <a:gd name="connsiteX0" fmla="*/ 627300 w 627300"/>
                <a:gd name="connsiteY0" fmla="*/ 95068 h 627420"/>
                <a:gd name="connsiteX1" fmla="*/ 94948 w 627300"/>
                <a:gd name="connsiteY1" fmla="*/ 627420 h 627420"/>
                <a:gd name="connsiteX2" fmla="*/ 1031 w 627300"/>
                <a:gd name="connsiteY2" fmla="*/ 349957 h 627420"/>
                <a:gd name="connsiteX3" fmla="*/ 1031 w 627300"/>
                <a:gd name="connsiteY3" fmla="*/ 345195 h 627420"/>
                <a:gd name="connsiteX4" fmla="*/ 89995 w 627300"/>
                <a:gd name="connsiteY4" fmla="*/ 132501 h 627420"/>
                <a:gd name="connsiteX5" fmla="*/ 110093 w 627300"/>
                <a:gd name="connsiteY5" fmla="*/ 110689 h 627420"/>
                <a:gd name="connsiteX6" fmla="*/ 627300 w 627300"/>
                <a:gd name="connsiteY6" fmla="*/ 95068 h 62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300" h="627420">
                  <a:moveTo>
                    <a:pt x="627300" y="95068"/>
                  </a:moveTo>
                  <a:lnTo>
                    <a:pt x="94948" y="627420"/>
                  </a:lnTo>
                  <a:cubicBezTo>
                    <a:pt x="27387" y="551449"/>
                    <a:pt x="-6493" y="451341"/>
                    <a:pt x="1031" y="349957"/>
                  </a:cubicBezTo>
                  <a:cubicBezTo>
                    <a:pt x="1031" y="348338"/>
                    <a:pt x="1031" y="346814"/>
                    <a:pt x="1031" y="345195"/>
                  </a:cubicBezTo>
                  <a:cubicBezTo>
                    <a:pt x="7594" y="266709"/>
                    <a:pt x="38722" y="192290"/>
                    <a:pt x="89995" y="132501"/>
                  </a:cubicBezTo>
                  <a:cubicBezTo>
                    <a:pt x="96281" y="124977"/>
                    <a:pt x="103044" y="117738"/>
                    <a:pt x="110093" y="110689"/>
                  </a:cubicBezTo>
                  <a:cubicBezTo>
                    <a:pt x="251168" y="-30633"/>
                    <a:pt x="477958" y="-37491"/>
                    <a:pt x="627300" y="95068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38" name="Полилиния 537">
              <a:extLst>
                <a:ext uri="{FF2B5EF4-FFF2-40B4-BE49-F238E27FC236}">
                  <a16:creationId xmlns="" xmlns:a16="http://schemas.microsoft.com/office/drawing/2014/main" id="{97B745BD-945C-B947-93F7-6F30DF94BEA7}"/>
                </a:ext>
              </a:extLst>
            </p:cNvPr>
            <p:cNvSpPr/>
            <p:nvPr/>
          </p:nvSpPr>
          <p:spPr>
            <a:xfrm>
              <a:off x="5625274" y="3870293"/>
              <a:ext cx="1105757" cy="335280"/>
            </a:xfrm>
            <a:custGeom>
              <a:avLst/>
              <a:gdLst>
                <a:gd name="connsiteX0" fmla="*/ 38100 w 1105757"/>
                <a:gd name="connsiteY0" fmla="*/ 38100 h 335280"/>
                <a:gd name="connsiteX1" fmla="*/ 0 w 1105757"/>
                <a:gd name="connsiteY1" fmla="*/ 0 h 335280"/>
                <a:gd name="connsiteX2" fmla="*/ 1105757 w 1105757"/>
                <a:gd name="connsiteY2" fmla="*/ 0 h 335280"/>
                <a:gd name="connsiteX3" fmla="*/ 1105757 w 1105757"/>
                <a:gd name="connsiteY3" fmla="*/ 250127 h 335280"/>
                <a:gd name="connsiteX4" fmla="*/ 1020604 w 1105757"/>
                <a:gd name="connsiteY4" fmla="*/ 335280 h 335280"/>
                <a:gd name="connsiteX5" fmla="*/ 297942 w 1105757"/>
                <a:gd name="connsiteY5" fmla="*/ 335280 h 335280"/>
                <a:gd name="connsiteX6" fmla="*/ 236125 w 1105757"/>
                <a:gd name="connsiteY6" fmla="*/ 236506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5757" h="335280">
                  <a:moveTo>
                    <a:pt x="38100" y="38100"/>
                  </a:moveTo>
                  <a:lnTo>
                    <a:pt x="0" y="0"/>
                  </a:lnTo>
                  <a:lnTo>
                    <a:pt x="1105757" y="0"/>
                  </a:lnTo>
                  <a:lnTo>
                    <a:pt x="1105757" y="250127"/>
                  </a:lnTo>
                  <a:cubicBezTo>
                    <a:pt x="1105757" y="297152"/>
                    <a:pt x="1067629" y="335280"/>
                    <a:pt x="1020604" y="335280"/>
                  </a:cubicBezTo>
                  <a:lnTo>
                    <a:pt x="297942" y="335280"/>
                  </a:lnTo>
                  <a:cubicBezTo>
                    <a:pt x="285102" y="298085"/>
                    <a:pt x="263966" y="264309"/>
                    <a:pt x="236125" y="23650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39" name="Полилиния 538">
              <a:extLst>
                <a:ext uri="{FF2B5EF4-FFF2-40B4-BE49-F238E27FC236}">
                  <a16:creationId xmlns="" xmlns:a16="http://schemas.microsoft.com/office/drawing/2014/main" id="{7AC9E75D-257E-194E-BE95-7F619EDBCF0B}"/>
                </a:ext>
              </a:extLst>
            </p:cNvPr>
            <p:cNvSpPr/>
            <p:nvPr/>
          </p:nvSpPr>
          <p:spPr>
            <a:xfrm>
              <a:off x="5541835" y="3099434"/>
              <a:ext cx="1189196" cy="770477"/>
            </a:xfrm>
            <a:custGeom>
              <a:avLst/>
              <a:gdLst>
                <a:gd name="connsiteX0" fmla="*/ 1109377 w 1189196"/>
                <a:gd name="connsiteY0" fmla="*/ 277559 h 770477"/>
                <a:gd name="connsiteX1" fmla="*/ 1124903 w 1189196"/>
                <a:gd name="connsiteY1" fmla="*/ 294227 h 770477"/>
                <a:gd name="connsiteX2" fmla="*/ 1141571 w 1189196"/>
                <a:gd name="connsiteY2" fmla="*/ 309848 h 770477"/>
                <a:gd name="connsiteX3" fmla="*/ 1189196 w 1189196"/>
                <a:gd name="connsiteY3" fmla="*/ 345853 h 770477"/>
                <a:gd name="connsiteX4" fmla="*/ 1189196 w 1189196"/>
                <a:gd name="connsiteY4" fmla="*/ 770477 h 770477"/>
                <a:gd name="connsiteX5" fmla="*/ 83058 w 1189196"/>
                <a:gd name="connsiteY5" fmla="*/ 770477 h 770477"/>
                <a:gd name="connsiteX6" fmla="*/ 0 w 1189196"/>
                <a:gd name="connsiteY6" fmla="*/ 687419 h 770477"/>
                <a:gd name="connsiteX7" fmla="*/ 0 w 1189196"/>
                <a:gd name="connsiteY7" fmla="*/ 0 h 770477"/>
                <a:gd name="connsiteX8" fmla="*/ 1015460 w 1189196"/>
                <a:gd name="connsiteY8" fmla="*/ 0 h 770477"/>
                <a:gd name="connsiteX9" fmla="*/ 1109377 w 1189196"/>
                <a:gd name="connsiteY9" fmla="*/ 277559 h 770477"/>
                <a:gd name="connsiteX10" fmla="*/ 864680 w 1189196"/>
                <a:gd name="connsiteY10" fmla="*/ 471488 h 770477"/>
                <a:gd name="connsiteX11" fmla="*/ 864680 w 1189196"/>
                <a:gd name="connsiteY11" fmla="*/ 298895 h 770477"/>
                <a:gd name="connsiteX12" fmla="*/ 680942 w 1189196"/>
                <a:gd name="connsiteY12" fmla="*/ 298895 h 770477"/>
                <a:gd name="connsiteX13" fmla="*/ 680942 w 1189196"/>
                <a:gd name="connsiteY13" fmla="*/ 115157 h 770477"/>
                <a:gd name="connsiteX14" fmla="*/ 508349 w 1189196"/>
                <a:gd name="connsiteY14" fmla="*/ 115157 h 770477"/>
                <a:gd name="connsiteX15" fmla="*/ 508349 w 1189196"/>
                <a:gd name="connsiteY15" fmla="*/ 298895 h 770477"/>
                <a:gd name="connsiteX16" fmla="*/ 324517 w 1189196"/>
                <a:gd name="connsiteY16" fmla="*/ 298895 h 770477"/>
                <a:gd name="connsiteX17" fmla="*/ 324517 w 1189196"/>
                <a:gd name="connsiteY17" fmla="*/ 471488 h 770477"/>
                <a:gd name="connsiteX18" fmla="*/ 508349 w 1189196"/>
                <a:gd name="connsiteY18" fmla="*/ 471488 h 770477"/>
                <a:gd name="connsiteX19" fmla="*/ 508349 w 1189196"/>
                <a:gd name="connsiteY19" fmla="*/ 655320 h 770477"/>
                <a:gd name="connsiteX20" fmla="*/ 680942 w 1189196"/>
                <a:gd name="connsiteY20" fmla="*/ 655320 h 770477"/>
                <a:gd name="connsiteX21" fmla="*/ 680942 w 1189196"/>
                <a:gd name="connsiteY21" fmla="*/ 471488 h 77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9196" h="770477">
                  <a:moveTo>
                    <a:pt x="1109377" y="277559"/>
                  </a:moveTo>
                  <a:cubicBezTo>
                    <a:pt x="1114234" y="283274"/>
                    <a:pt x="1119473" y="288798"/>
                    <a:pt x="1124903" y="294227"/>
                  </a:cubicBezTo>
                  <a:cubicBezTo>
                    <a:pt x="1130332" y="299657"/>
                    <a:pt x="1135856" y="304895"/>
                    <a:pt x="1141571" y="309848"/>
                  </a:cubicBezTo>
                  <a:cubicBezTo>
                    <a:pt x="1156459" y="323107"/>
                    <a:pt x="1172385" y="335147"/>
                    <a:pt x="1189196" y="345853"/>
                  </a:cubicBezTo>
                  <a:lnTo>
                    <a:pt x="1189196" y="770477"/>
                  </a:lnTo>
                  <a:lnTo>
                    <a:pt x="83058" y="770477"/>
                  </a:lnTo>
                  <a:lnTo>
                    <a:pt x="0" y="687419"/>
                  </a:lnTo>
                  <a:lnTo>
                    <a:pt x="0" y="0"/>
                  </a:lnTo>
                  <a:lnTo>
                    <a:pt x="1015460" y="0"/>
                  </a:lnTo>
                  <a:cubicBezTo>
                    <a:pt x="1007907" y="101422"/>
                    <a:pt x="1041787" y="201568"/>
                    <a:pt x="1109377" y="277559"/>
                  </a:cubicBezTo>
                  <a:close/>
                  <a:moveTo>
                    <a:pt x="864680" y="471488"/>
                  </a:moveTo>
                  <a:lnTo>
                    <a:pt x="864680" y="298895"/>
                  </a:lnTo>
                  <a:lnTo>
                    <a:pt x="680942" y="298895"/>
                  </a:lnTo>
                  <a:lnTo>
                    <a:pt x="680942" y="115157"/>
                  </a:lnTo>
                  <a:lnTo>
                    <a:pt x="508349" y="115157"/>
                  </a:lnTo>
                  <a:lnTo>
                    <a:pt x="508349" y="298895"/>
                  </a:lnTo>
                  <a:lnTo>
                    <a:pt x="324517" y="298895"/>
                  </a:lnTo>
                  <a:lnTo>
                    <a:pt x="324517" y="471488"/>
                  </a:lnTo>
                  <a:lnTo>
                    <a:pt x="508349" y="471488"/>
                  </a:lnTo>
                  <a:lnTo>
                    <a:pt x="508349" y="655320"/>
                  </a:lnTo>
                  <a:lnTo>
                    <a:pt x="680942" y="655320"/>
                  </a:lnTo>
                  <a:lnTo>
                    <a:pt x="680942" y="47148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40" name="Полилиния 539">
              <a:extLst>
                <a:ext uri="{FF2B5EF4-FFF2-40B4-BE49-F238E27FC236}">
                  <a16:creationId xmlns="" xmlns:a16="http://schemas.microsoft.com/office/drawing/2014/main" id="{17F6AEAE-2086-6445-BCE6-DA1862415206}"/>
                </a:ext>
              </a:extLst>
            </p:cNvPr>
            <p:cNvSpPr/>
            <p:nvPr/>
          </p:nvSpPr>
          <p:spPr>
            <a:xfrm>
              <a:off x="6519195" y="2305050"/>
              <a:ext cx="114966" cy="303371"/>
            </a:xfrm>
            <a:custGeom>
              <a:avLst/>
              <a:gdLst>
                <a:gd name="connsiteX0" fmla="*/ 114967 w 114966"/>
                <a:gd name="connsiteY0" fmla="*/ 47625 h 303371"/>
                <a:gd name="connsiteX1" fmla="*/ 114967 w 114966"/>
                <a:gd name="connsiteY1" fmla="*/ 255746 h 303371"/>
                <a:gd name="connsiteX2" fmla="*/ 67342 w 114966"/>
                <a:gd name="connsiteY2" fmla="*/ 303371 h 303371"/>
                <a:gd name="connsiteX3" fmla="*/ 0 w 114966"/>
                <a:gd name="connsiteY3" fmla="*/ 303371 h 303371"/>
                <a:gd name="connsiteX4" fmla="*/ 0 w 114966"/>
                <a:gd name="connsiteY4" fmla="*/ 0 h 303371"/>
                <a:gd name="connsiteX5" fmla="*/ 67342 w 114966"/>
                <a:gd name="connsiteY5" fmla="*/ 0 h 303371"/>
                <a:gd name="connsiteX6" fmla="*/ 114967 w 114966"/>
                <a:gd name="connsiteY6" fmla="*/ 47625 h 30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66" h="303371">
                  <a:moveTo>
                    <a:pt x="114967" y="47625"/>
                  </a:moveTo>
                  <a:lnTo>
                    <a:pt x="114967" y="255746"/>
                  </a:lnTo>
                  <a:cubicBezTo>
                    <a:pt x="114967" y="282045"/>
                    <a:pt x="93640" y="303371"/>
                    <a:pt x="67342" y="303371"/>
                  </a:cubicBezTo>
                  <a:lnTo>
                    <a:pt x="0" y="303371"/>
                  </a:lnTo>
                  <a:lnTo>
                    <a:pt x="0" y="0"/>
                  </a:lnTo>
                  <a:lnTo>
                    <a:pt x="67342" y="0"/>
                  </a:lnTo>
                  <a:cubicBezTo>
                    <a:pt x="93640" y="0"/>
                    <a:pt x="114967" y="21326"/>
                    <a:pt x="114967" y="4762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41" name="Полилиния 540">
              <a:extLst>
                <a:ext uri="{FF2B5EF4-FFF2-40B4-BE49-F238E27FC236}">
                  <a16:creationId xmlns="" xmlns:a16="http://schemas.microsoft.com/office/drawing/2014/main" id="{C5974D2F-9AC4-944A-BCEA-14B2A6F581DE}"/>
                </a:ext>
              </a:extLst>
            </p:cNvPr>
            <p:cNvSpPr/>
            <p:nvPr/>
          </p:nvSpPr>
          <p:spPr>
            <a:xfrm>
              <a:off x="5541835" y="2608611"/>
              <a:ext cx="1104804" cy="490918"/>
            </a:xfrm>
            <a:custGeom>
              <a:avLst/>
              <a:gdLst>
                <a:gd name="connsiteX0" fmla="*/ 1104805 w 1104804"/>
                <a:gd name="connsiteY0" fmla="*/ 273463 h 490918"/>
                <a:gd name="connsiteX1" fmla="*/ 1015841 w 1104804"/>
                <a:gd name="connsiteY1" fmla="*/ 486156 h 490918"/>
                <a:gd name="connsiteX2" fmla="*/ 1015841 w 1104804"/>
                <a:gd name="connsiteY2" fmla="*/ 490919 h 490918"/>
                <a:gd name="connsiteX3" fmla="*/ 0 w 1104804"/>
                <a:gd name="connsiteY3" fmla="*/ 490919 h 490918"/>
                <a:gd name="connsiteX4" fmla="*/ 0 w 1104804"/>
                <a:gd name="connsiteY4" fmla="*/ 490252 h 490918"/>
                <a:gd name="connsiteX5" fmla="*/ 176879 w 1104804"/>
                <a:gd name="connsiteY5" fmla="*/ 203740 h 490918"/>
                <a:gd name="connsiteX6" fmla="*/ 273367 w 1104804"/>
                <a:gd name="connsiteY6" fmla="*/ 44577 h 490918"/>
                <a:gd name="connsiteX7" fmla="*/ 273367 w 1104804"/>
                <a:gd name="connsiteY7" fmla="*/ 0 h 490918"/>
                <a:gd name="connsiteX8" fmla="*/ 916114 w 1104804"/>
                <a:gd name="connsiteY8" fmla="*/ 0 h 490918"/>
                <a:gd name="connsiteX9" fmla="*/ 916114 w 1104804"/>
                <a:gd name="connsiteY9" fmla="*/ 44577 h 490918"/>
                <a:gd name="connsiteX10" fmla="*/ 1012603 w 1104804"/>
                <a:gd name="connsiteY10" fmla="*/ 203740 h 490918"/>
                <a:gd name="connsiteX11" fmla="*/ 1104805 w 1104804"/>
                <a:gd name="connsiteY11" fmla="*/ 273463 h 4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4804" h="490918">
                  <a:moveTo>
                    <a:pt x="1104805" y="273463"/>
                  </a:moveTo>
                  <a:cubicBezTo>
                    <a:pt x="1053532" y="333251"/>
                    <a:pt x="1022404" y="407670"/>
                    <a:pt x="1015841" y="486156"/>
                  </a:cubicBezTo>
                  <a:cubicBezTo>
                    <a:pt x="1015841" y="487775"/>
                    <a:pt x="1015841" y="489299"/>
                    <a:pt x="1015841" y="490919"/>
                  </a:cubicBezTo>
                  <a:lnTo>
                    <a:pt x="0" y="490919"/>
                  </a:lnTo>
                  <a:lnTo>
                    <a:pt x="0" y="490252"/>
                  </a:lnTo>
                  <a:cubicBezTo>
                    <a:pt x="-19" y="368970"/>
                    <a:pt x="68447" y="258070"/>
                    <a:pt x="176879" y="203740"/>
                  </a:cubicBezTo>
                  <a:cubicBezTo>
                    <a:pt x="236468" y="173117"/>
                    <a:pt x="273777" y="111576"/>
                    <a:pt x="273367" y="44577"/>
                  </a:cubicBezTo>
                  <a:lnTo>
                    <a:pt x="273367" y="0"/>
                  </a:lnTo>
                  <a:lnTo>
                    <a:pt x="916114" y="0"/>
                  </a:lnTo>
                  <a:lnTo>
                    <a:pt x="916114" y="44577"/>
                  </a:lnTo>
                  <a:cubicBezTo>
                    <a:pt x="915667" y="111585"/>
                    <a:pt x="952976" y="173146"/>
                    <a:pt x="1012603" y="203740"/>
                  </a:cubicBezTo>
                  <a:cubicBezTo>
                    <a:pt x="1047293" y="221218"/>
                    <a:pt x="1078535" y="244840"/>
                    <a:pt x="1104805" y="2734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42" name="Полилиния 541">
              <a:extLst>
                <a:ext uri="{FF2B5EF4-FFF2-40B4-BE49-F238E27FC236}">
                  <a16:creationId xmlns="" xmlns:a16="http://schemas.microsoft.com/office/drawing/2014/main" id="{BF3A993C-300D-0449-ADFB-4AFFCC39EE83}"/>
                </a:ext>
              </a:extLst>
            </p:cNvPr>
            <p:cNvSpPr/>
            <p:nvPr/>
          </p:nvSpPr>
          <p:spPr>
            <a:xfrm>
              <a:off x="6409372" y="2305335"/>
              <a:ext cx="110013" cy="303180"/>
            </a:xfrm>
            <a:custGeom>
              <a:avLst/>
              <a:gdLst>
                <a:gd name="connsiteX0" fmla="*/ 110014 w 110013"/>
                <a:gd name="connsiteY0" fmla="*/ 0 h 303180"/>
                <a:gd name="connsiteX1" fmla="*/ 110014 w 110013"/>
                <a:gd name="connsiteY1" fmla="*/ 303181 h 303180"/>
                <a:gd name="connsiteX2" fmla="*/ 48387 w 110013"/>
                <a:gd name="connsiteY2" fmla="*/ 303181 h 303180"/>
                <a:gd name="connsiteX3" fmla="*/ 0 w 110013"/>
                <a:gd name="connsiteY3" fmla="*/ 303181 h 303180"/>
                <a:gd name="connsiteX4" fmla="*/ 0 w 110013"/>
                <a:gd name="connsiteY4" fmla="*/ 0 h 303180"/>
                <a:gd name="connsiteX5" fmla="*/ 110014 w 110013"/>
                <a:gd name="connsiteY5" fmla="*/ 0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13" h="303180">
                  <a:moveTo>
                    <a:pt x="110014" y="0"/>
                  </a:moveTo>
                  <a:lnTo>
                    <a:pt x="110014" y="303181"/>
                  </a:lnTo>
                  <a:lnTo>
                    <a:pt x="48387" y="303181"/>
                  </a:lnTo>
                  <a:lnTo>
                    <a:pt x="0" y="303181"/>
                  </a:lnTo>
                  <a:lnTo>
                    <a:pt x="0" y="0"/>
                  </a:lnTo>
                  <a:lnTo>
                    <a:pt x="110014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43" name="Полилиния 542">
              <a:extLst>
                <a:ext uri="{FF2B5EF4-FFF2-40B4-BE49-F238E27FC236}">
                  <a16:creationId xmlns="" xmlns:a16="http://schemas.microsoft.com/office/drawing/2014/main" id="{844117ED-D202-8444-ADAC-FD1913BA761A}"/>
                </a:ext>
              </a:extLst>
            </p:cNvPr>
            <p:cNvSpPr/>
            <p:nvPr/>
          </p:nvSpPr>
          <p:spPr>
            <a:xfrm>
              <a:off x="6299263" y="2305335"/>
              <a:ext cx="110109" cy="303180"/>
            </a:xfrm>
            <a:custGeom>
              <a:avLst/>
              <a:gdLst>
                <a:gd name="connsiteX0" fmla="*/ 0 w 110109"/>
                <a:gd name="connsiteY0" fmla="*/ 0 h 303180"/>
                <a:gd name="connsiteX1" fmla="*/ 110109 w 110109"/>
                <a:gd name="connsiteY1" fmla="*/ 0 h 303180"/>
                <a:gd name="connsiteX2" fmla="*/ 110109 w 110109"/>
                <a:gd name="connsiteY2" fmla="*/ 303181 h 303180"/>
                <a:gd name="connsiteX3" fmla="*/ 0 w 110109"/>
                <a:gd name="connsiteY3" fmla="*/ 303181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9" h="303180">
                  <a:moveTo>
                    <a:pt x="0" y="0"/>
                  </a:moveTo>
                  <a:lnTo>
                    <a:pt x="110109" y="0"/>
                  </a:lnTo>
                  <a:lnTo>
                    <a:pt x="110109" y="303181"/>
                  </a:lnTo>
                  <a:lnTo>
                    <a:pt x="0" y="30318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44" name="Полилиния 543">
              <a:extLst>
                <a:ext uri="{FF2B5EF4-FFF2-40B4-BE49-F238E27FC236}">
                  <a16:creationId xmlns="" xmlns:a16="http://schemas.microsoft.com/office/drawing/2014/main" id="{97C847A7-D2B1-8048-B7CB-BE10068F8481}"/>
                </a:ext>
              </a:extLst>
            </p:cNvPr>
            <p:cNvSpPr/>
            <p:nvPr/>
          </p:nvSpPr>
          <p:spPr>
            <a:xfrm>
              <a:off x="5866352" y="3214592"/>
              <a:ext cx="540162" cy="540162"/>
            </a:xfrm>
            <a:custGeom>
              <a:avLst/>
              <a:gdLst>
                <a:gd name="connsiteX0" fmla="*/ 540163 w 540162"/>
                <a:gd name="connsiteY0" fmla="*/ 183737 h 540162"/>
                <a:gd name="connsiteX1" fmla="*/ 540163 w 540162"/>
                <a:gd name="connsiteY1" fmla="*/ 356330 h 540162"/>
                <a:gd name="connsiteX2" fmla="*/ 356425 w 540162"/>
                <a:gd name="connsiteY2" fmla="*/ 356330 h 540162"/>
                <a:gd name="connsiteX3" fmla="*/ 356425 w 540162"/>
                <a:gd name="connsiteY3" fmla="*/ 540163 h 540162"/>
                <a:gd name="connsiteX4" fmla="*/ 183833 w 540162"/>
                <a:gd name="connsiteY4" fmla="*/ 540163 h 540162"/>
                <a:gd name="connsiteX5" fmla="*/ 183833 w 540162"/>
                <a:gd name="connsiteY5" fmla="*/ 356330 h 540162"/>
                <a:gd name="connsiteX6" fmla="*/ 0 w 540162"/>
                <a:gd name="connsiteY6" fmla="*/ 356330 h 540162"/>
                <a:gd name="connsiteX7" fmla="*/ 0 w 540162"/>
                <a:gd name="connsiteY7" fmla="*/ 183737 h 540162"/>
                <a:gd name="connsiteX8" fmla="*/ 183833 w 540162"/>
                <a:gd name="connsiteY8" fmla="*/ 183737 h 540162"/>
                <a:gd name="connsiteX9" fmla="*/ 183833 w 540162"/>
                <a:gd name="connsiteY9" fmla="*/ 0 h 540162"/>
                <a:gd name="connsiteX10" fmla="*/ 356425 w 540162"/>
                <a:gd name="connsiteY10" fmla="*/ 0 h 540162"/>
                <a:gd name="connsiteX11" fmla="*/ 356425 w 540162"/>
                <a:gd name="connsiteY11" fmla="*/ 183737 h 540162"/>
                <a:gd name="connsiteX12" fmla="*/ 540163 w 540162"/>
                <a:gd name="connsiteY12" fmla="*/ 183737 h 54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162" h="540162">
                  <a:moveTo>
                    <a:pt x="540163" y="183737"/>
                  </a:moveTo>
                  <a:lnTo>
                    <a:pt x="540163" y="356330"/>
                  </a:lnTo>
                  <a:lnTo>
                    <a:pt x="356425" y="356330"/>
                  </a:lnTo>
                  <a:lnTo>
                    <a:pt x="356425" y="540163"/>
                  </a:lnTo>
                  <a:lnTo>
                    <a:pt x="183833" y="540163"/>
                  </a:lnTo>
                  <a:lnTo>
                    <a:pt x="183833" y="356330"/>
                  </a:lnTo>
                  <a:lnTo>
                    <a:pt x="0" y="356330"/>
                  </a:lnTo>
                  <a:lnTo>
                    <a:pt x="0" y="183737"/>
                  </a:lnTo>
                  <a:lnTo>
                    <a:pt x="183833" y="183737"/>
                  </a:lnTo>
                  <a:lnTo>
                    <a:pt x="183833" y="0"/>
                  </a:lnTo>
                  <a:lnTo>
                    <a:pt x="356425" y="0"/>
                  </a:lnTo>
                  <a:lnTo>
                    <a:pt x="356425" y="183737"/>
                  </a:lnTo>
                  <a:lnTo>
                    <a:pt x="540163" y="183737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45" name="Полилиния 544">
              <a:extLst>
                <a:ext uri="{FF2B5EF4-FFF2-40B4-BE49-F238E27FC236}">
                  <a16:creationId xmlns="" xmlns:a16="http://schemas.microsoft.com/office/drawing/2014/main" id="{A6286E7E-F7EE-4845-AD2D-1C068AEEA5B1}"/>
                </a:ext>
              </a:extLst>
            </p:cNvPr>
            <p:cNvSpPr/>
            <p:nvPr/>
          </p:nvSpPr>
          <p:spPr>
            <a:xfrm>
              <a:off x="6189154" y="2305335"/>
              <a:ext cx="110109" cy="303180"/>
            </a:xfrm>
            <a:custGeom>
              <a:avLst/>
              <a:gdLst>
                <a:gd name="connsiteX0" fmla="*/ 0 w 110109"/>
                <a:gd name="connsiteY0" fmla="*/ 0 h 303180"/>
                <a:gd name="connsiteX1" fmla="*/ 110109 w 110109"/>
                <a:gd name="connsiteY1" fmla="*/ 0 h 303180"/>
                <a:gd name="connsiteX2" fmla="*/ 110109 w 110109"/>
                <a:gd name="connsiteY2" fmla="*/ 303181 h 303180"/>
                <a:gd name="connsiteX3" fmla="*/ 0 w 110109"/>
                <a:gd name="connsiteY3" fmla="*/ 303181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9" h="303180">
                  <a:moveTo>
                    <a:pt x="0" y="0"/>
                  </a:moveTo>
                  <a:lnTo>
                    <a:pt x="110109" y="0"/>
                  </a:lnTo>
                  <a:lnTo>
                    <a:pt x="110109" y="303181"/>
                  </a:lnTo>
                  <a:lnTo>
                    <a:pt x="0" y="30318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46" name="Полилиния 545">
              <a:extLst>
                <a:ext uri="{FF2B5EF4-FFF2-40B4-BE49-F238E27FC236}">
                  <a16:creationId xmlns="" xmlns:a16="http://schemas.microsoft.com/office/drawing/2014/main" id="{AB95508C-672B-A941-A3C1-D1960EA2585B}"/>
                </a:ext>
              </a:extLst>
            </p:cNvPr>
            <p:cNvSpPr/>
            <p:nvPr/>
          </p:nvSpPr>
          <p:spPr>
            <a:xfrm>
              <a:off x="6079045" y="2305335"/>
              <a:ext cx="110108" cy="303180"/>
            </a:xfrm>
            <a:custGeom>
              <a:avLst/>
              <a:gdLst>
                <a:gd name="connsiteX0" fmla="*/ 0 w 110108"/>
                <a:gd name="connsiteY0" fmla="*/ 0 h 303180"/>
                <a:gd name="connsiteX1" fmla="*/ 110109 w 110108"/>
                <a:gd name="connsiteY1" fmla="*/ 0 h 303180"/>
                <a:gd name="connsiteX2" fmla="*/ 110109 w 110108"/>
                <a:gd name="connsiteY2" fmla="*/ 303181 h 303180"/>
                <a:gd name="connsiteX3" fmla="*/ 0 w 110108"/>
                <a:gd name="connsiteY3" fmla="*/ 303181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8" h="303180">
                  <a:moveTo>
                    <a:pt x="0" y="0"/>
                  </a:moveTo>
                  <a:lnTo>
                    <a:pt x="110109" y="0"/>
                  </a:lnTo>
                  <a:lnTo>
                    <a:pt x="110109" y="303181"/>
                  </a:lnTo>
                  <a:lnTo>
                    <a:pt x="0" y="30318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47" name="Полилиния 546">
              <a:extLst>
                <a:ext uri="{FF2B5EF4-FFF2-40B4-BE49-F238E27FC236}">
                  <a16:creationId xmlns="" xmlns:a16="http://schemas.microsoft.com/office/drawing/2014/main" id="{40CD027E-21D7-7349-8A43-5F18FCE6E24A}"/>
                </a:ext>
              </a:extLst>
            </p:cNvPr>
            <p:cNvSpPr/>
            <p:nvPr/>
          </p:nvSpPr>
          <p:spPr>
            <a:xfrm>
              <a:off x="5969031" y="2305335"/>
              <a:ext cx="110013" cy="303180"/>
            </a:xfrm>
            <a:custGeom>
              <a:avLst/>
              <a:gdLst>
                <a:gd name="connsiteX0" fmla="*/ 0 w 110013"/>
                <a:gd name="connsiteY0" fmla="*/ 0 h 303180"/>
                <a:gd name="connsiteX1" fmla="*/ 110014 w 110013"/>
                <a:gd name="connsiteY1" fmla="*/ 0 h 303180"/>
                <a:gd name="connsiteX2" fmla="*/ 110014 w 110013"/>
                <a:gd name="connsiteY2" fmla="*/ 303181 h 303180"/>
                <a:gd name="connsiteX3" fmla="*/ 0 w 110013"/>
                <a:gd name="connsiteY3" fmla="*/ 303181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13" h="303180">
                  <a:moveTo>
                    <a:pt x="0" y="0"/>
                  </a:moveTo>
                  <a:lnTo>
                    <a:pt x="110014" y="0"/>
                  </a:lnTo>
                  <a:lnTo>
                    <a:pt x="110014" y="303181"/>
                  </a:lnTo>
                  <a:lnTo>
                    <a:pt x="0" y="30318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48" name="Полилиния 547">
              <a:extLst>
                <a:ext uri="{FF2B5EF4-FFF2-40B4-BE49-F238E27FC236}">
                  <a16:creationId xmlns="" xmlns:a16="http://schemas.microsoft.com/office/drawing/2014/main" id="{10B656F0-3E55-FA43-B395-1164AEC637F4}"/>
                </a:ext>
              </a:extLst>
            </p:cNvPr>
            <p:cNvSpPr/>
            <p:nvPr/>
          </p:nvSpPr>
          <p:spPr>
            <a:xfrm>
              <a:off x="5858922" y="2305335"/>
              <a:ext cx="110109" cy="303180"/>
            </a:xfrm>
            <a:custGeom>
              <a:avLst/>
              <a:gdLst>
                <a:gd name="connsiteX0" fmla="*/ 0 w 110109"/>
                <a:gd name="connsiteY0" fmla="*/ 0 h 303180"/>
                <a:gd name="connsiteX1" fmla="*/ 110109 w 110109"/>
                <a:gd name="connsiteY1" fmla="*/ 0 h 303180"/>
                <a:gd name="connsiteX2" fmla="*/ 110109 w 110109"/>
                <a:gd name="connsiteY2" fmla="*/ 303181 h 303180"/>
                <a:gd name="connsiteX3" fmla="*/ 0 w 110109"/>
                <a:gd name="connsiteY3" fmla="*/ 303181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9" h="303180">
                  <a:moveTo>
                    <a:pt x="0" y="0"/>
                  </a:moveTo>
                  <a:lnTo>
                    <a:pt x="110109" y="0"/>
                  </a:lnTo>
                  <a:lnTo>
                    <a:pt x="110109" y="303181"/>
                  </a:lnTo>
                  <a:lnTo>
                    <a:pt x="0" y="30318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49" name="Полилиния 548">
              <a:extLst>
                <a:ext uri="{FF2B5EF4-FFF2-40B4-BE49-F238E27FC236}">
                  <a16:creationId xmlns="" xmlns:a16="http://schemas.microsoft.com/office/drawing/2014/main" id="{63237DBE-44B4-AF48-8818-3DE3219699B4}"/>
                </a:ext>
              </a:extLst>
            </p:cNvPr>
            <p:cNvSpPr/>
            <p:nvPr/>
          </p:nvSpPr>
          <p:spPr>
            <a:xfrm>
              <a:off x="5293423" y="3908774"/>
              <a:ext cx="644860" cy="644890"/>
            </a:xfrm>
            <a:custGeom>
              <a:avLst/>
              <a:gdLst>
                <a:gd name="connsiteX0" fmla="*/ 629888 w 644860"/>
                <a:gd name="connsiteY0" fmla="*/ 296418 h 644890"/>
                <a:gd name="connsiteX1" fmla="*/ 470335 w 644860"/>
                <a:gd name="connsiteY1" fmla="*/ 629984 h 644890"/>
                <a:gd name="connsiteX2" fmla="*/ 198120 w 644860"/>
                <a:gd name="connsiteY2" fmla="*/ 567976 h 644890"/>
                <a:gd name="connsiteX3" fmla="*/ 0 w 644860"/>
                <a:gd name="connsiteY3" fmla="*/ 369856 h 644890"/>
                <a:gd name="connsiteX4" fmla="*/ 369951 w 644860"/>
                <a:gd name="connsiteY4" fmla="*/ 0 h 644890"/>
                <a:gd name="connsiteX5" fmla="*/ 567976 w 644860"/>
                <a:gd name="connsiteY5" fmla="*/ 198025 h 644890"/>
                <a:gd name="connsiteX6" fmla="*/ 629793 w 644860"/>
                <a:gd name="connsiteY6" fmla="*/ 296799 h 64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860" h="644890">
                  <a:moveTo>
                    <a:pt x="629888" y="296418"/>
                  </a:moveTo>
                  <a:cubicBezTo>
                    <a:pt x="677942" y="432588"/>
                    <a:pt x="606504" y="581930"/>
                    <a:pt x="470335" y="629984"/>
                  </a:cubicBezTo>
                  <a:cubicBezTo>
                    <a:pt x="375228" y="663540"/>
                    <a:pt x="269300" y="639413"/>
                    <a:pt x="198120" y="567976"/>
                  </a:cubicBezTo>
                  <a:lnTo>
                    <a:pt x="0" y="369856"/>
                  </a:lnTo>
                  <a:lnTo>
                    <a:pt x="369951" y="0"/>
                  </a:lnTo>
                  <a:lnTo>
                    <a:pt x="567976" y="198025"/>
                  </a:lnTo>
                  <a:cubicBezTo>
                    <a:pt x="595817" y="225828"/>
                    <a:pt x="616953" y="259604"/>
                    <a:pt x="629793" y="29679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50" name="Полилиния 549">
              <a:extLst>
                <a:ext uri="{FF2B5EF4-FFF2-40B4-BE49-F238E27FC236}">
                  <a16:creationId xmlns="" xmlns:a16="http://schemas.microsoft.com/office/drawing/2014/main" id="{9A2E4149-6C05-1246-AF84-260387F6DD60}"/>
                </a:ext>
              </a:extLst>
            </p:cNvPr>
            <p:cNvSpPr/>
            <p:nvPr/>
          </p:nvSpPr>
          <p:spPr>
            <a:xfrm>
              <a:off x="5748813" y="2305335"/>
              <a:ext cx="110108" cy="303180"/>
            </a:xfrm>
            <a:custGeom>
              <a:avLst/>
              <a:gdLst>
                <a:gd name="connsiteX0" fmla="*/ 110109 w 110108"/>
                <a:gd name="connsiteY0" fmla="*/ 0 h 303180"/>
                <a:gd name="connsiteX1" fmla="*/ 110109 w 110108"/>
                <a:gd name="connsiteY1" fmla="*/ 303181 h 303180"/>
                <a:gd name="connsiteX2" fmla="*/ 66389 w 110108"/>
                <a:gd name="connsiteY2" fmla="*/ 303181 h 303180"/>
                <a:gd name="connsiteX3" fmla="*/ 0 w 110108"/>
                <a:gd name="connsiteY3" fmla="*/ 303181 h 303180"/>
                <a:gd name="connsiteX4" fmla="*/ 0 w 110108"/>
                <a:gd name="connsiteY4" fmla="*/ 0 h 303180"/>
                <a:gd name="connsiteX5" fmla="*/ 110109 w 110108"/>
                <a:gd name="connsiteY5" fmla="*/ 0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08" h="303180">
                  <a:moveTo>
                    <a:pt x="110109" y="0"/>
                  </a:moveTo>
                  <a:lnTo>
                    <a:pt x="110109" y="303181"/>
                  </a:lnTo>
                  <a:lnTo>
                    <a:pt x="66389" y="303181"/>
                  </a:lnTo>
                  <a:lnTo>
                    <a:pt x="0" y="303181"/>
                  </a:lnTo>
                  <a:lnTo>
                    <a:pt x="0" y="0"/>
                  </a:lnTo>
                  <a:lnTo>
                    <a:pt x="110109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51" name="Полилиния 550">
              <a:extLst>
                <a:ext uri="{FF2B5EF4-FFF2-40B4-BE49-F238E27FC236}">
                  <a16:creationId xmlns="" xmlns:a16="http://schemas.microsoft.com/office/drawing/2014/main" id="{958F6915-EB09-0B44-8AE4-B9DE80993C02}"/>
                </a:ext>
              </a:extLst>
            </p:cNvPr>
            <p:cNvSpPr/>
            <p:nvPr/>
          </p:nvSpPr>
          <p:spPr>
            <a:xfrm>
              <a:off x="5638800" y="2305050"/>
              <a:ext cx="110013" cy="303180"/>
            </a:xfrm>
            <a:custGeom>
              <a:avLst/>
              <a:gdLst>
                <a:gd name="connsiteX0" fmla="*/ 110014 w 110013"/>
                <a:gd name="connsiteY0" fmla="*/ 0 h 303180"/>
                <a:gd name="connsiteX1" fmla="*/ 110014 w 110013"/>
                <a:gd name="connsiteY1" fmla="*/ 303181 h 303180"/>
                <a:gd name="connsiteX2" fmla="*/ 47625 w 110013"/>
                <a:gd name="connsiteY2" fmla="*/ 303181 h 303180"/>
                <a:gd name="connsiteX3" fmla="*/ 0 w 110013"/>
                <a:gd name="connsiteY3" fmla="*/ 255556 h 303180"/>
                <a:gd name="connsiteX4" fmla="*/ 0 w 110013"/>
                <a:gd name="connsiteY4" fmla="*/ 47625 h 303180"/>
                <a:gd name="connsiteX5" fmla="*/ 47625 w 110013"/>
                <a:gd name="connsiteY5" fmla="*/ 0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13" h="303180">
                  <a:moveTo>
                    <a:pt x="110014" y="0"/>
                  </a:moveTo>
                  <a:lnTo>
                    <a:pt x="110014" y="303181"/>
                  </a:lnTo>
                  <a:lnTo>
                    <a:pt x="47625" y="303181"/>
                  </a:lnTo>
                  <a:cubicBezTo>
                    <a:pt x="21326" y="303181"/>
                    <a:pt x="0" y="281854"/>
                    <a:pt x="0" y="255556"/>
                  </a:cubicBezTo>
                  <a:lnTo>
                    <a:pt x="0" y="47625"/>
                  </a:lnTo>
                  <a:cubicBezTo>
                    <a:pt x="0" y="21326"/>
                    <a:pt x="21326" y="0"/>
                    <a:pt x="47625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52" name="Полилиния 551">
              <a:extLst>
                <a:ext uri="{FF2B5EF4-FFF2-40B4-BE49-F238E27FC236}">
                  <a16:creationId xmlns="" xmlns:a16="http://schemas.microsoft.com/office/drawing/2014/main" id="{09916F8A-4B62-E24A-BFD7-D1C90CD72408}"/>
                </a:ext>
              </a:extLst>
            </p:cNvPr>
            <p:cNvSpPr/>
            <p:nvPr/>
          </p:nvSpPr>
          <p:spPr>
            <a:xfrm>
              <a:off x="5019241" y="3633687"/>
              <a:ext cx="644132" cy="644561"/>
            </a:xfrm>
            <a:custGeom>
              <a:avLst/>
              <a:gdLst>
                <a:gd name="connsiteX0" fmla="*/ 644133 w 644132"/>
                <a:gd name="connsiteY0" fmla="*/ 274706 h 644561"/>
                <a:gd name="connsiteX1" fmla="*/ 274182 w 644132"/>
                <a:gd name="connsiteY1" fmla="*/ 644562 h 644561"/>
                <a:gd name="connsiteX2" fmla="*/ 76633 w 644132"/>
                <a:gd name="connsiteY2" fmla="*/ 446537 h 644561"/>
                <a:gd name="connsiteX3" fmla="*/ 76586 w 644132"/>
                <a:gd name="connsiteY3" fmla="*/ 76633 h 644561"/>
                <a:gd name="connsiteX4" fmla="*/ 446489 w 644132"/>
                <a:gd name="connsiteY4" fmla="*/ 76586 h 644561"/>
                <a:gd name="connsiteX5" fmla="*/ 522689 w 644132"/>
                <a:gd name="connsiteY5" fmla="*/ 152786 h 644561"/>
                <a:gd name="connsiteX6" fmla="*/ 605747 w 644132"/>
                <a:gd name="connsiteY6" fmla="*/ 235844 h 64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132" h="644561">
                  <a:moveTo>
                    <a:pt x="644133" y="274706"/>
                  </a:moveTo>
                  <a:lnTo>
                    <a:pt x="274182" y="644562"/>
                  </a:lnTo>
                  <a:lnTo>
                    <a:pt x="76633" y="446537"/>
                  </a:lnTo>
                  <a:cubicBezTo>
                    <a:pt x="-25522" y="344400"/>
                    <a:pt x="-25551" y="178789"/>
                    <a:pt x="76586" y="76633"/>
                  </a:cubicBezTo>
                  <a:cubicBezTo>
                    <a:pt x="178722" y="-25522"/>
                    <a:pt x="344334" y="-25551"/>
                    <a:pt x="446489" y="76586"/>
                  </a:cubicBezTo>
                  <a:lnTo>
                    <a:pt x="522689" y="152786"/>
                  </a:lnTo>
                  <a:lnTo>
                    <a:pt x="605747" y="23584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53" name="Полилиния 552">
              <a:extLst>
                <a:ext uri="{FF2B5EF4-FFF2-40B4-BE49-F238E27FC236}">
                  <a16:creationId xmlns="" xmlns:a16="http://schemas.microsoft.com/office/drawing/2014/main" id="{BB495C30-6D10-594B-B5C2-8A109DEDD087}"/>
                </a:ext>
              </a:extLst>
            </p:cNvPr>
            <p:cNvSpPr/>
            <p:nvPr/>
          </p:nvSpPr>
          <p:spPr>
            <a:xfrm>
              <a:off x="5638800" y="2305050"/>
              <a:ext cx="995552" cy="303466"/>
            </a:xfrm>
            <a:custGeom>
              <a:avLst/>
              <a:gdLst>
                <a:gd name="connsiteX0" fmla="*/ 880586 w 995552"/>
                <a:gd name="connsiteY0" fmla="*/ 303467 h 303466"/>
                <a:gd name="connsiteX1" fmla="*/ 947928 w 995552"/>
                <a:gd name="connsiteY1" fmla="*/ 303467 h 303466"/>
                <a:gd name="connsiteX2" fmla="*/ 995553 w 995552"/>
                <a:gd name="connsiteY2" fmla="*/ 255842 h 303466"/>
                <a:gd name="connsiteX3" fmla="*/ 995553 w 995552"/>
                <a:gd name="connsiteY3" fmla="*/ 47625 h 303466"/>
                <a:gd name="connsiteX4" fmla="*/ 947928 w 995552"/>
                <a:gd name="connsiteY4" fmla="*/ 0 h 303466"/>
                <a:gd name="connsiteX5" fmla="*/ 47625 w 995552"/>
                <a:gd name="connsiteY5" fmla="*/ 0 h 303466"/>
                <a:gd name="connsiteX6" fmla="*/ 0 w 995552"/>
                <a:gd name="connsiteY6" fmla="*/ 47625 h 303466"/>
                <a:gd name="connsiteX7" fmla="*/ 0 w 995552"/>
                <a:gd name="connsiteY7" fmla="*/ 255746 h 303466"/>
                <a:gd name="connsiteX8" fmla="*/ 47625 w 995552"/>
                <a:gd name="connsiteY8" fmla="*/ 303371 h 303466"/>
                <a:gd name="connsiteX9" fmla="*/ 880777 w 995552"/>
                <a:gd name="connsiteY9" fmla="*/ 303371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5552" h="303466">
                  <a:moveTo>
                    <a:pt x="880586" y="303467"/>
                  </a:moveTo>
                  <a:lnTo>
                    <a:pt x="947928" y="303467"/>
                  </a:lnTo>
                  <a:cubicBezTo>
                    <a:pt x="974227" y="303467"/>
                    <a:pt x="995553" y="282140"/>
                    <a:pt x="995553" y="255842"/>
                  </a:cubicBezTo>
                  <a:lnTo>
                    <a:pt x="995553" y="47625"/>
                  </a:lnTo>
                  <a:cubicBezTo>
                    <a:pt x="995553" y="21326"/>
                    <a:pt x="974227" y="0"/>
                    <a:pt x="947928" y="0"/>
                  </a:cubicBezTo>
                  <a:lnTo>
                    <a:pt x="47625" y="0"/>
                  </a:lnTo>
                  <a:cubicBezTo>
                    <a:pt x="21326" y="0"/>
                    <a:pt x="0" y="21326"/>
                    <a:pt x="0" y="47625"/>
                  </a:cubicBezTo>
                  <a:lnTo>
                    <a:pt x="0" y="255746"/>
                  </a:lnTo>
                  <a:cubicBezTo>
                    <a:pt x="0" y="282045"/>
                    <a:pt x="21326" y="303371"/>
                    <a:pt x="47625" y="303371"/>
                  </a:cubicBezTo>
                  <a:lnTo>
                    <a:pt x="880777" y="303371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54" name="Полилиния 553">
              <a:extLst>
                <a:ext uri="{FF2B5EF4-FFF2-40B4-BE49-F238E27FC236}">
                  <a16:creationId xmlns="" xmlns:a16="http://schemas.microsoft.com/office/drawing/2014/main" id="{BD379B52-CD8B-3D4F-A062-F04B5E6B2EC3}"/>
                </a:ext>
              </a:extLst>
            </p:cNvPr>
            <p:cNvSpPr/>
            <p:nvPr/>
          </p:nvSpPr>
          <p:spPr>
            <a:xfrm>
              <a:off x="6457945" y="2608516"/>
              <a:ext cx="188694" cy="273558"/>
            </a:xfrm>
            <a:custGeom>
              <a:avLst/>
              <a:gdLst>
                <a:gd name="connsiteX0" fmla="*/ 188695 w 188694"/>
                <a:gd name="connsiteY0" fmla="*/ 273558 h 273558"/>
                <a:gd name="connsiteX1" fmla="*/ 96302 w 188694"/>
                <a:gd name="connsiteY1" fmla="*/ 203740 h 273558"/>
                <a:gd name="connsiteX2" fmla="*/ 5 w 188694"/>
                <a:gd name="connsiteY2" fmla="*/ 44577 h 273558"/>
                <a:gd name="connsiteX3" fmla="*/ 5 w 188694"/>
                <a:gd name="connsiteY3" fmla="*/ 0 h 2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694" h="273558">
                  <a:moveTo>
                    <a:pt x="188695" y="273558"/>
                  </a:moveTo>
                  <a:cubicBezTo>
                    <a:pt x="162377" y="244888"/>
                    <a:pt x="131069" y="221228"/>
                    <a:pt x="96302" y="203740"/>
                  </a:cubicBezTo>
                  <a:cubicBezTo>
                    <a:pt x="36752" y="173098"/>
                    <a:pt x="-481" y="111547"/>
                    <a:pt x="5" y="44577"/>
                  </a:cubicBezTo>
                  <a:lnTo>
                    <a:pt x="5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55" name="Полилиния 554">
              <a:extLst>
                <a:ext uri="{FF2B5EF4-FFF2-40B4-BE49-F238E27FC236}">
                  <a16:creationId xmlns="" xmlns:a16="http://schemas.microsoft.com/office/drawing/2014/main" id="{B8589746-DC97-ED49-A42F-74F022B5C4C4}"/>
                </a:ext>
              </a:extLst>
            </p:cNvPr>
            <p:cNvSpPr/>
            <p:nvPr/>
          </p:nvSpPr>
          <p:spPr>
            <a:xfrm>
              <a:off x="5923311" y="3445287"/>
              <a:ext cx="807720" cy="759904"/>
            </a:xfrm>
            <a:custGeom>
              <a:avLst/>
              <a:gdLst>
                <a:gd name="connsiteX0" fmla="*/ 0 w 807720"/>
                <a:gd name="connsiteY0" fmla="*/ 759904 h 759904"/>
                <a:gd name="connsiteX1" fmla="*/ 722567 w 807720"/>
                <a:gd name="connsiteY1" fmla="*/ 759904 h 759904"/>
                <a:gd name="connsiteX2" fmla="*/ 807720 w 807720"/>
                <a:gd name="connsiteY2" fmla="*/ 674751 h 759904"/>
                <a:gd name="connsiteX3" fmla="*/ 807720 w 807720"/>
                <a:gd name="connsiteY3" fmla="*/ 0 h 75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7720" h="759904">
                  <a:moveTo>
                    <a:pt x="0" y="759904"/>
                  </a:moveTo>
                  <a:lnTo>
                    <a:pt x="722567" y="759904"/>
                  </a:lnTo>
                  <a:cubicBezTo>
                    <a:pt x="769591" y="759904"/>
                    <a:pt x="807720" y="721776"/>
                    <a:pt x="807720" y="674751"/>
                  </a:cubicBezTo>
                  <a:lnTo>
                    <a:pt x="80772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56" name="Полилиния 555">
              <a:extLst>
                <a:ext uri="{FF2B5EF4-FFF2-40B4-BE49-F238E27FC236}">
                  <a16:creationId xmlns="" xmlns:a16="http://schemas.microsoft.com/office/drawing/2014/main" id="{6865A77E-BC11-4645-88F1-FB7F41EC8D8B}"/>
                </a:ext>
              </a:extLst>
            </p:cNvPr>
            <p:cNvSpPr/>
            <p:nvPr/>
          </p:nvSpPr>
          <p:spPr>
            <a:xfrm>
              <a:off x="5541835" y="2608516"/>
              <a:ext cx="273370" cy="1178337"/>
            </a:xfrm>
            <a:custGeom>
              <a:avLst/>
              <a:gdLst>
                <a:gd name="connsiteX0" fmla="*/ 273367 w 273370"/>
                <a:gd name="connsiteY0" fmla="*/ 0 h 1178337"/>
                <a:gd name="connsiteX1" fmla="*/ 273367 w 273370"/>
                <a:gd name="connsiteY1" fmla="*/ 44577 h 1178337"/>
                <a:gd name="connsiteX2" fmla="*/ 176879 w 273370"/>
                <a:gd name="connsiteY2" fmla="*/ 203740 h 1178337"/>
                <a:gd name="connsiteX3" fmla="*/ 0 w 273370"/>
                <a:gd name="connsiteY3" fmla="*/ 490252 h 1178337"/>
                <a:gd name="connsiteX4" fmla="*/ 0 w 273370"/>
                <a:gd name="connsiteY4" fmla="*/ 1178338 h 117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70" h="1178337">
                  <a:moveTo>
                    <a:pt x="273367" y="0"/>
                  </a:moveTo>
                  <a:lnTo>
                    <a:pt x="273367" y="44577"/>
                  </a:lnTo>
                  <a:cubicBezTo>
                    <a:pt x="273777" y="111576"/>
                    <a:pt x="236468" y="173117"/>
                    <a:pt x="176879" y="203740"/>
                  </a:cubicBezTo>
                  <a:cubicBezTo>
                    <a:pt x="68447" y="258070"/>
                    <a:pt x="-19" y="368970"/>
                    <a:pt x="0" y="490252"/>
                  </a:cubicBezTo>
                  <a:lnTo>
                    <a:pt x="0" y="117833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57" name="Полилиния 556">
              <a:extLst>
                <a:ext uri="{FF2B5EF4-FFF2-40B4-BE49-F238E27FC236}">
                  <a16:creationId xmlns="" xmlns:a16="http://schemas.microsoft.com/office/drawing/2014/main" id="{FCF64FA0-4C41-1B47-B649-F9C6BF21C184}"/>
                </a:ext>
              </a:extLst>
            </p:cNvPr>
            <p:cNvSpPr/>
            <p:nvPr/>
          </p:nvSpPr>
          <p:spPr>
            <a:xfrm>
              <a:off x="5541835" y="3099435"/>
              <a:ext cx="1014412" cy="9525"/>
            </a:xfrm>
            <a:custGeom>
              <a:avLst/>
              <a:gdLst>
                <a:gd name="connsiteX0" fmla="*/ 0 w 1014412"/>
                <a:gd name="connsiteY0" fmla="*/ 0 h 9525"/>
                <a:gd name="connsiteX1" fmla="*/ 1014413 w 101441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4412" h="9525">
                  <a:moveTo>
                    <a:pt x="0" y="0"/>
                  </a:moveTo>
                  <a:lnTo>
                    <a:pt x="1014413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58" name="Полилиния 557">
              <a:extLst>
                <a:ext uri="{FF2B5EF4-FFF2-40B4-BE49-F238E27FC236}">
                  <a16:creationId xmlns="" xmlns:a16="http://schemas.microsoft.com/office/drawing/2014/main" id="{5C5F782D-CEE4-AE43-9271-9A00FA06F973}"/>
                </a:ext>
              </a:extLst>
            </p:cNvPr>
            <p:cNvSpPr/>
            <p:nvPr/>
          </p:nvSpPr>
          <p:spPr>
            <a:xfrm>
              <a:off x="5624893" y="3869912"/>
              <a:ext cx="1106138" cy="9525"/>
            </a:xfrm>
            <a:custGeom>
              <a:avLst/>
              <a:gdLst>
                <a:gd name="connsiteX0" fmla="*/ 1106138 w 1106138"/>
                <a:gd name="connsiteY0" fmla="*/ 0 h 9525"/>
                <a:gd name="connsiteX1" fmla="*/ 0 w 110613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6138" h="9525">
                  <a:moveTo>
                    <a:pt x="1106138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59" name="Полилиния 558">
              <a:extLst>
                <a:ext uri="{FF2B5EF4-FFF2-40B4-BE49-F238E27FC236}">
                  <a16:creationId xmlns="" xmlns:a16="http://schemas.microsoft.com/office/drawing/2014/main" id="{39C8577E-C72B-0E47-9F4D-46BAFE2512B0}"/>
                </a:ext>
              </a:extLst>
            </p:cNvPr>
            <p:cNvSpPr/>
            <p:nvPr/>
          </p:nvSpPr>
          <p:spPr>
            <a:xfrm>
              <a:off x="6079045" y="2305335"/>
              <a:ext cx="9525" cy="303180"/>
            </a:xfrm>
            <a:custGeom>
              <a:avLst/>
              <a:gdLst>
                <a:gd name="connsiteX0" fmla="*/ 0 w 9525"/>
                <a:gd name="connsiteY0" fmla="*/ 0 h 303180"/>
                <a:gd name="connsiteX1" fmla="*/ 0 w 9525"/>
                <a:gd name="connsiteY1" fmla="*/ 303181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3180">
                  <a:moveTo>
                    <a:pt x="0" y="0"/>
                  </a:moveTo>
                  <a:lnTo>
                    <a:pt x="0" y="30318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60" name="Полилиния 559">
              <a:extLst>
                <a:ext uri="{FF2B5EF4-FFF2-40B4-BE49-F238E27FC236}">
                  <a16:creationId xmlns="" xmlns:a16="http://schemas.microsoft.com/office/drawing/2014/main" id="{99AD7524-C852-814E-8EF7-CD0A6D707302}"/>
                </a:ext>
              </a:extLst>
            </p:cNvPr>
            <p:cNvSpPr/>
            <p:nvPr/>
          </p:nvSpPr>
          <p:spPr>
            <a:xfrm>
              <a:off x="6409372" y="2305335"/>
              <a:ext cx="9525" cy="303180"/>
            </a:xfrm>
            <a:custGeom>
              <a:avLst/>
              <a:gdLst>
                <a:gd name="connsiteX0" fmla="*/ 0 w 9525"/>
                <a:gd name="connsiteY0" fmla="*/ 303181 h 303180"/>
                <a:gd name="connsiteX1" fmla="*/ 0 w 9525"/>
                <a:gd name="connsiteY1" fmla="*/ 0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3180">
                  <a:moveTo>
                    <a:pt x="0" y="303181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61" name="Полилиния 560">
              <a:extLst>
                <a:ext uri="{FF2B5EF4-FFF2-40B4-BE49-F238E27FC236}">
                  <a16:creationId xmlns="" xmlns:a16="http://schemas.microsoft.com/office/drawing/2014/main" id="{6865C77D-F784-9F46-972A-A8FF93C3293C}"/>
                </a:ext>
              </a:extLst>
            </p:cNvPr>
            <p:cNvSpPr/>
            <p:nvPr/>
          </p:nvSpPr>
          <p:spPr>
            <a:xfrm>
              <a:off x="6299263" y="2305335"/>
              <a:ext cx="9525" cy="303180"/>
            </a:xfrm>
            <a:custGeom>
              <a:avLst/>
              <a:gdLst>
                <a:gd name="connsiteX0" fmla="*/ 0 w 9525"/>
                <a:gd name="connsiteY0" fmla="*/ 303181 h 303180"/>
                <a:gd name="connsiteX1" fmla="*/ 0 w 9525"/>
                <a:gd name="connsiteY1" fmla="*/ 0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3180">
                  <a:moveTo>
                    <a:pt x="0" y="303181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62" name="Полилиния 561">
              <a:extLst>
                <a:ext uri="{FF2B5EF4-FFF2-40B4-BE49-F238E27FC236}">
                  <a16:creationId xmlns="" xmlns:a16="http://schemas.microsoft.com/office/drawing/2014/main" id="{3F7981D8-276E-A14E-958B-0BDA33A739AB}"/>
                </a:ext>
              </a:extLst>
            </p:cNvPr>
            <p:cNvSpPr/>
            <p:nvPr/>
          </p:nvSpPr>
          <p:spPr>
            <a:xfrm>
              <a:off x="6189154" y="2305335"/>
              <a:ext cx="9525" cy="303180"/>
            </a:xfrm>
            <a:custGeom>
              <a:avLst/>
              <a:gdLst>
                <a:gd name="connsiteX0" fmla="*/ 0 w 9525"/>
                <a:gd name="connsiteY0" fmla="*/ 303181 h 303180"/>
                <a:gd name="connsiteX1" fmla="*/ 0 w 9525"/>
                <a:gd name="connsiteY1" fmla="*/ 0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3180">
                  <a:moveTo>
                    <a:pt x="0" y="303181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63" name="Полилиния 562">
              <a:extLst>
                <a:ext uri="{FF2B5EF4-FFF2-40B4-BE49-F238E27FC236}">
                  <a16:creationId xmlns="" xmlns:a16="http://schemas.microsoft.com/office/drawing/2014/main" id="{DDBC3171-AE46-5344-A51F-7A4AAB79D547}"/>
                </a:ext>
              </a:extLst>
            </p:cNvPr>
            <p:cNvSpPr/>
            <p:nvPr/>
          </p:nvSpPr>
          <p:spPr>
            <a:xfrm>
              <a:off x="6519386" y="2305335"/>
              <a:ext cx="9525" cy="303180"/>
            </a:xfrm>
            <a:custGeom>
              <a:avLst/>
              <a:gdLst>
                <a:gd name="connsiteX0" fmla="*/ 0 w 9525"/>
                <a:gd name="connsiteY0" fmla="*/ 303181 h 303180"/>
                <a:gd name="connsiteX1" fmla="*/ 0 w 9525"/>
                <a:gd name="connsiteY1" fmla="*/ 0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3180">
                  <a:moveTo>
                    <a:pt x="0" y="303181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64" name="Полилиния 563">
              <a:extLst>
                <a:ext uri="{FF2B5EF4-FFF2-40B4-BE49-F238E27FC236}">
                  <a16:creationId xmlns="" xmlns:a16="http://schemas.microsoft.com/office/drawing/2014/main" id="{10D5EFBC-E669-C94A-B1A4-489300A0AD14}"/>
                </a:ext>
              </a:extLst>
            </p:cNvPr>
            <p:cNvSpPr/>
            <p:nvPr/>
          </p:nvSpPr>
          <p:spPr>
            <a:xfrm>
              <a:off x="5858922" y="2305335"/>
              <a:ext cx="9525" cy="303180"/>
            </a:xfrm>
            <a:custGeom>
              <a:avLst/>
              <a:gdLst>
                <a:gd name="connsiteX0" fmla="*/ 0 w 9525"/>
                <a:gd name="connsiteY0" fmla="*/ 0 h 303180"/>
                <a:gd name="connsiteX1" fmla="*/ 0 w 9525"/>
                <a:gd name="connsiteY1" fmla="*/ 303181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3180">
                  <a:moveTo>
                    <a:pt x="0" y="0"/>
                  </a:moveTo>
                  <a:lnTo>
                    <a:pt x="0" y="30318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65" name="Полилиния 564">
              <a:extLst>
                <a:ext uri="{FF2B5EF4-FFF2-40B4-BE49-F238E27FC236}">
                  <a16:creationId xmlns="" xmlns:a16="http://schemas.microsoft.com/office/drawing/2014/main" id="{8BC0D432-E766-1542-85E4-FE4C5F043A58}"/>
                </a:ext>
              </a:extLst>
            </p:cNvPr>
            <p:cNvSpPr/>
            <p:nvPr/>
          </p:nvSpPr>
          <p:spPr>
            <a:xfrm>
              <a:off x="5969031" y="2305335"/>
              <a:ext cx="9525" cy="303180"/>
            </a:xfrm>
            <a:custGeom>
              <a:avLst/>
              <a:gdLst>
                <a:gd name="connsiteX0" fmla="*/ 0 w 9525"/>
                <a:gd name="connsiteY0" fmla="*/ 0 h 303180"/>
                <a:gd name="connsiteX1" fmla="*/ 0 w 9525"/>
                <a:gd name="connsiteY1" fmla="*/ 303181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3180">
                  <a:moveTo>
                    <a:pt x="0" y="0"/>
                  </a:moveTo>
                  <a:lnTo>
                    <a:pt x="0" y="30318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66" name="Полилиния 565">
              <a:extLst>
                <a:ext uri="{FF2B5EF4-FFF2-40B4-BE49-F238E27FC236}">
                  <a16:creationId xmlns="" xmlns:a16="http://schemas.microsoft.com/office/drawing/2014/main" id="{A103856C-E2A9-A54A-A93E-A54392AAE384}"/>
                </a:ext>
              </a:extLst>
            </p:cNvPr>
            <p:cNvSpPr/>
            <p:nvPr/>
          </p:nvSpPr>
          <p:spPr>
            <a:xfrm>
              <a:off x="5748813" y="2305335"/>
              <a:ext cx="9525" cy="303180"/>
            </a:xfrm>
            <a:custGeom>
              <a:avLst/>
              <a:gdLst>
                <a:gd name="connsiteX0" fmla="*/ 0 w 9525"/>
                <a:gd name="connsiteY0" fmla="*/ 0 h 303180"/>
                <a:gd name="connsiteX1" fmla="*/ 0 w 9525"/>
                <a:gd name="connsiteY1" fmla="*/ 303181 h 3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3180">
                  <a:moveTo>
                    <a:pt x="0" y="0"/>
                  </a:moveTo>
                  <a:lnTo>
                    <a:pt x="0" y="30318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67" name="Полилиния 566">
              <a:extLst>
                <a:ext uri="{FF2B5EF4-FFF2-40B4-BE49-F238E27FC236}">
                  <a16:creationId xmlns="" xmlns:a16="http://schemas.microsoft.com/office/drawing/2014/main" id="{B1B6DD3A-8913-E346-9EC7-EED6F56E8933}"/>
                </a:ext>
              </a:extLst>
            </p:cNvPr>
            <p:cNvSpPr/>
            <p:nvPr/>
          </p:nvSpPr>
          <p:spPr>
            <a:xfrm>
              <a:off x="6556264" y="2749751"/>
              <a:ext cx="754242" cy="754369"/>
            </a:xfrm>
            <a:custGeom>
              <a:avLst/>
              <a:gdLst>
                <a:gd name="connsiteX0" fmla="*/ 1413 w 754242"/>
                <a:gd name="connsiteY0" fmla="*/ 345016 h 754369"/>
                <a:gd name="connsiteX1" fmla="*/ 90376 w 754242"/>
                <a:gd name="connsiteY1" fmla="*/ 132323 h 754369"/>
                <a:gd name="connsiteX2" fmla="*/ 110474 w 754242"/>
                <a:gd name="connsiteY2" fmla="*/ 110510 h 754369"/>
                <a:gd name="connsiteX3" fmla="*/ 627300 w 754242"/>
                <a:gd name="connsiteY3" fmla="*/ 94889 h 754369"/>
                <a:gd name="connsiteX4" fmla="*/ 643969 w 754242"/>
                <a:gd name="connsiteY4" fmla="*/ 110510 h 754369"/>
                <a:gd name="connsiteX5" fmla="*/ 659495 w 754242"/>
                <a:gd name="connsiteY5" fmla="*/ 127179 h 754369"/>
                <a:gd name="connsiteX6" fmla="*/ 627043 w 754242"/>
                <a:gd name="connsiteY6" fmla="*/ 659617 h 754369"/>
                <a:gd name="connsiteX7" fmla="*/ 174768 w 754242"/>
                <a:gd name="connsiteY7" fmla="*/ 695536 h 754369"/>
                <a:gd name="connsiteX8" fmla="*/ 127143 w 754242"/>
                <a:gd name="connsiteY8" fmla="*/ 659531 h 754369"/>
                <a:gd name="connsiteX9" fmla="*/ 110474 w 754242"/>
                <a:gd name="connsiteY9" fmla="*/ 643910 h 754369"/>
                <a:gd name="connsiteX10" fmla="*/ 94948 w 754242"/>
                <a:gd name="connsiteY10" fmla="*/ 627242 h 754369"/>
                <a:gd name="connsiteX11" fmla="*/ 1031 w 754242"/>
                <a:gd name="connsiteY11" fmla="*/ 349779 h 754369"/>
                <a:gd name="connsiteX12" fmla="*/ 1031 w 754242"/>
                <a:gd name="connsiteY12" fmla="*/ 345016 h 75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242" h="754369">
                  <a:moveTo>
                    <a:pt x="1413" y="345016"/>
                  </a:moveTo>
                  <a:cubicBezTo>
                    <a:pt x="7975" y="266530"/>
                    <a:pt x="39103" y="192111"/>
                    <a:pt x="90376" y="132323"/>
                  </a:cubicBezTo>
                  <a:cubicBezTo>
                    <a:pt x="96663" y="124798"/>
                    <a:pt x="103425" y="117559"/>
                    <a:pt x="110474" y="110510"/>
                  </a:cubicBezTo>
                  <a:cubicBezTo>
                    <a:pt x="251501" y="-30583"/>
                    <a:pt x="478015" y="-37422"/>
                    <a:pt x="627300" y="94889"/>
                  </a:cubicBezTo>
                  <a:cubicBezTo>
                    <a:pt x="633015" y="99843"/>
                    <a:pt x="638540" y="105081"/>
                    <a:pt x="643969" y="110510"/>
                  </a:cubicBezTo>
                  <a:cubicBezTo>
                    <a:pt x="649398" y="115940"/>
                    <a:pt x="654637" y="121464"/>
                    <a:pt x="659495" y="127179"/>
                  </a:cubicBezTo>
                  <a:cubicBezTo>
                    <a:pt x="797560" y="283170"/>
                    <a:pt x="783034" y="521552"/>
                    <a:pt x="627043" y="659617"/>
                  </a:cubicBezTo>
                  <a:cubicBezTo>
                    <a:pt x="501142" y="771060"/>
                    <a:pt x="316681" y="785709"/>
                    <a:pt x="174768" y="695536"/>
                  </a:cubicBezTo>
                  <a:cubicBezTo>
                    <a:pt x="157956" y="684830"/>
                    <a:pt x="142030" y="672790"/>
                    <a:pt x="127143" y="659531"/>
                  </a:cubicBezTo>
                  <a:cubicBezTo>
                    <a:pt x="121428" y="654579"/>
                    <a:pt x="115903" y="649340"/>
                    <a:pt x="110474" y="643910"/>
                  </a:cubicBezTo>
                  <a:cubicBezTo>
                    <a:pt x="105045" y="638481"/>
                    <a:pt x="99806" y="632957"/>
                    <a:pt x="94948" y="627242"/>
                  </a:cubicBezTo>
                  <a:cubicBezTo>
                    <a:pt x="27387" y="551270"/>
                    <a:pt x="-6493" y="451163"/>
                    <a:pt x="1031" y="349779"/>
                  </a:cubicBezTo>
                  <a:cubicBezTo>
                    <a:pt x="1031" y="348159"/>
                    <a:pt x="1031" y="346635"/>
                    <a:pt x="1031" y="345016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68" name="Полилиния 567">
              <a:extLst>
                <a:ext uri="{FF2B5EF4-FFF2-40B4-BE49-F238E27FC236}">
                  <a16:creationId xmlns="" xmlns:a16="http://schemas.microsoft.com/office/drawing/2014/main" id="{3329B18E-7F1D-C442-8C48-09699ED8508D}"/>
                </a:ext>
              </a:extLst>
            </p:cNvPr>
            <p:cNvSpPr/>
            <p:nvPr/>
          </p:nvSpPr>
          <p:spPr>
            <a:xfrm>
              <a:off x="6651116" y="2844545"/>
              <a:ext cx="532542" cy="532542"/>
            </a:xfrm>
            <a:custGeom>
              <a:avLst/>
              <a:gdLst>
                <a:gd name="connsiteX0" fmla="*/ 0 w 532542"/>
                <a:gd name="connsiteY0" fmla="*/ 532543 h 532542"/>
                <a:gd name="connsiteX1" fmla="*/ 95 w 532542"/>
                <a:gd name="connsiteY1" fmla="*/ 532447 h 532542"/>
                <a:gd name="connsiteX2" fmla="*/ 532447 w 532542"/>
                <a:gd name="connsiteY2" fmla="*/ 95 h 532542"/>
                <a:gd name="connsiteX3" fmla="*/ 532543 w 532542"/>
                <a:gd name="connsiteY3" fmla="*/ 0 h 53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2" h="532542">
                  <a:moveTo>
                    <a:pt x="0" y="532543"/>
                  </a:moveTo>
                  <a:lnTo>
                    <a:pt x="95" y="532447"/>
                  </a:lnTo>
                  <a:lnTo>
                    <a:pt x="532447" y="95"/>
                  </a:lnTo>
                  <a:lnTo>
                    <a:pt x="532543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69" name="Полилиния 568">
              <a:extLst>
                <a:ext uri="{FF2B5EF4-FFF2-40B4-BE49-F238E27FC236}">
                  <a16:creationId xmlns="" xmlns:a16="http://schemas.microsoft.com/office/drawing/2014/main" id="{590F7EA0-F485-5D48-9804-E194DA8BFF58}"/>
                </a:ext>
              </a:extLst>
            </p:cNvPr>
            <p:cNvSpPr/>
            <p:nvPr/>
          </p:nvSpPr>
          <p:spPr>
            <a:xfrm>
              <a:off x="6683406" y="2876835"/>
              <a:ext cx="532447" cy="532447"/>
            </a:xfrm>
            <a:custGeom>
              <a:avLst/>
              <a:gdLst>
                <a:gd name="connsiteX0" fmla="*/ 532447 w 532447"/>
                <a:gd name="connsiteY0" fmla="*/ 0 h 532447"/>
                <a:gd name="connsiteX1" fmla="*/ 532352 w 532447"/>
                <a:gd name="connsiteY1" fmla="*/ 95 h 532447"/>
                <a:gd name="connsiteX2" fmla="*/ 0 w 532447"/>
                <a:gd name="connsiteY2" fmla="*/ 532447 h 53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447" h="532447">
                  <a:moveTo>
                    <a:pt x="532447" y="0"/>
                  </a:moveTo>
                  <a:lnTo>
                    <a:pt x="532352" y="95"/>
                  </a:lnTo>
                  <a:lnTo>
                    <a:pt x="0" y="53244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70" name="Полилиния 569">
              <a:extLst>
                <a:ext uri="{FF2B5EF4-FFF2-40B4-BE49-F238E27FC236}">
                  <a16:creationId xmlns="" xmlns:a16="http://schemas.microsoft.com/office/drawing/2014/main" id="{39DB6806-D3B7-3145-95FB-E37C6609CCA8}"/>
                </a:ext>
              </a:extLst>
            </p:cNvPr>
            <p:cNvSpPr/>
            <p:nvPr/>
          </p:nvSpPr>
          <p:spPr>
            <a:xfrm>
              <a:off x="5019241" y="3633687"/>
              <a:ext cx="919042" cy="919976"/>
            </a:xfrm>
            <a:custGeom>
              <a:avLst/>
              <a:gdLst>
                <a:gd name="connsiteX0" fmla="*/ 904070 w 919042"/>
                <a:gd name="connsiteY0" fmla="*/ 571505 h 919976"/>
                <a:gd name="connsiteX1" fmla="*/ 744517 w 919042"/>
                <a:gd name="connsiteY1" fmla="*/ 905070 h 919976"/>
                <a:gd name="connsiteX2" fmla="*/ 472302 w 919042"/>
                <a:gd name="connsiteY2" fmla="*/ 843063 h 919976"/>
                <a:gd name="connsiteX3" fmla="*/ 274182 w 919042"/>
                <a:gd name="connsiteY3" fmla="*/ 644943 h 919976"/>
                <a:gd name="connsiteX4" fmla="*/ 76633 w 919042"/>
                <a:gd name="connsiteY4" fmla="*/ 446537 h 919976"/>
                <a:gd name="connsiteX5" fmla="*/ 76586 w 919042"/>
                <a:gd name="connsiteY5" fmla="*/ 76633 h 919976"/>
                <a:gd name="connsiteX6" fmla="*/ 446489 w 919042"/>
                <a:gd name="connsiteY6" fmla="*/ 76586 h 919976"/>
                <a:gd name="connsiteX7" fmla="*/ 522689 w 919042"/>
                <a:gd name="connsiteY7" fmla="*/ 152786 h 919976"/>
                <a:gd name="connsiteX8" fmla="*/ 605747 w 919042"/>
                <a:gd name="connsiteY8" fmla="*/ 235844 h 919976"/>
                <a:gd name="connsiteX9" fmla="*/ 643847 w 919042"/>
                <a:gd name="connsiteY9" fmla="*/ 273944 h 919976"/>
                <a:gd name="connsiteX10" fmla="*/ 841872 w 919042"/>
                <a:gd name="connsiteY10" fmla="*/ 471969 h 919976"/>
                <a:gd name="connsiteX11" fmla="*/ 903689 w 919042"/>
                <a:gd name="connsiteY11" fmla="*/ 570743 h 91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9042" h="919976">
                  <a:moveTo>
                    <a:pt x="904070" y="571505"/>
                  </a:moveTo>
                  <a:cubicBezTo>
                    <a:pt x="952124" y="707674"/>
                    <a:pt x="880686" y="857017"/>
                    <a:pt x="744517" y="905070"/>
                  </a:cubicBezTo>
                  <a:cubicBezTo>
                    <a:pt x="649410" y="938627"/>
                    <a:pt x="543482" y="914500"/>
                    <a:pt x="472302" y="843063"/>
                  </a:cubicBezTo>
                  <a:lnTo>
                    <a:pt x="274182" y="644943"/>
                  </a:lnTo>
                  <a:lnTo>
                    <a:pt x="76633" y="446537"/>
                  </a:lnTo>
                  <a:cubicBezTo>
                    <a:pt x="-25522" y="344400"/>
                    <a:pt x="-25551" y="178789"/>
                    <a:pt x="76586" y="76633"/>
                  </a:cubicBezTo>
                  <a:cubicBezTo>
                    <a:pt x="178722" y="-25522"/>
                    <a:pt x="344334" y="-25551"/>
                    <a:pt x="446489" y="76586"/>
                  </a:cubicBezTo>
                  <a:lnTo>
                    <a:pt x="522689" y="152786"/>
                  </a:lnTo>
                  <a:lnTo>
                    <a:pt x="605747" y="235844"/>
                  </a:lnTo>
                  <a:lnTo>
                    <a:pt x="643847" y="273944"/>
                  </a:lnTo>
                  <a:lnTo>
                    <a:pt x="841872" y="471969"/>
                  </a:lnTo>
                  <a:cubicBezTo>
                    <a:pt x="869714" y="499772"/>
                    <a:pt x="890849" y="533548"/>
                    <a:pt x="903689" y="570743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71" name="Полилиния 570">
              <a:extLst>
                <a:ext uri="{FF2B5EF4-FFF2-40B4-BE49-F238E27FC236}">
                  <a16:creationId xmlns="" xmlns:a16="http://schemas.microsoft.com/office/drawing/2014/main" id="{CEA2CC35-FF24-4A48-AB79-F0DD45E5DED5}"/>
                </a:ext>
              </a:extLst>
            </p:cNvPr>
            <p:cNvSpPr/>
            <p:nvPr/>
          </p:nvSpPr>
          <p:spPr>
            <a:xfrm>
              <a:off x="5293423" y="3908298"/>
              <a:ext cx="369950" cy="369950"/>
            </a:xfrm>
            <a:custGeom>
              <a:avLst/>
              <a:gdLst>
                <a:gd name="connsiteX0" fmla="*/ 369951 w 369950"/>
                <a:gd name="connsiteY0" fmla="*/ 0 h 369950"/>
                <a:gd name="connsiteX1" fmla="*/ 369951 w 369950"/>
                <a:gd name="connsiteY1" fmla="*/ 95 h 369950"/>
                <a:gd name="connsiteX2" fmla="*/ 0 w 369950"/>
                <a:gd name="connsiteY2" fmla="*/ 369951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950" h="369950">
                  <a:moveTo>
                    <a:pt x="369951" y="0"/>
                  </a:moveTo>
                  <a:lnTo>
                    <a:pt x="369951" y="95"/>
                  </a:lnTo>
                  <a:lnTo>
                    <a:pt x="0" y="369951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  <p:sp>
          <p:nvSpPr>
            <p:cNvPr id="572" name="Полилиния 571">
              <a:extLst>
                <a:ext uri="{FF2B5EF4-FFF2-40B4-BE49-F238E27FC236}">
                  <a16:creationId xmlns="" xmlns:a16="http://schemas.microsoft.com/office/drawing/2014/main" id="{7323E4BF-600D-5244-93CA-7F142774AF0D}"/>
                </a:ext>
              </a:extLst>
            </p:cNvPr>
            <p:cNvSpPr/>
            <p:nvPr/>
          </p:nvSpPr>
          <p:spPr>
            <a:xfrm>
              <a:off x="5866352" y="3214592"/>
              <a:ext cx="540162" cy="540162"/>
            </a:xfrm>
            <a:custGeom>
              <a:avLst/>
              <a:gdLst>
                <a:gd name="connsiteX0" fmla="*/ 540163 w 540162"/>
                <a:gd name="connsiteY0" fmla="*/ 183737 h 540162"/>
                <a:gd name="connsiteX1" fmla="*/ 356425 w 540162"/>
                <a:gd name="connsiteY1" fmla="*/ 183737 h 540162"/>
                <a:gd name="connsiteX2" fmla="*/ 356425 w 540162"/>
                <a:gd name="connsiteY2" fmla="*/ 0 h 540162"/>
                <a:gd name="connsiteX3" fmla="*/ 183833 w 540162"/>
                <a:gd name="connsiteY3" fmla="*/ 0 h 540162"/>
                <a:gd name="connsiteX4" fmla="*/ 183833 w 540162"/>
                <a:gd name="connsiteY4" fmla="*/ 183737 h 540162"/>
                <a:gd name="connsiteX5" fmla="*/ 0 w 540162"/>
                <a:gd name="connsiteY5" fmla="*/ 183737 h 540162"/>
                <a:gd name="connsiteX6" fmla="*/ 0 w 540162"/>
                <a:gd name="connsiteY6" fmla="*/ 356330 h 540162"/>
                <a:gd name="connsiteX7" fmla="*/ 183833 w 540162"/>
                <a:gd name="connsiteY7" fmla="*/ 356330 h 540162"/>
                <a:gd name="connsiteX8" fmla="*/ 183833 w 540162"/>
                <a:gd name="connsiteY8" fmla="*/ 540163 h 540162"/>
                <a:gd name="connsiteX9" fmla="*/ 356425 w 540162"/>
                <a:gd name="connsiteY9" fmla="*/ 540163 h 540162"/>
                <a:gd name="connsiteX10" fmla="*/ 356425 w 540162"/>
                <a:gd name="connsiteY10" fmla="*/ 356330 h 540162"/>
                <a:gd name="connsiteX11" fmla="*/ 540163 w 540162"/>
                <a:gd name="connsiteY11" fmla="*/ 356330 h 540162"/>
                <a:gd name="connsiteX12" fmla="*/ 540163 w 540162"/>
                <a:gd name="connsiteY12" fmla="*/ 183737 h 54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162" h="540162">
                  <a:moveTo>
                    <a:pt x="540163" y="183737"/>
                  </a:moveTo>
                  <a:lnTo>
                    <a:pt x="356425" y="183737"/>
                  </a:lnTo>
                  <a:lnTo>
                    <a:pt x="356425" y="0"/>
                  </a:lnTo>
                  <a:lnTo>
                    <a:pt x="183833" y="0"/>
                  </a:lnTo>
                  <a:lnTo>
                    <a:pt x="183833" y="183737"/>
                  </a:lnTo>
                  <a:lnTo>
                    <a:pt x="0" y="183737"/>
                  </a:lnTo>
                  <a:lnTo>
                    <a:pt x="0" y="356330"/>
                  </a:lnTo>
                  <a:lnTo>
                    <a:pt x="183833" y="356330"/>
                  </a:lnTo>
                  <a:lnTo>
                    <a:pt x="183833" y="540163"/>
                  </a:lnTo>
                  <a:lnTo>
                    <a:pt x="356425" y="540163"/>
                  </a:lnTo>
                  <a:lnTo>
                    <a:pt x="356425" y="356330"/>
                  </a:lnTo>
                  <a:lnTo>
                    <a:pt x="540163" y="356330"/>
                  </a:lnTo>
                  <a:lnTo>
                    <a:pt x="540163" y="183737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165256" y="2537358"/>
            <a:ext cx="73370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резидентам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предоставлено право получать наличные денежные средства от нерезидентов в сумме, причитающейся в соответствии с условиями внешнеэкономических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контрактов, </a:t>
            </a:r>
          </a:p>
          <a:p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u="sng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следующих случаях: 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1) в качестве валютной выручки по экспортным внешнеторговым контрактам; 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2) в качестве возврата авансового платежа по импортным внешнеторговым контрактам за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неввезенные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РФ товары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3) в качестве денежных средств, причитающихся в соответствии с условиями договоров займа в случае предоставления займов резидентами нерезидентам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Постановление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Правительства РФ от 26.12.2022 № 2433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Меры поддержки внешнеэкономической деятельности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1973" y="1212815"/>
            <a:ext cx="570384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Круглосуточная работа Сибирского таможенного поста </a:t>
            </a:r>
            <a:endParaRPr lang="ru-RU" sz="1800" b="1" dirty="0" smtClean="0">
              <a:solidFill>
                <a:schemeClr val="bg1"/>
              </a:solidFill>
              <a:latin typeface="Calibri" pitchFamily="34" charset="0"/>
              <a:ea typeface="Merriweather Bold" panose="02060503050406030704" pitchFamily="18" charset="-52"/>
              <a:cs typeface="Open Sans" panose="020B0606030504020204" pitchFamily="34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(</a:t>
            </a:r>
            <a:r>
              <a:rPr lang="ru-RU" sz="1800" b="1" dirty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центр электронного декларирования) </a:t>
            </a:r>
            <a:endParaRPr lang="ru-RU" sz="1800" b="1" dirty="0" smtClean="0">
              <a:solidFill>
                <a:schemeClr val="bg1"/>
              </a:solidFill>
              <a:latin typeface="Calibri" pitchFamily="34" charset="0"/>
              <a:ea typeface="Merriweather Bold" panose="02060503050406030704" pitchFamily="18" charset="-52"/>
              <a:cs typeface="Open Sans" panose="020B0606030504020204" pitchFamily="34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по </a:t>
            </a:r>
            <a:r>
              <a:rPr lang="ru-RU" sz="1800" b="1" dirty="0">
                <a:solidFill>
                  <a:schemeClr val="bg1"/>
                </a:solidFill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rPr>
              <a:t>декларированию товаров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78450" y="2392163"/>
            <a:ext cx="2177813" cy="2414040"/>
            <a:chOff x="1010522" y="1839918"/>
            <a:chExt cx="1998943" cy="198861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062791" y="1839918"/>
              <a:ext cx="1281700" cy="1712370"/>
              <a:chOff x="1946271" y="284142"/>
              <a:chExt cx="3759200" cy="4505326"/>
            </a:xfrm>
            <a:gradFill>
              <a:gsLst>
                <a:gs pos="0">
                  <a:schemeClr val="accent1"/>
                </a:gs>
                <a:gs pos="47000">
                  <a:schemeClr val="accent4"/>
                </a:gs>
              </a:gsLst>
              <a:lin ang="18900000" scaled="1"/>
            </a:gradFill>
          </p:grpSpPr>
          <p:sp>
            <p:nvSpPr>
              <p:cNvPr id="245" name="Freeform 252"/>
              <p:cNvSpPr>
                <a:spLocks/>
              </p:cNvSpPr>
              <p:nvPr/>
            </p:nvSpPr>
            <p:spPr bwMode="auto">
              <a:xfrm>
                <a:off x="3152770" y="1477943"/>
                <a:ext cx="63499" cy="53976"/>
              </a:xfrm>
              <a:custGeom>
                <a:avLst/>
                <a:gdLst/>
                <a:ahLst/>
                <a:cxnLst>
                  <a:cxn ang="0">
                    <a:pos x="40" y="30"/>
                  </a:cxn>
                  <a:cxn ang="0">
                    <a:pos x="32" y="0"/>
                  </a:cxn>
                  <a:cxn ang="0">
                    <a:pos x="8" y="14"/>
                  </a:cxn>
                  <a:cxn ang="0">
                    <a:pos x="0" y="26"/>
                  </a:cxn>
                  <a:cxn ang="0">
                    <a:pos x="20" y="34"/>
                  </a:cxn>
                  <a:cxn ang="0">
                    <a:pos x="40" y="30"/>
                  </a:cxn>
                </a:cxnLst>
                <a:rect l="0" t="0" r="r" b="b"/>
                <a:pathLst>
                  <a:path w="40" h="34">
                    <a:moveTo>
                      <a:pt x="40" y="30"/>
                    </a:moveTo>
                    <a:lnTo>
                      <a:pt x="32" y="0"/>
                    </a:lnTo>
                    <a:lnTo>
                      <a:pt x="8" y="14"/>
                    </a:lnTo>
                    <a:lnTo>
                      <a:pt x="0" y="26"/>
                    </a:lnTo>
                    <a:lnTo>
                      <a:pt x="20" y="34"/>
                    </a:lnTo>
                    <a:lnTo>
                      <a:pt x="40" y="30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2" tIns="22857" rIns="45712" bIns="22857" numCol="1" anchor="t" anchorCtr="0" compatLnSpc="1">
                <a:prstTxWarp prst="textNoShape">
                  <a:avLst/>
                </a:prstTxWarp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grpSp>
            <p:nvGrpSpPr>
              <p:cNvPr id="246" name="Группа 245"/>
              <p:cNvGrpSpPr/>
              <p:nvPr/>
            </p:nvGrpSpPr>
            <p:grpSpPr>
              <a:xfrm>
                <a:off x="1946271" y="284142"/>
                <a:ext cx="3575050" cy="4505326"/>
                <a:chOff x="2241550" y="255587"/>
                <a:chExt cx="3575050" cy="4505326"/>
              </a:xfrm>
              <a:grpFill/>
            </p:grpSpPr>
            <p:sp>
              <p:nvSpPr>
                <p:cNvPr id="251" name="Freeform 288"/>
                <p:cNvSpPr>
                  <a:spLocks/>
                </p:cNvSpPr>
                <p:nvPr/>
              </p:nvSpPr>
              <p:spPr bwMode="auto">
                <a:xfrm>
                  <a:off x="4248150" y="968375"/>
                  <a:ext cx="31750" cy="4127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26"/>
                    </a:cxn>
                    <a:cxn ang="0">
                      <a:pos x="20" y="16"/>
                    </a:cxn>
                    <a:cxn ang="0">
                      <a:pos x="8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0" h="26">
                      <a:moveTo>
                        <a:pt x="0" y="16"/>
                      </a:moveTo>
                      <a:lnTo>
                        <a:pt x="8" y="26"/>
                      </a:lnTo>
                      <a:lnTo>
                        <a:pt x="20" y="16"/>
                      </a:lnTo>
                      <a:lnTo>
                        <a:pt x="8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45712" tIns="22857" rIns="45712" bIns="22857" numCol="1" anchor="t" anchorCtr="0" compatLnSpc="1">
                  <a:prstTxWarp prst="textNoShape">
                    <a:avLst/>
                  </a:prstTxWarp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endParaRPr lang="ru-RU" sz="900"/>
                </a:p>
              </p:txBody>
            </p:sp>
            <p:grpSp>
              <p:nvGrpSpPr>
                <p:cNvPr id="252" name="Группа 251"/>
                <p:cNvGrpSpPr/>
                <p:nvPr/>
              </p:nvGrpSpPr>
              <p:grpSpPr>
                <a:xfrm>
                  <a:off x="2241550" y="255587"/>
                  <a:ext cx="3575050" cy="4505326"/>
                  <a:chOff x="2241550" y="255587"/>
                  <a:chExt cx="3575050" cy="4505326"/>
                </a:xfrm>
                <a:grpFill/>
              </p:grpSpPr>
              <p:sp>
                <p:nvSpPr>
                  <p:cNvPr id="253" name="Freeform 280"/>
                  <p:cNvSpPr>
                    <a:spLocks/>
                  </p:cNvSpPr>
                  <p:nvPr/>
                </p:nvSpPr>
                <p:spPr bwMode="auto">
                  <a:xfrm>
                    <a:off x="4159250" y="255587"/>
                    <a:ext cx="69850" cy="53975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4" y="2"/>
                      </a:cxn>
                      <a:cxn ang="0">
                        <a:pos x="0" y="26"/>
                      </a:cxn>
                      <a:cxn ang="0">
                        <a:pos x="44" y="3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44" h="34">
                        <a:moveTo>
                          <a:pt x="34" y="0"/>
                        </a:moveTo>
                        <a:lnTo>
                          <a:pt x="4" y="2"/>
                        </a:lnTo>
                        <a:lnTo>
                          <a:pt x="0" y="26"/>
                        </a:lnTo>
                        <a:lnTo>
                          <a:pt x="44" y="3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45712" tIns="22857" rIns="45712" bIns="22857" numCol="1" anchor="t" anchorCtr="0" compatLnSpc="1">
                    <a:prstTxWarp prst="textNoShape">
                      <a:avLst/>
                    </a:prstTxWarp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  <p:grpSp>
                <p:nvGrpSpPr>
                  <p:cNvPr id="254" name="Группа 253"/>
                  <p:cNvGrpSpPr/>
                  <p:nvPr/>
                </p:nvGrpSpPr>
                <p:grpSpPr>
                  <a:xfrm>
                    <a:off x="2241550" y="268287"/>
                    <a:ext cx="3575050" cy="4492626"/>
                    <a:chOff x="2241550" y="268287"/>
                    <a:chExt cx="3575050" cy="4492626"/>
                  </a:xfrm>
                  <a:grpFill/>
                </p:grpSpPr>
                <p:sp>
                  <p:nvSpPr>
                    <p:cNvPr id="255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2241550" y="831850"/>
                      <a:ext cx="3575050" cy="3929063"/>
                    </a:xfrm>
                    <a:custGeom>
                      <a:avLst/>
                      <a:gdLst/>
                      <a:ahLst/>
                      <a:cxnLst>
                        <a:cxn ang="0">
                          <a:pos x="2186" y="1503"/>
                        </a:cxn>
                        <a:cxn ang="0">
                          <a:pos x="2036" y="1459"/>
                        </a:cxn>
                        <a:cxn ang="0">
                          <a:pos x="1870" y="1606"/>
                        </a:cxn>
                        <a:cxn ang="0">
                          <a:pos x="1806" y="1445"/>
                        </a:cxn>
                        <a:cxn ang="0">
                          <a:pos x="1776" y="1290"/>
                        </a:cxn>
                        <a:cxn ang="0">
                          <a:pos x="1714" y="1234"/>
                        </a:cxn>
                        <a:cxn ang="0">
                          <a:pos x="1716" y="1194"/>
                        </a:cxn>
                        <a:cxn ang="0">
                          <a:pos x="1606" y="1178"/>
                        </a:cxn>
                        <a:cxn ang="0">
                          <a:pos x="1628" y="1046"/>
                        </a:cxn>
                        <a:cxn ang="0">
                          <a:pos x="1618" y="799"/>
                        </a:cxn>
                        <a:cxn ang="0">
                          <a:pos x="1676" y="662"/>
                        </a:cxn>
                        <a:cxn ang="0">
                          <a:pos x="1722" y="506"/>
                        </a:cxn>
                        <a:cxn ang="0">
                          <a:pos x="1626" y="383"/>
                        </a:cxn>
                        <a:cxn ang="0">
                          <a:pos x="1626" y="321"/>
                        </a:cxn>
                        <a:cxn ang="0">
                          <a:pos x="1542" y="106"/>
                        </a:cxn>
                        <a:cxn ang="0">
                          <a:pos x="1472" y="0"/>
                        </a:cxn>
                        <a:cxn ang="0">
                          <a:pos x="1360" y="136"/>
                        </a:cxn>
                        <a:cxn ang="0">
                          <a:pos x="1284" y="144"/>
                        </a:cxn>
                        <a:cxn ang="0">
                          <a:pos x="1078" y="225"/>
                        </a:cxn>
                        <a:cxn ang="0">
                          <a:pos x="940" y="329"/>
                        </a:cxn>
                        <a:cxn ang="0">
                          <a:pos x="916" y="498"/>
                        </a:cxn>
                        <a:cxn ang="0">
                          <a:pos x="830" y="486"/>
                        </a:cxn>
                        <a:cxn ang="0">
                          <a:pos x="756" y="628"/>
                        </a:cxn>
                        <a:cxn ang="0">
                          <a:pos x="822" y="821"/>
                        </a:cxn>
                        <a:cxn ang="0">
                          <a:pos x="804" y="1016"/>
                        </a:cxn>
                        <a:cxn ang="0">
                          <a:pos x="832" y="1218"/>
                        </a:cxn>
                        <a:cxn ang="0">
                          <a:pos x="820" y="1403"/>
                        </a:cxn>
                        <a:cxn ang="0">
                          <a:pos x="654" y="1455"/>
                        </a:cxn>
                        <a:cxn ang="0">
                          <a:pos x="460" y="1379"/>
                        </a:cxn>
                        <a:cxn ang="0">
                          <a:pos x="354" y="1507"/>
                        </a:cxn>
                        <a:cxn ang="0">
                          <a:pos x="224" y="1537"/>
                        </a:cxn>
                        <a:cxn ang="0">
                          <a:pos x="132" y="1473"/>
                        </a:cxn>
                        <a:cxn ang="0">
                          <a:pos x="108" y="1576"/>
                        </a:cxn>
                        <a:cxn ang="0">
                          <a:pos x="54" y="1644"/>
                        </a:cxn>
                        <a:cxn ang="0">
                          <a:pos x="24" y="1752"/>
                        </a:cxn>
                        <a:cxn ang="0">
                          <a:pos x="50" y="1836"/>
                        </a:cxn>
                        <a:cxn ang="0">
                          <a:pos x="82" y="1901"/>
                        </a:cxn>
                        <a:cxn ang="0">
                          <a:pos x="166" y="1907"/>
                        </a:cxn>
                        <a:cxn ang="0">
                          <a:pos x="290" y="1999"/>
                        </a:cxn>
                        <a:cxn ang="0">
                          <a:pos x="404" y="2220"/>
                        </a:cxn>
                        <a:cxn ang="0">
                          <a:pos x="554" y="2310"/>
                        </a:cxn>
                        <a:cxn ang="0">
                          <a:pos x="626" y="2410"/>
                        </a:cxn>
                        <a:cxn ang="0">
                          <a:pos x="750" y="2475"/>
                        </a:cxn>
                        <a:cxn ang="0">
                          <a:pos x="844" y="2421"/>
                        </a:cxn>
                        <a:cxn ang="0">
                          <a:pos x="1112" y="2427"/>
                        </a:cxn>
                        <a:cxn ang="0">
                          <a:pos x="1288" y="2459"/>
                        </a:cxn>
                        <a:cxn ang="0">
                          <a:pos x="1322" y="2316"/>
                        </a:cxn>
                        <a:cxn ang="0">
                          <a:pos x="1352" y="2222"/>
                        </a:cxn>
                        <a:cxn ang="0">
                          <a:pos x="1418" y="2160"/>
                        </a:cxn>
                        <a:cxn ang="0">
                          <a:pos x="1574" y="2282"/>
                        </a:cxn>
                        <a:cxn ang="0">
                          <a:pos x="1664" y="2302"/>
                        </a:cxn>
                        <a:cxn ang="0">
                          <a:pos x="1704" y="2242"/>
                        </a:cxn>
                        <a:cxn ang="0">
                          <a:pos x="1802" y="2095"/>
                        </a:cxn>
                        <a:cxn ang="0">
                          <a:pos x="1822" y="1957"/>
                        </a:cxn>
                        <a:cxn ang="0">
                          <a:pos x="1862" y="1840"/>
                        </a:cxn>
                        <a:cxn ang="0">
                          <a:pos x="1962" y="1792"/>
                        </a:cxn>
                        <a:cxn ang="0">
                          <a:pos x="2112" y="1756"/>
                        </a:cxn>
                        <a:cxn ang="0">
                          <a:pos x="2224" y="1704"/>
                        </a:cxn>
                      </a:cxnLst>
                      <a:rect l="0" t="0" r="r" b="b"/>
                      <a:pathLst>
                        <a:path w="2252" h="2475">
                          <a:moveTo>
                            <a:pt x="2188" y="1632"/>
                          </a:moveTo>
                          <a:lnTo>
                            <a:pt x="2206" y="1618"/>
                          </a:lnTo>
                          <a:lnTo>
                            <a:pt x="2252" y="1616"/>
                          </a:lnTo>
                          <a:lnTo>
                            <a:pt x="2210" y="1519"/>
                          </a:lnTo>
                          <a:lnTo>
                            <a:pt x="2186" y="1503"/>
                          </a:lnTo>
                          <a:lnTo>
                            <a:pt x="2146" y="1521"/>
                          </a:lnTo>
                          <a:lnTo>
                            <a:pt x="2132" y="1477"/>
                          </a:lnTo>
                          <a:lnTo>
                            <a:pt x="2070" y="1453"/>
                          </a:lnTo>
                          <a:lnTo>
                            <a:pt x="2070" y="1453"/>
                          </a:lnTo>
                          <a:lnTo>
                            <a:pt x="2036" y="1459"/>
                          </a:lnTo>
                          <a:lnTo>
                            <a:pt x="1988" y="1563"/>
                          </a:lnTo>
                          <a:lnTo>
                            <a:pt x="1956" y="1602"/>
                          </a:lnTo>
                          <a:lnTo>
                            <a:pt x="1930" y="1576"/>
                          </a:lnTo>
                          <a:lnTo>
                            <a:pt x="1914" y="1604"/>
                          </a:lnTo>
                          <a:lnTo>
                            <a:pt x="1870" y="1606"/>
                          </a:lnTo>
                          <a:lnTo>
                            <a:pt x="1840" y="1630"/>
                          </a:lnTo>
                          <a:lnTo>
                            <a:pt x="1810" y="1600"/>
                          </a:lnTo>
                          <a:lnTo>
                            <a:pt x="1816" y="1519"/>
                          </a:lnTo>
                          <a:lnTo>
                            <a:pt x="1842" y="1457"/>
                          </a:lnTo>
                          <a:lnTo>
                            <a:pt x="1806" y="1445"/>
                          </a:lnTo>
                          <a:lnTo>
                            <a:pt x="1790" y="1409"/>
                          </a:lnTo>
                          <a:lnTo>
                            <a:pt x="1790" y="1409"/>
                          </a:lnTo>
                          <a:lnTo>
                            <a:pt x="1804" y="1357"/>
                          </a:lnTo>
                          <a:lnTo>
                            <a:pt x="1774" y="1341"/>
                          </a:lnTo>
                          <a:lnTo>
                            <a:pt x="1776" y="1290"/>
                          </a:lnTo>
                          <a:lnTo>
                            <a:pt x="1776" y="1290"/>
                          </a:lnTo>
                          <a:lnTo>
                            <a:pt x="1754" y="1248"/>
                          </a:lnTo>
                          <a:lnTo>
                            <a:pt x="1736" y="1260"/>
                          </a:lnTo>
                          <a:lnTo>
                            <a:pt x="1714" y="1260"/>
                          </a:lnTo>
                          <a:lnTo>
                            <a:pt x="1714" y="1234"/>
                          </a:lnTo>
                          <a:lnTo>
                            <a:pt x="1734" y="1222"/>
                          </a:lnTo>
                          <a:lnTo>
                            <a:pt x="1716" y="1194"/>
                          </a:lnTo>
                          <a:lnTo>
                            <a:pt x="1716" y="1194"/>
                          </a:lnTo>
                          <a:lnTo>
                            <a:pt x="1716" y="1194"/>
                          </a:lnTo>
                          <a:lnTo>
                            <a:pt x="1716" y="1194"/>
                          </a:lnTo>
                          <a:lnTo>
                            <a:pt x="1716" y="1194"/>
                          </a:lnTo>
                          <a:lnTo>
                            <a:pt x="1702" y="1178"/>
                          </a:lnTo>
                          <a:lnTo>
                            <a:pt x="1678" y="1194"/>
                          </a:lnTo>
                          <a:lnTo>
                            <a:pt x="1656" y="1178"/>
                          </a:lnTo>
                          <a:lnTo>
                            <a:pt x="1606" y="1178"/>
                          </a:lnTo>
                          <a:lnTo>
                            <a:pt x="1610" y="1148"/>
                          </a:lnTo>
                          <a:lnTo>
                            <a:pt x="1640" y="1112"/>
                          </a:lnTo>
                          <a:lnTo>
                            <a:pt x="1648" y="1086"/>
                          </a:lnTo>
                          <a:lnTo>
                            <a:pt x="1628" y="1072"/>
                          </a:lnTo>
                          <a:lnTo>
                            <a:pt x="1628" y="1046"/>
                          </a:lnTo>
                          <a:lnTo>
                            <a:pt x="1610" y="1026"/>
                          </a:lnTo>
                          <a:lnTo>
                            <a:pt x="1618" y="987"/>
                          </a:lnTo>
                          <a:lnTo>
                            <a:pt x="1598" y="971"/>
                          </a:lnTo>
                          <a:lnTo>
                            <a:pt x="1628" y="939"/>
                          </a:lnTo>
                          <a:lnTo>
                            <a:pt x="1618" y="799"/>
                          </a:lnTo>
                          <a:lnTo>
                            <a:pt x="1584" y="747"/>
                          </a:lnTo>
                          <a:lnTo>
                            <a:pt x="1598" y="739"/>
                          </a:lnTo>
                          <a:lnTo>
                            <a:pt x="1640" y="704"/>
                          </a:lnTo>
                          <a:lnTo>
                            <a:pt x="1668" y="706"/>
                          </a:lnTo>
                          <a:lnTo>
                            <a:pt x="1676" y="662"/>
                          </a:lnTo>
                          <a:lnTo>
                            <a:pt x="1688" y="642"/>
                          </a:lnTo>
                          <a:lnTo>
                            <a:pt x="1692" y="618"/>
                          </a:lnTo>
                          <a:lnTo>
                            <a:pt x="1744" y="576"/>
                          </a:lnTo>
                          <a:lnTo>
                            <a:pt x="1722" y="548"/>
                          </a:lnTo>
                          <a:lnTo>
                            <a:pt x="1722" y="506"/>
                          </a:lnTo>
                          <a:lnTo>
                            <a:pt x="1676" y="441"/>
                          </a:lnTo>
                          <a:lnTo>
                            <a:pt x="1670" y="409"/>
                          </a:lnTo>
                          <a:lnTo>
                            <a:pt x="1656" y="389"/>
                          </a:lnTo>
                          <a:lnTo>
                            <a:pt x="1658" y="369"/>
                          </a:lnTo>
                          <a:lnTo>
                            <a:pt x="1626" y="383"/>
                          </a:lnTo>
                          <a:lnTo>
                            <a:pt x="1596" y="407"/>
                          </a:lnTo>
                          <a:lnTo>
                            <a:pt x="1552" y="421"/>
                          </a:lnTo>
                          <a:lnTo>
                            <a:pt x="1540" y="443"/>
                          </a:lnTo>
                          <a:lnTo>
                            <a:pt x="1540" y="411"/>
                          </a:lnTo>
                          <a:lnTo>
                            <a:pt x="1626" y="321"/>
                          </a:lnTo>
                          <a:lnTo>
                            <a:pt x="1676" y="233"/>
                          </a:lnTo>
                          <a:lnTo>
                            <a:pt x="1698" y="154"/>
                          </a:lnTo>
                          <a:lnTo>
                            <a:pt x="1630" y="76"/>
                          </a:lnTo>
                          <a:lnTo>
                            <a:pt x="1564" y="74"/>
                          </a:lnTo>
                          <a:lnTo>
                            <a:pt x="1542" y="106"/>
                          </a:lnTo>
                          <a:lnTo>
                            <a:pt x="1522" y="110"/>
                          </a:lnTo>
                          <a:lnTo>
                            <a:pt x="1540" y="56"/>
                          </a:lnTo>
                          <a:lnTo>
                            <a:pt x="1490" y="50"/>
                          </a:lnTo>
                          <a:lnTo>
                            <a:pt x="1506" y="28"/>
                          </a:lnTo>
                          <a:lnTo>
                            <a:pt x="1472" y="0"/>
                          </a:lnTo>
                          <a:lnTo>
                            <a:pt x="1442" y="10"/>
                          </a:lnTo>
                          <a:lnTo>
                            <a:pt x="1396" y="80"/>
                          </a:lnTo>
                          <a:lnTo>
                            <a:pt x="1406" y="118"/>
                          </a:lnTo>
                          <a:lnTo>
                            <a:pt x="1358" y="120"/>
                          </a:lnTo>
                          <a:lnTo>
                            <a:pt x="1360" y="136"/>
                          </a:lnTo>
                          <a:lnTo>
                            <a:pt x="1376" y="158"/>
                          </a:lnTo>
                          <a:lnTo>
                            <a:pt x="1344" y="152"/>
                          </a:lnTo>
                          <a:lnTo>
                            <a:pt x="1326" y="168"/>
                          </a:lnTo>
                          <a:lnTo>
                            <a:pt x="1290" y="162"/>
                          </a:lnTo>
                          <a:lnTo>
                            <a:pt x="1284" y="144"/>
                          </a:lnTo>
                          <a:lnTo>
                            <a:pt x="1224" y="144"/>
                          </a:lnTo>
                          <a:lnTo>
                            <a:pt x="1226" y="177"/>
                          </a:lnTo>
                          <a:lnTo>
                            <a:pt x="1158" y="187"/>
                          </a:lnTo>
                          <a:lnTo>
                            <a:pt x="1112" y="223"/>
                          </a:lnTo>
                          <a:lnTo>
                            <a:pt x="1078" y="225"/>
                          </a:lnTo>
                          <a:lnTo>
                            <a:pt x="1050" y="249"/>
                          </a:lnTo>
                          <a:lnTo>
                            <a:pt x="1038" y="297"/>
                          </a:lnTo>
                          <a:lnTo>
                            <a:pt x="1060" y="335"/>
                          </a:lnTo>
                          <a:lnTo>
                            <a:pt x="1028" y="343"/>
                          </a:lnTo>
                          <a:lnTo>
                            <a:pt x="940" y="329"/>
                          </a:lnTo>
                          <a:lnTo>
                            <a:pt x="888" y="327"/>
                          </a:lnTo>
                          <a:lnTo>
                            <a:pt x="872" y="357"/>
                          </a:lnTo>
                          <a:lnTo>
                            <a:pt x="870" y="431"/>
                          </a:lnTo>
                          <a:lnTo>
                            <a:pt x="902" y="464"/>
                          </a:lnTo>
                          <a:lnTo>
                            <a:pt x="916" y="498"/>
                          </a:lnTo>
                          <a:lnTo>
                            <a:pt x="876" y="498"/>
                          </a:lnTo>
                          <a:lnTo>
                            <a:pt x="836" y="425"/>
                          </a:lnTo>
                          <a:lnTo>
                            <a:pt x="806" y="425"/>
                          </a:lnTo>
                          <a:lnTo>
                            <a:pt x="806" y="431"/>
                          </a:lnTo>
                          <a:lnTo>
                            <a:pt x="830" y="486"/>
                          </a:lnTo>
                          <a:lnTo>
                            <a:pt x="802" y="490"/>
                          </a:lnTo>
                          <a:lnTo>
                            <a:pt x="796" y="524"/>
                          </a:lnTo>
                          <a:lnTo>
                            <a:pt x="822" y="578"/>
                          </a:lnTo>
                          <a:lnTo>
                            <a:pt x="814" y="602"/>
                          </a:lnTo>
                          <a:lnTo>
                            <a:pt x="756" y="628"/>
                          </a:lnTo>
                          <a:lnTo>
                            <a:pt x="748" y="660"/>
                          </a:lnTo>
                          <a:lnTo>
                            <a:pt x="788" y="710"/>
                          </a:lnTo>
                          <a:lnTo>
                            <a:pt x="830" y="722"/>
                          </a:lnTo>
                          <a:lnTo>
                            <a:pt x="840" y="775"/>
                          </a:lnTo>
                          <a:lnTo>
                            <a:pt x="822" y="821"/>
                          </a:lnTo>
                          <a:lnTo>
                            <a:pt x="780" y="831"/>
                          </a:lnTo>
                          <a:lnTo>
                            <a:pt x="794" y="861"/>
                          </a:lnTo>
                          <a:lnTo>
                            <a:pt x="780" y="899"/>
                          </a:lnTo>
                          <a:lnTo>
                            <a:pt x="812" y="941"/>
                          </a:lnTo>
                          <a:lnTo>
                            <a:pt x="804" y="1016"/>
                          </a:lnTo>
                          <a:lnTo>
                            <a:pt x="830" y="1052"/>
                          </a:lnTo>
                          <a:lnTo>
                            <a:pt x="820" y="1106"/>
                          </a:lnTo>
                          <a:lnTo>
                            <a:pt x="858" y="1134"/>
                          </a:lnTo>
                          <a:lnTo>
                            <a:pt x="864" y="1172"/>
                          </a:lnTo>
                          <a:lnTo>
                            <a:pt x="832" y="1218"/>
                          </a:lnTo>
                          <a:lnTo>
                            <a:pt x="828" y="1260"/>
                          </a:lnTo>
                          <a:lnTo>
                            <a:pt x="778" y="1325"/>
                          </a:lnTo>
                          <a:lnTo>
                            <a:pt x="778" y="1327"/>
                          </a:lnTo>
                          <a:lnTo>
                            <a:pt x="778" y="1379"/>
                          </a:lnTo>
                          <a:lnTo>
                            <a:pt x="820" y="1403"/>
                          </a:lnTo>
                          <a:lnTo>
                            <a:pt x="812" y="1423"/>
                          </a:lnTo>
                          <a:lnTo>
                            <a:pt x="774" y="1439"/>
                          </a:lnTo>
                          <a:lnTo>
                            <a:pt x="740" y="1443"/>
                          </a:lnTo>
                          <a:lnTo>
                            <a:pt x="710" y="1421"/>
                          </a:lnTo>
                          <a:lnTo>
                            <a:pt x="654" y="1455"/>
                          </a:lnTo>
                          <a:lnTo>
                            <a:pt x="606" y="1419"/>
                          </a:lnTo>
                          <a:lnTo>
                            <a:pt x="606" y="1419"/>
                          </a:lnTo>
                          <a:lnTo>
                            <a:pt x="538" y="1419"/>
                          </a:lnTo>
                          <a:lnTo>
                            <a:pt x="492" y="1389"/>
                          </a:lnTo>
                          <a:lnTo>
                            <a:pt x="460" y="1379"/>
                          </a:lnTo>
                          <a:lnTo>
                            <a:pt x="428" y="1403"/>
                          </a:lnTo>
                          <a:lnTo>
                            <a:pt x="406" y="1473"/>
                          </a:lnTo>
                          <a:lnTo>
                            <a:pt x="380" y="1471"/>
                          </a:lnTo>
                          <a:lnTo>
                            <a:pt x="358" y="1485"/>
                          </a:lnTo>
                          <a:lnTo>
                            <a:pt x="354" y="1507"/>
                          </a:lnTo>
                          <a:lnTo>
                            <a:pt x="316" y="1527"/>
                          </a:lnTo>
                          <a:lnTo>
                            <a:pt x="316" y="1527"/>
                          </a:lnTo>
                          <a:lnTo>
                            <a:pt x="278" y="1553"/>
                          </a:lnTo>
                          <a:lnTo>
                            <a:pt x="252" y="1553"/>
                          </a:lnTo>
                          <a:lnTo>
                            <a:pt x="224" y="1537"/>
                          </a:lnTo>
                          <a:lnTo>
                            <a:pt x="196" y="1541"/>
                          </a:lnTo>
                          <a:lnTo>
                            <a:pt x="158" y="1515"/>
                          </a:lnTo>
                          <a:lnTo>
                            <a:pt x="140" y="1511"/>
                          </a:lnTo>
                          <a:lnTo>
                            <a:pt x="152" y="1493"/>
                          </a:lnTo>
                          <a:lnTo>
                            <a:pt x="132" y="1473"/>
                          </a:lnTo>
                          <a:lnTo>
                            <a:pt x="96" y="1509"/>
                          </a:lnTo>
                          <a:lnTo>
                            <a:pt x="92" y="1541"/>
                          </a:lnTo>
                          <a:lnTo>
                            <a:pt x="80" y="1553"/>
                          </a:lnTo>
                          <a:lnTo>
                            <a:pt x="84" y="1565"/>
                          </a:lnTo>
                          <a:lnTo>
                            <a:pt x="108" y="1576"/>
                          </a:lnTo>
                          <a:lnTo>
                            <a:pt x="114" y="1596"/>
                          </a:lnTo>
                          <a:lnTo>
                            <a:pt x="110" y="1616"/>
                          </a:lnTo>
                          <a:lnTo>
                            <a:pt x="102" y="1628"/>
                          </a:lnTo>
                          <a:lnTo>
                            <a:pt x="76" y="1622"/>
                          </a:lnTo>
                          <a:lnTo>
                            <a:pt x="54" y="1644"/>
                          </a:lnTo>
                          <a:lnTo>
                            <a:pt x="50" y="1670"/>
                          </a:lnTo>
                          <a:lnTo>
                            <a:pt x="16" y="1702"/>
                          </a:lnTo>
                          <a:lnTo>
                            <a:pt x="8" y="1722"/>
                          </a:lnTo>
                          <a:lnTo>
                            <a:pt x="24" y="1726"/>
                          </a:lnTo>
                          <a:lnTo>
                            <a:pt x="24" y="1752"/>
                          </a:lnTo>
                          <a:lnTo>
                            <a:pt x="14" y="1762"/>
                          </a:lnTo>
                          <a:lnTo>
                            <a:pt x="20" y="1780"/>
                          </a:lnTo>
                          <a:lnTo>
                            <a:pt x="0" y="1804"/>
                          </a:lnTo>
                          <a:lnTo>
                            <a:pt x="4" y="1824"/>
                          </a:lnTo>
                          <a:lnTo>
                            <a:pt x="50" y="1836"/>
                          </a:lnTo>
                          <a:lnTo>
                            <a:pt x="52" y="1861"/>
                          </a:lnTo>
                          <a:lnTo>
                            <a:pt x="74" y="1861"/>
                          </a:lnTo>
                          <a:lnTo>
                            <a:pt x="92" y="1865"/>
                          </a:lnTo>
                          <a:lnTo>
                            <a:pt x="106" y="1883"/>
                          </a:lnTo>
                          <a:lnTo>
                            <a:pt x="82" y="1901"/>
                          </a:lnTo>
                          <a:lnTo>
                            <a:pt x="82" y="1921"/>
                          </a:lnTo>
                          <a:lnTo>
                            <a:pt x="108" y="1913"/>
                          </a:lnTo>
                          <a:lnTo>
                            <a:pt x="130" y="1925"/>
                          </a:lnTo>
                          <a:lnTo>
                            <a:pt x="148" y="1921"/>
                          </a:lnTo>
                          <a:lnTo>
                            <a:pt x="166" y="1907"/>
                          </a:lnTo>
                          <a:lnTo>
                            <a:pt x="210" y="1899"/>
                          </a:lnTo>
                          <a:lnTo>
                            <a:pt x="210" y="1899"/>
                          </a:lnTo>
                          <a:lnTo>
                            <a:pt x="262" y="1901"/>
                          </a:lnTo>
                          <a:lnTo>
                            <a:pt x="244" y="1921"/>
                          </a:lnTo>
                          <a:lnTo>
                            <a:pt x="290" y="1999"/>
                          </a:lnTo>
                          <a:lnTo>
                            <a:pt x="290" y="1999"/>
                          </a:lnTo>
                          <a:lnTo>
                            <a:pt x="342" y="2246"/>
                          </a:lnTo>
                          <a:lnTo>
                            <a:pt x="372" y="2240"/>
                          </a:lnTo>
                          <a:lnTo>
                            <a:pt x="390" y="2214"/>
                          </a:lnTo>
                          <a:lnTo>
                            <a:pt x="404" y="2220"/>
                          </a:lnTo>
                          <a:lnTo>
                            <a:pt x="410" y="2248"/>
                          </a:lnTo>
                          <a:lnTo>
                            <a:pt x="468" y="2280"/>
                          </a:lnTo>
                          <a:lnTo>
                            <a:pt x="514" y="2264"/>
                          </a:lnTo>
                          <a:lnTo>
                            <a:pt x="536" y="2274"/>
                          </a:lnTo>
                          <a:lnTo>
                            <a:pt x="554" y="2310"/>
                          </a:lnTo>
                          <a:lnTo>
                            <a:pt x="554" y="2310"/>
                          </a:lnTo>
                          <a:lnTo>
                            <a:pt x="558" y="2348"/>
                          </a:lnTo>
                          <a:lnTo>
                            <a:pt x="592" y="2368"/>
                          </a:lnTo>
                          <a:lnTo>
                            <a:pt x="592" y="2404"/>
                          </a:lnTo>
                          <a:lnTo>
                            <a:pt x="626" y="2410"/>
                          </a:lnTo>
                          <a:lnTo>
                            <a:pt x="640" y="2429"/>
                          </a:lnTo>
                          <a:lnTo>
                            <a:pt x="678" y="2408"/>
                          </a:lnTo>
                          <a:lnTo>
                            <a:pt x="684" y="2433"/>
                          </a:lnTo>
                          <a:lnTo>
                            <a:pt x="710" y="2471"/>
                          </a:lnTo>
                          <a:lnTo>
                            <a:pt x="750" y="2475"/>
                          </a:lnTo>
                          <a:lnTo>
                            <a:pt x="760" y="2449"/>
                          </a:lnTo>
                          <a:lnTo>
                            <a:pt x="810" y="2447"/>
                          </a:lnTo>
                          <a:lnTo>
                            <a:pt x="810" y="2447"/>
                          </a:lnTo>
                          <a:lnTo>
                            <a:pt x="844" y="2421"/>
                          </a:lnTo>
                          <a:lnTo>
                            <a:pt x="844" y="2421"/>
                          </a:lnTo>
                          <a:lnTo>
                            <a:pt x="982" y="2370"/>
                          </a:lnTo>
                          <a:lnTo>
                            <a:pt x="1028" y="2366"/>
                          </a:lnTo>
                          <a:lnTo>
                            <a:pt x="1036" y="2378"/>
                          </a:lnTo>
                          <a:lnTo>
                            <a:pt x="1108" y="2394"/>
                          </a:lnTo>
                          <a:lnTo>
                            <a:pt x="1112" y="2427"/>
                          </a:lnTo>
                          <a:lnTo>
                            <a:pt x="1140" y="2441"/>
                          </a:lnTo>
                          <a:lnTo>
                            <a:pt x="1218" y="2449"/>
                          </a:lnTo>
                          <a:lnTo>
                            <a:pt x="1248" y="2453"/>
                          </a:lnTo>
                          <a:lnTo>
                            <a:pt x="1264" y="2469"/>
                          </a:lnTo>
                          <a:lnTo>
                            <a:pt x="1288" y="2459"/>
                          </a:lnTo>
                          <a:lnTo>
                            <a:pt x="1310" y="2441"/>
                          </a:lnTo>
                          <a:lnTo>
                            <a:pt x="1328" y="2400"/>
                          </a:lnTo>
                          <a:lnTo>
                            <a:pt x="1302" y="2368"/>
                          </a:lnTo>
                          <a:lnTo>
                            <a:pt x="1304" y="2322"/>
                          </a:lnTo>
                          <a:lnTo>
                            <a:pt x="1322" y="2316"/>
                          </a:lnTo>
                          <a:lnTo>
                            <a:pt x="1322" y="2294"/>
                          </a:lnTo>
                          <a:lnTo>
                            <a:pt x="1344" y="2294"/>
                          </a:lnTo>
                          <a:lnTo>
                            <a:pt x="1350" y="2268"/>
                          </a:lnTo>
                          <a:lnTo>
                            <a:pt x="1336" y="2240"/>
                          </a:lnTo>
                          <a:lnTo>
                            <a:pt x="1352" y="2222"/>
                          </a:lnTo>
                          <a:lnTo>
                            <a:pt x="1348" y="2204"/>
                          </a:lnTo>
                          <a:lnTo>
                            <a:pt x="1360" y="2194"/>
                          </a:lnTo>
                          <a:lnTo>
                            <a:pt x="1358" y="2186"/>
                          </a:lnTo>
                          <a:lnTo>
                            <a:pt x="1380" y="2186"/>
                          </a:lnTo>
                          <a:lnTo>
                            <a:pt x="1418" y="2160"/>
                          </a:lnTo>
                          <a:lnTo>
                            <a:pt x="1442" y="2192"/>
                          </a:lnTo>
                          <a:lnTo>
                            <a:pt x="1512" y="2248"/>
                          </a:lnTo>
                          <a:lnTo>
                            <a:pt x="1512" y="2248"/>
                          </a:lnTo>
                          <a:lnTo>
                            <a:pt x="1548" y="2248"/>
                          </a:lnTo>
                          <a:lnTo>
                            <a:pt x="1574" y="2282"/>
                          </a:lnTo>
                          <a:lnTo>
                            <a:pt x="1578" y="2310"/>
                          </a:lnTo>
                          <a:lnTo>
                            <a:pt x="1616" y="2318"/>
                          </a:lnTo>
                          <a:lnTo>
                            <a:pt x="1622" y="2340"/>
                          </a:lnTo>
                          <a:lnTo>
                            <a:pt x="1656" y="2328"/>
                          </a:lnTo>
                          <a:lnTo>
                            <a:pt x="1664" y="2302"/>
                          </a:lnTo>
                          <a:lnTo>
                            <a:pt x="1628" y="2302"/>
                          </a:lnTo>
                          <a:lnTo>
                            <a:pt x="1620" y="2286"/>
                          </a:lnTo>
                          <a:lnTo>
                            <a:pt x="1636" y="2276"/>
                          </a:lnTo>
                          <a:lnTo>
                            <a:pt x="1658" y="2274"/>
                          </a:lnTo>
                          <a:lnTo>
                            <a:pt x="1704" y="2242"/>
                          </a:lnTo>
                          <a:lnTo>
                            <a:pt x="1720" y="2218"/>
                          </a:lnTo>
                          <a:lnTo>
                            <a:pt x="1752" y="2188"/>
                          </a:lnTo>
                          <a:lnTo>
                            <a:pt x="1760" y="2166"/>
                          </a:lnTo>
                          <a:lnTo>
                            <a:pt x="1780" y="2131"/>
                          </a:lnTo>
                          <a:lnTo>
                            <a:pt x="1802" y="2095"/>
                          </a:lnTo>
                          <a:lnTo>
                            <a:pt x="1824" y="2039"/>
                          </a:lnTo>
                          <a:lnTo>
                            <a:pt x="1838" y="1995"/>
                          </a:lnTo>
                          <a:lnTo>
                            <a:pt x="1838" y="1995"/>
                          </a:lnTo>
                          <a:lnTo>
                            <a:pt x="1822" y="1957"/>
                          </a:lnTo>
                          <a:lnTo>
                            <a:pt x="1822" y="1957"/>
                          </a:lnTo>
                          <a:lnTo>
                            <a:pt x="1826" y="1917"/>
                          </a:lnTo>
                          <a:lnTo>
                            <a:pt x="1848" y="1891"/>
                          </a:lnTo>
                          <a:lnTo>
                            <a:pt x="1822" y="1869"/>
                          </a:lnTo>
                          <a:lnTo>
                            <a:pt x="1818" y="1846"/>
                          </a:lnTo>
                          <a:lnTo>
                            <a:pt x="1862" y="1840"/>
                          </a:lnTo>
                          <a:lnTo>
                            <a:pt x="1868" y="1814"/>
                          </a:lnTo>
                          <a:lnTo>
                            <a:pt x="1890" y="1822"/>
                          </a:lnTo>
                          <a:lnTo>
                            <a:pt x="1932" y="1808"/>
                          </a:lnTo>
                          <a:lnTo>
                            <a:pt x="1942" y="1782"/>
                          </a:lnTo>
                          <a:lnTo>
                            <a:pt x="1962" y="1792"/>
                          </a:lnTo>
                          <a:lnTo>
                            <a:pt x="1984" y="1794"/>
                          </a:lnTo>
                          <a:lnTo>
                            <a:pt x="1998" y="1814"/>
                          </a:lnTo>
                          <a:lnTo>
                            <a:pt x="2086" y="1790"/>
                          </a:lnTo>
                          <a:lnTo>
                            <a:pt x="2094" y="1754"/>
                          </a:lnTo>
                          <a:lnTo>
                            <a:pt x="2112" y="1756"/>
                          </a:lnTo>
                          <a:lnTo>
                            <a:pt x="2134" y="1732"/>
                          </a:lnTo>
                          <a:lnTo>
                            <a:pt x="2138" y="1758"/>
                          </a:lnTo>
                          <a:lnTo>
                            <a:pt x="2190" y="1768"/>
                          </a:lnTo>
                          <a:lnTo>
                            <a:pt x="2222" y="1746"/>
                          </a:lnTo>
                          <a:lnTo>
                            <a:pt x="2224" y="1704"/>
                          </a:lnTo>
                          <a:lnTo>
                            <a:pt x="2190" y="1680"/>
                          </a:lnTo>
                          <a:lnTo>
                            <a:pt x="2188" y="1632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45712" tIns="22857" rIns="45712" bIns="22857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ru-RU" sz="900"/>
                    </a:p>
                  </p:txBody>
                </p:sp>
                <p:sp>
                  <p:nvSpPr>
                    <p:cNvPr id="256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3540125" y="1401762"/>
                      <a:ext cx="57150" cy="76200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42"/>
                        </a:cxn>
                        <a:cxn ang="0">
                          <a:pos x="32" y="8"/>
                        </a:cxn>
                        <a:cxn ang="0">
                          <a:pos x="16" y="0"/>
                        </a:cxn>
                        <a:cxn ang="0">
                          <a:pos x="0" y="24"/>
                        </a:cxn>
                        <a:cxn ang="0">
                          <a:pos x="20" y="48"/>
                        </a:cxn>
                        <a:cxn ang="0">
                          <a:pos x="36" y="42"/>
                        </a:cxn>
                      </a:cxnLst>
                      <a:rect l="0" t="0" r="r" b="b"/>
                      <a:pathLst>
                        <a:path w="36" h="48">
                          <a:moveTo>
                            <a:pt x="36" y="42"/>
                          </a:moveTo>
                          <a:lnTo>
                            <a:pt x="32" y="8"/>
                          </a:lnTo>
                          <a:lnTo>
                            <a:pt x="16" y="0"/>
                          </a:lnTo>
                          <a:lnTo>
                            <a:pt x="0" y="24"/>
                          </a:lnTo>
                          <a:lnTo>
                            <a:pt x="20" y="48"/>
                          </a:lnTo>
                          <a:lnTo>
                            <a:pt x="36" y="42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45712" tIns="22857" rIns="45712" bIns="22857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ru-RU" sz="900"/>
                    </a:p>
                  </p:txBody>
                </p:sp>
                <p:sp>
                  <p:nvSpPr>
                    <p:cNvPr id="257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3619500" y="1176337"/>
                      <a:ext cx="38100" cy="50800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20"/>
                        </a:cxn>
                        <a:cxn ang="0">
                          <a:pos x="18" y="0"/>
                        </a:cxn>
                        <a:cxn ang="0">
                          <a:pos x="2" y="6"/>
                        </a:cxn>
                        <a:cxn ang="0">
                          <a:pos x="0" y="18"/>
                        </a:cxn>
                        <a:cxn ang="0">
                          <a:pos x="12" y="32"/>
                        </a:cxn>
                        <a:cxn ang="0">
                          <a:pos x="24" y="20"/>
                        </a:cxn>
                      </a:cxnLst>
                      <a:rect l="0" t="0" r="r" b="b"/>
                      <a:pathLst>
                        <a:path w="24" h="32">
                          <a:moveTo>
                            <a:pt x="24" y="20"/>
                          </a:moveTo>
                          <a:lnTo>
                            <a:pt x="18" y="0"/>
                          </a:lnTo>
                          <a:lnTo>
                            <a:pt x="2" y="6"/>
                          </a:lnTo>
                          <a:lnTo>
                            <a:pt x="0" y="18"/>
                          </a:lnTo>
                          <a:lnTo>
                            <a:pt x="12" y="32"/>
                          </a:lnTo>
                          <a:lnTo>
                            <a:pt x="24" y="2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45712" tIns="22857" rIns="45712" bIns="22857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ru-RU" sz="900"/>
                    </a:p>
                  </p:txBody>
                </p:sp>
                <p:sp>
                  <p:nvSpPr>
                    <p:cNvPr id="258" name="Freeform 281"/>
                    <p:cNvSpPr>
                      <a:spLocks/>
                    </p:cNvSpPr>
                    <p:nvPr/>
                  </p:nvSpPr>
                  <p:spPr bwMode="auto">
                    <a:xfrm>
                      <a:off x="4213225" y="268287"/>
                      <a:ext cx="168275" cy="2127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0"/>
                        </a:cxn>
                        <a:cxn ang="0">
                          <a:pos x="0" y="108"/>
                        </a:cxn>
                        <a:cxn ang="0">
                          <a:pos x="28" y="134"/>
                        </a:cxn>
                        <a:cxn ang="0">
                          <a:pos x="84" y="110"/>
                        </a:cxn>
                        <a:cxn ang="0">
                          <a:pos x="84" y="90"/>
                        </a:cxn>
                        <a:cxn ang="0">
                          <a:pos x="106" y="78"/>
                        </a:cxn>
                        <a:cxn ang="0">
                          <a:pos x="98" y="60"/>
                        </a:cxn>
                        <a:cxn ang="0">
                          <a:pos x="84" y="22"/>
                        </a:cxn>
                        <a:cxn ang="0">
                          <a:pos x="60" y="0"/>
                        </a:cxn>
                        <a:cxn ang="0">
                          <a:pos x="38" y="22"/>
                        </a:cxn>
                        <a:cxn ang="0">
                          <a:pos x="16" y="36"/>
                        </a:cxn>
                        <a:cxn ang="0">
                          <a:pos x="20" y="62"/>
                        </a:cxn>
                        <a:cxn ang="0">
                          <a:pos x="0" y="90"/>
                        </a:cxn>
                      </a:cxnLst>
                      <a:rect l="0" t="0" r="r" b="b"/>
                      <a:pathLst>
                        <a:path w="106" h="134">
                          <a:moveTo>
                            <a:pt x="0" y="90"/>
                          </a:moveTo>
                          <a:lnTo>
                            <a:pt x="0" y="108"/>
                          </a:lnTo>
                          <a:lnTo>
                            <a:pt x="28" y="134"/>
                          </a:lnTo>
                          <a:lnTo>
                            <a:pt x="84" y="110"/>
                          </a:lnTo>
                          <a:lnTo>
                            <a:pt x="84" y="90"/>
                          </a:lnTo>
                          <a:lnTo>
                            <a:pt x="106" y="78"/>
                          </a:lnTo>
                          <a:lnTo>
                            <a:pt x="98" y="60"/>
                          </a:lnTo>
                          <a:lnTo>
                            <a:pt x="84" y="22"/>
                          </a:lnTo>
                          <a:lnTo>
                            <a:pt x="60" y="0"/>
                          </a:lnTo>
                          <a:lnTo>
                            <a:pt x="38" y="22"/>
                          </a:lnTo>
                          <a:lnTo>
                            <a:pt x="16" y="36"/>
                          </a:lnTo>
                          <a:lnTo>
                            <a:pt x="20" y="62"/>
                          </a:lnTo>
                          <a:lnTo>
                            <a:pt x="0" y="9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45712" tIns="22857" rIns="45712" bIns="22857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ru-RU" sz="900"/>
                    </a:p>
                  </p:txBody>
                </p:sp>
                <p:sp>
                  <p:nvSpPr>
                    <p:cNvPr id="259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4156075" y="458787"/>
                      <a:ext cx="98425" cy="79375"/>
                    </a:xfrm>
                    <a:custGeom>
                      <a:avLst/>
                      <a:gdLst/>
                      <a:ahLst/>
                      <a:cxnLst>
                        <a:cxn ang="0">
                          <a:pos x="34" y="50"/>
                        </a:cxn>
                        <a:cxn ang="0">
                          <a:pos x="54" y="40"/>
                        </a:cxn>
                        <a:cxn ang="0">
                          <a:pos x="62" y="16"/>
                        </a:cxn>
                        <a:cxn ang="0">
                          <a:pos x="18" y="0"/>
                        </a:cxn>
                        <a:cxn ang="0">
                          <a:pos x="0" y="10"/>
                        </a:cxn>
                        <a:cxn ang="0">
                          <a:pos x="6" y="30"/>
                        </a:cxn>
                        <a:cxn ang="0">
                          <a:pos x="34" y="50"/>
                        </a:cxn>
                      </a:cxnLst>
                      <a:rect l="0" t="0" r="r" b="b"/>
                      <a:pathLst>
                        <a:path w="62" h="50">
                          <a:moveTo>
                            <a:pt x="34" y="50"/>
                          </a:moveTo>
                          <a:lnTo>
                            <a:pt x="54" y="40"/>
                          </a:lnTo>
                          <a:lnTo>
                            <a:pt x="62" y="16"/>
                          </a:lnTo>
                          <a:lnTo>
                            <a:pt x="18" y="0"/>
                          </a:lnTo>
                          <a:lnTo>
                            <a:pt x="0" y="10"/>
                          </a:lnTo>
                          <a:lnTo>
                            <a:pt x="6" y="30"/>
                          </a:lnTo>
                          <a:lnTo>
                            <a:pt x="34" y="5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45712" tIns="22857" rIns="45712" bIns="22857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ru-RU" sz="900"/>
                    </a:p>
                  </p:txBody>
                </p:sp>
                <p:sp>
                  <p:nvSpPr>
                    <p:cNvPr id="260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4616450" y="727075"/>
                      <a:ext cx="60325" cy="53975"/>
                    </a:xfrm>
                    <a:custGeom>
                      <a:avLst/>
                      <a:gdLst/>
                      <a:ahLst/>
                      <a:cxnLst>
                        <a:cxn ang="0">
                          <a:pos x="38" y="34"/>
                        </a:cxn>
                        <a:cxn ang="0">
                          <a:pos x="36" y="20"/>
                        </a:cxn>
                        <a:cxn ang="0">
                          <a:pos x="4" y="0"/>
                        </a:cxn>
                        <a:cxn ang="0">
                          <a:pos x="0" y="10"/>
                        </a:cxn>
                        <a:cxn ang="0">
                          <a:pos x="4" y="28"/>
                        </a:cxn>
                        <a:cxn ang="0">
                          <a:pos x="38" y="34"/>
                        </a:cxn>
                      </a:cxnLst>
                      <a:rect l="0" t="0" r="r" b="b"/>
                      <a:pathLst>
                        <a:path w="38" h="34">
                          <a:moveTo>
                            <a:pt x="38" y="34"/>
                          </a:moveTo>
                          <a:lnTo>
                            <a:pt x="36" y="20"/>
                          </a:lnTo>
                          <a:lnTo>
                            <a:pt x="4" y="0"/>
                          </a:lnTo>
                          <a:lnTo>
                            <a:pt x="0" y="10"/>
                          </a:lnTo>
                          <a:lnTo>
                            <a:pt x="4" y="28"/>
                          </a:lnTo>
                          <a:lnTo>
                            <a:pt x="38" y="34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45712" tIns="22857" rIns="45712" bIns="22857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ru-RU" sz="900"/>
                    </a:p>
                  </p:txBody>
                </p:sp>
                <p:sp>
                  <p:nvSpPr>
                    <p:cNvPr id="261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4270375" y="904875"/>
                      <a:ext cx="50800" cy="44450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20"/>
                        </a:cxn>
                        <a:cxn ang="0">
                          <a:pos x="22" y="0"/>
                        </a:cxn>
                        <a:cxn ang="0">
                          <a:pos x="0" y="14"/>
                        </a:cxn>
                        <a:cxn ang="0">
                          <a:pos x="18" y="28"/>
                        </a:cxn>
                        <a:cxn ang="0">
                          <a:pos x="32" y="20"/>
                        </a:cxn>
                      </a:cxnLst>
                      <a:rect l="0" t="0" r="r" b="b"/>
                      <a:pathLst>
                        <a:path w="32" h="28">
                          <a:moveTo>
                            <a:pt x="32" y="20"/>
                          </a:moveTo>
                          <a:lnTo>
                            <a:pt x="22" y="0"/>
                          </a:lnTo>
                          <a:lnTo>
                            <a:pt x="0" y="14"/>
                          </a:lnTo>
                          <a:lnTo>
                            <a:pt x="18" y="28"/>
                          </a:lnTo>
                          <a:lnTo>
                            <a:pt x="32" y="2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45712" tIns="22857" rIns="45712" bIns="22857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ru-RU" sz="900"/>
                    </a:p>
                  </p:txBody>
                </p:sp>
                <p:sp>
                  <p:nvSpPr>
                    <p:cNvPr id="262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3797300" y="1306512"/>
                      <a:ext cx="28575" cy="412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12" y="26"/>
                        </a:cxn>
                        <a:cxn ang="0">
                          <a:pos x="18" y="14"/>
                        </a:cxn>
                        <a:cxn ang="0">
                          <a:pos x="6" y="0"/>
                        </a:cxn>
                        <a:cxn ang="0">
                          <a:pos x="0" y="18"/>
                        </a:cxn>
                      </a:cxnLst>
                      <a:rect l="0" t="0" r="r" b="b"/>
                      <a:pathLst>
                        <a:path w="18" h="26">
                          <a:moveTo>
                            <a:pt x="0" y="18"/>
                          </a:moveTo>
                          <a:lnTo>
                            <a:pt x="12" y="26"/>
                          </a:lnTo>
                          <a:lnTo>
                            <a:pt x="18" y="14"/>
                          </a:lnTo>
                          <a:lnTo>
                            <a:pt x="6" y="0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45712" tIns="22857" rIns="45712" bIns="22857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ru-RU" sz="900"/>
                    </a:p>
                  </p:txBody>
                </p:sp>
                <p:sp>
                  <p:nvSpPr>
                    <p:cNvPr id="263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3832225" y="1249362"/>
                      <a:ext cx="28575" cy="34925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10"/>
                        </a:cxn>
                        <a:cxn ang="0">
                          <a:pos x="0" y="0"/>
                        </a:cxn>
                        <a:cxn ang="0">
                          <a:pos x="0" y="16"/>
                        </a:cxn>
                        <a:cxn ang="0">
                          <a:pos x="10" y="22"/>
                        </a:cxn>
                        <a:cxn ang="0">
                          <a:pos x="18" y="10"/>
                        </a:cxn>
                      </a:cxnLst>
                      <a:rect l="0" t="0" r="r" b="b"/>
                      <a:pathLst>
                        <a:path w="18" h="22">
                          <a:moveTo>
                            <a:pt x="18" y="10"/>
                          </a:move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10" y="22"/>
                          </a:lnTo>
                          <a:lnTo>
                            <a:pt x="18" y="1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45712" tIns="22857" rIns="45712" bIns="22857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ru-RU" sz="900"/>
                    </a:p>
                  </p:txBody>
                </p:sp>
                <p:sp>
                  <p:nvSpPr>
                    <p:cNvPr id="264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3848100" y="1208087"/>
                      <a:ext cx="41275" cy="44450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28"/>
                        </a:cxn>
                        <a:cxn ang="0">
                          <a:pos x="26" y="14"/>
                        </a:cxn>
                        <a:cxn ang="0">
                          <a:pos x="10" y="0"/>
                        </a:cxn>
                        <a:cxn ang="0">
                          <a:pos x="0" y="8"/>
                        </a:cxn>
                        <a:cxn ang="0">
                          <a:pos x="4" y="20"/>
                        </a:cxn>
                        <a:cxn ang="0">
                          <a:pos x="16" y="28"/>
                        </a:cxn>
                      </a:cxnLst>
                      <a:rect l="0" t="0" r="r" b="b"/>
                      <a:pathLst>
                        <a:path w="26" h="28">
                          <a:moveTo>
                            <a:pt x="16" y="28"/>
                          </a:moveTo>
                          <a:lnTo>
                            <a:pt x="26" y="14"/>
                          </a:lnTo>
                          <a:lnTo>
                            <a:pt x="10" y="0"/>
                          </a:lnTo>
                          <a:lnTo>
                            <a:pt x="0" y="8"/>
                          </a:lnTo>
                          <a:lnTo>
                            <a:pt x="4" y="20"/>
                          </a:lnTo>
                          <a:lnTo>
                            <a:pt x="16" y="2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45712" tIns="22857" rIns="45712" bIns="22857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ru-RU" sz="900"/>
                    </a:p>
                  </p:txBody>
                </p:sp>
                <p:sp>
                  <p:nvSpPr>
                    <p:cNvPr id="265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3797300" y="1031875"/>
                      <a:ext cx="31750" cy="41275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2"/>
                        </a:cxn>
                        <a:cxn ang="0">
                          <a:pos x="4" y="0"/>
                        </a:cxn>
                        <a:cxn ang="0">
                          <a:pos x="0" y="12"/>
                        </a:cxn>
                        <a:cxn ang="0">
                          <a:pos x="10" y="26"/>
                        </a:cxn>
                        <a:cxn ang="0">
                          <a:pos x="20" y="14"/>
                        </a:cxn>
                        <a:cxn ang="0">
                          <a:pos x="20" y="2"/>
                        </a:cxn>
                      </a:cxnLst>
                      <a:rect l="0" t="0" r="r" b="b"/>
                      <a:pathLst>
                        <a:path w="20" h="26">
                          <a:moveTo>
                            <a:pt x="20" y="2"/>
                          </a:moveTo>
                          <a:lnTo>
                            <a:pt x="4" y="0"/>
                          </a:lnTo>
                          <a:lnTo>
                            <a:pt x="0" y="12"/>
                          </a:lnTo>
                          <a:lnTo>
                            <a:pt x="10" y="26"/>
                          </a:lnTo>
                          <a:lnTo>
                            <a:pt x="20" y="14"/>
                          </a:lnTo>
                          <a:lnTo>
                            <a:pt x="20" y="2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45712" tIns="22857" rIns="45712" bIns="22857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ru-RU" sz="900"/>
                    </a:p>
                  </p:txBody>
                </p:sp>
              </p:grpSp>
            </p:grpSp>
          </p:grpSp>
          <p:grpSp>
            <p:nvGrpSpPr>
              <p:cNvPr id="247" name="Группа 246"/>
              <p:cNvGrpSpPr/>
              <p:nvPr/>
            </p:nvGrpSpPr>
            <p:grpSpPr>
              <a:xfrm>
                <a:off x="4530721" y="414317"/>
                <a:ext cx="1174750" cy="1022350"/>
                <a:chOff x="4826000" y="385762"/>
                <a:chExt cx="1174750" cy="1022350"/>
              </a:xfrm>
              <a:grpFill/>
            </p:grpSpPr>
            <p:sp>
              <p:nvSpPr>
                <p:cNvPr id="248" name="Freeform 299"/>
                <p:cNvSpPr>
                  <a:spLocks/>
                </p:cNvSpPr>
                <p:nvPr/>
              </p:nvSpPr>
              <p:spPr bwMode="auto">
                <a:xfrm>
                  <a:off x="4902200" y="1255712"/>
                  <a:ext cx="66675" cy="76200"/>
                </a:xfrm>
                <a:custGeom>
                  <a:avLst/>
                  <a:gdLst/>
                  <a:ahLst/>
                  <a:cxnLst>
                    <a:cxn ang="0">
                      <a:pos x="38" y="28"/>
                    </a:cxn>
                    <a:cxn ang="0">
                      <a:pos x="42" y="12"/>
                    </a:cxn>
                    <a:cxn ang="0">
                      <a:pos x="28" y="4"/>
                    </a:cxn>
                    <a:cxn ang="0">
                      <a:pos x="10" y="0"/>
                    </a:cxn>
                    <a:cxn ang="0">
                      <a:pos x="0" y="26"/>
                    </a:cxn>
                    <a:cxn ang="0">
                      <a:pos x="26" y="48"/>
                    </a:cxn>
                    <a:cxn ang="0">
                      <a:pos x="38" y="28"/>
                    </a:cxn>
                  </a:cxnLst>
                  <a:rect l="0" t="0" r="r" b="b"/>
                  <a:pathLst>
                    <a:path w="42" h="48">
                      <a:moveTo>
                        <a:pt x="38" y="28"/>
                      </a:moveTo>
                      <a:lnTo>
                        <a:pt x="42" y="12"/>
                      </a:lnTo>
                      <a:lnTo>
                        <a:pt x="28" y="4"/>
                      </a:lnTo>
                      <a:lnTo>
                        <a:pt x="10" y="0"/>
                      </a:lnTo>
                      <a:lnTo>
                        <a:pt x="0" y="26"/>
                      </a:lnTo>
                      <a:lnTo>
                        <a:pt x="26" y="48"/>
                      </a:lnTo>
                      <a:lnTo>
                        <a:pt x="38" y="28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45712" tIns="22857" rIns="45712" bIns="22857" numCol="1" anchor="t" anchorCtr="0" compatLnSpc="1">
                  <a:prstTxWarp prst="textNoShape">
                    <a:avLst/>
                  </a:prstTxWarp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249" name="Freeform 300"/>
                <p:cNvSpPr>
                  <a:spLocks/>
                </p:cNvSpPr>
                <p:nvPr/>
              </p:nvSpPr>
              <p:spPr bwMode="auto">
                <a:xfrm>
                  <a:off x="4826000" y="1347787"/>
                  <a:ext cx="63500" cy="60325"/>
                </a:xfrm>
                <a:custGeom>
                  <a:avLst/>
                  <a:gdLst/>
                  <a:ahLst/>
                  <a:cxnLst>
                    <a:cxn ang="0">
                      <a:pos x="40" y="18"/>
                    </a:cxn>
                    <a:cxn ang="0">
                      <a:pos x="32" y="0"/>
                    </a:cxn>
                    <a:cxn ang="0">
                      <a:pos x="14" y="0"/>
                    </a:cxn>
                    <a:cxn ang="0">
                      <a:pos x="4" y="14"/>
                    </a:cxn>
                    <a:cxn ang="0">
                      <a:pos x="0" y="26"/>
                    </a:cxn>
                    <a:cxn ang="0">
                      <a:pos x="10" y="38"/>
                    </a:cxn>
                    <a:cxn ang="0">
                      <a:pos x="40" y="18"/>
                    </a:cxn>
                  </a:cxnLst>
                  <a:rect l="0" t="0" r="r" b="b"/>
                  <a:pathLst>
                    <a:path w="40" h="38">
                      <a:moveTo>
                        <a:pt x="40" y="18"/>
                      </a:moveTo>
                      <a:lnTo>
                        <a:pt x="32" y="0"/>
                      </a:lnTo>
                      <a:lnTo>
                        <a:pt x="14" y="0"/>
                      </a:lnTo>
                      <a:lnTo>
                        <a:pt x="4" y="14"/>
                      </a:lnTo>
                      <a:lnTo>
                        <a:pt x="0" y="26"/>
                      </a:lnTo>
                      <a:lnTo>
                        <a:pt x="10" y="38"/>
                      </a:lnTo>
                      <a:lnTo>
                        <a:pt x="40" y="18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45712" tIns="22857" rIns="45712" bIns="22857" numCol="1" anchor="t" anchorCtr="0" compatLnSpc="1">
                  <a:prstTxWarp prst="textNoShape">
                    <a:avLst/>
                  </a:prstTxWarp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250" name="Freeform 305"/>
                <p:cNvSpPr>
                  <a:spLocks/>
                </p:cNvSpPr>
                <p:nvPr/>
              </p:nvSpPr>
              <p:spPr bwMode="auto">
                <a:xfrm>
                  <a:off x="5959474" y="385762"/>
                  <a:ext cx="41276" cy="44449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6" y="0"/>
                    </a:cxn>
                    <a:cxn ang="0">
                      <a:pos x="0" y="24"/>
                    </a:cxn>
                    <a:cxn ang="0">
                      <a:pos x="20" y="28"/>
                    </a:cxn>
                    <a:cxn ang="0">
                      <a:pos x="26" y="8"/>
                    </a:cxn>
                  </a:cxnLst>
                  <a:rect l="0" t="0" r="r" b="b"/>
                  <a:pathLst>
                    <a:path w="26" h="28">
                      <a:moveTo>
                        <a:pt x="26" y="8"/>
                      </a:moveTo>
                      <a:lnTo>
                        <a:pt x="6" y="0"/>
                      </a:lnTo>
                      <a:lnTo>
                        <a:pt x="0" y="24"/>
                      </a:lnTo>
                      <a:lnTo>
                        <a:pt x="20" y="2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45712" tIns="22857" rIns="45712" bIns="22857" numCol="1" anchor="t" anchorCtr="0" compatLnSpc="1">
                  <a:prstTxWarp prst="textNoShape">
                    <a:avLst/>
                  </a:prstTxWarp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endParaRPr lang="ru-RU" sz="900"/>
                </a:p>
              </p:txBody>
            </p:sp>
          </p:grpSp>
        </p:grpSp>
        <p:grpSp>
          <p:nvGrpSpPr>
            <p:cNvPr id="7" name="Рисунок 15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9BFEC9A-3D62-524F-82CA-E6E27B94C855}"/>
                </a:ext>
              </a:extLst>
            </p:cNvPr>
            <p:cNvGrpSpPr/>
            <p:nvPr/>
          </p:nvGrpSpPr>
          <p:grpSpPr>
            <a:xfrm>
              <a:off x="1719341" y="3020250"/>
              <a:ext cx="1290124" cy="808284"/>
              <a:chOff x="4254150" y="2516922"/>
              <a:chExt cx="3683698" cy="1824096"/>
            </a:xfrm>
          </p:grpSpPr>
          <p:sp>
            <p:nvSpPr>
              <p:cNvPr id="11" name="Полилиния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A6332F1-43CB-C048-AADD-215C76E9D28D}"/>
                  </a:ext>
                </a:extLst>
              </p:cNvPr>
              <p:cNvSpPr/>
              <p:nvPr/>
            </p:nvSpPr>
            <p:spPr>
              <a:xfrm>
                <a:off x="4254150" y="4165037"/>
                <a:ext cx="3683698" cy="102013"/>
              </a:xfrm>
              <a:custGeom>
                <a:avLst/>
                <a:gdLst>
                  <a:gd name="connsiteX0" fmla="*/ 3683699 w 3683698"/>
                  <a:gd name="connsiteY0" fmla="*/ 0 h 102012"/>
                  <a:gd name="connsiteX1" fmla="*/ 3683699 w 3683698"/>
                  <a:gd name="connsiteY1" fmla="*/ 102013 h 102012"/>
                  <a:gd name="connsiteX2" fmla="*/ 0 w 3683698"/>
                  <a:gd name="connsiteY2" fmla="*/ 102013 h 102012"/>
                  <a:gd name="connsiteX3" fmla="*/ 0 w 3683698"/>
                  <a:gd name="connsiteY3" fmla="*/ 0 h 102012"/>
                  <a:gd name="connsiteX4" fmla="*/ 98965 w 3683698"/>
                  <a:gd name="connsiteY4" fmla="*/ 0 h 102012"/>
                  <a:gd name="connsiteX5" fmla="*/ 1301115 w 3683698"/>
                  <a:gd name="connsiteY5" fmla="*/ 0 h 102012"/>
                  <a:gd name="connsiteX6" fmla="*/ 1590770 w 3683698"/>
                  <a:gd name="connsiteY6" fmla="*/ 0 h 102012"/>
                  <a:gd name="connsiteX7" fmla="*/ 1661636 w 3683698"/>
                  <a:gd name="connsiteY7" fmla="*/ 0 h 102012"/>
                  <a:gd name="connsiteX8" fmla="*/ 2022062 w 3683698"/>
                  <a:gd name="connsiteY8" fmla="*/ 0 h 102012"/>
                  <a:gd name="connsiteX9" fmla="*/ 2092928 w 3683698"/>
                  <a:gd name="connsiteY9" fmla="*/ 0 h 102012"/>
                  <a:gd name="connsiteX10" fmla="*/ 2382584 w 3683698"/>
                  <a:gd name="connsiteY10" fmla="*/ 0 h 102012"/>
                  <a:gd name="connsiteX11" fmla="*/ 3584734 w 3683698"/>
                  <a:gd name="connsiteY11" fmla="*/ 0 h 102012"/>
                  <a:gd name="connsiteX12" fmla="*/ 3683699 w 3683698"/>
                  <a:gd name="connsiteY12" fmla="*/ 0 h 10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3698" h="102012">
                    <a:moveTo>
                      <a:pt x="3683699" y="0"/>
                    </a:moveTo>
                    <a:lnTo>
                      <a:pt x="3683699" y="102013"/>
                    </a:lnTo>
                    <a:lnTo>
                      <a:pt x="0" y="102013"/>
                    </a:lnTo>
                    <a:lnTo>
                      <a:pt x="0" y="0"/>
                    </a:lnTo>
                    <a:lnTo>
                      <a:pt x="98965" y="0"/>
                    </a:lnTo>
                    <a:lnTo>
                      <a:pt x="1301115" y="0"/>
                    </a:lnTo>
                    <a:lnTo>
                      <a:pt x="1590770" y="0"/>
                    </a:lnTo>
                    <a:lnTo>
                      <a:pt x="1661636" y="0"/>
                    </a:lnTo>
                    <a:lnTo>
                      <a:pt x="2022062" y="0"/>
                    </a:lnTo>
                    <a:lnTo>
                      <a:pt x="2092928" y="0"/>
                    </a:lnTo>
                    <a:lnTo>
                      <a:pt x="2382584" y="0"/>
                    </a:lnTo>
                    <a:lnTo>
                      <a:pt x="3584734" y="0"/>
                    </a:lnTo>
                    <a:lnTo>
                      <a:pt x="3683699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AFD412F-1BAC-D343-91D7-14DB12DD99D6}"/>
                  </a:ext>
                </a:extLst>
              </p:cNvPr>
              <p:cNvSpPr/>
              <p:nvPr/>
            </p:nvSpPr>
            <p:spPr>
              <a:xfrm>
                <a:off x="6636734" y="3975544"/>
                <a:ext cx="1202340" cy="263080"/>
              </a:xfrm>
              <a:custGeom>
                <a:avLst/>
                <a:gdLst>
                  <a:gd name="connsiteX0" fmla="*/ 1202341 w 1202340"/>
                  <a:gd name="connsiteY0" fmla="*/ 0 h 263080"/>
                  <a:gd name="connsiteX1" fmla="*/ 1202341 w 1202340"/>
                  <a:gd name="connsiteY1" fmla="*/ 263080 h 263080"/>
                  <a:gd name="connsiteX2" fmla="*/ 0 w 1202340"/>
                  <a:gd name="connsiteY2" fmla="*/ 263080 h 263080"/>
                  <a:gd name="connsiteX3" fmla="*/ 0 w 1202340"/>
                  <a:gd name="connsiteY3" fmla="*/ 0 h 263080"/>
                  <a:gd name="connsiteX4" fmla="*/ 949833 w 1202340"/>
                  <a:gd name="connsiteY4" fmla="*/ 144113 h 263080"/>
                  <a:gd name="connsiteX5" fmla="*/ 949833 w 1202340"/>
                  <a:gd name="connsiteY5" fmla="*/ 84677 h 263080"/>
                  <a:gd name="connsiteX6" fmla="*/ 926116 w 1202340"/>
                  <a:gd name="connsiteY6" fmla="*/ 84677 h 263080"/>
                  <a:gd name="connsiteX7" fmla="*/ 926116 w 1202340"/>
                  <a:gd name="connsiteY7" fmla="*/ 144113 h 263080"/>
                  <a:gd name="connsiteX8" fmla="*/ 864108 w 1202340"/>
                  <a:gd name="connsiteY8" fmla="*/ 144113 h 263080"/>
                  <a:gd name="connsiteX9" fmla="*/ 864108 w 1202340"/>
                  <a:gd name="connsiteY9" fmla="*/ 84677 h 263080"/>
                  <a:gd name="connsiteX10" fmla="*/ 840391 w 1202340"/>
                  <a:gd name="connsiteY10" fmla="*/ 84677 h 263080"/>
                  <a:gd name="connsiteX11" fmla="*/ 840391 w 1202340"/>
                  <a:gd name="connsiteY11" fmla="*/ 144113 h 263080"/>
                  <a:gd name="connsiteX12" fmla="*/ 593693 w 1202340"/>
                  <a:gd name="connsiteY12" fmla="*/ 144113 h 263080"/>
                  <a:gd name="connsiteX13" fmla="*/ 593693 w 1202340"/>
                  <a:gd name="connsiteY13" fmla="*/ 84677 h 263080"/>
                  <a:gd name="connsiteX14" fmla="*/ 570071 w 1202340"/>
                  <a:gd name="connsiteY14" fmla="*/ 84677 h 263080"/>
                  <a:gd name="connsiteX15" fmla="*/ 570071 w 1202340"/>
                  <a:gd name="connsiteY15" fmla="*/ 144113 h 263080"/>
                  <a:gd name="connsiteX16" fmla="*/ 507968 w 1202340"/>
                  <a:gd name="connsiteY16" fmla="*/ 144113 h 263080"/>
                  <a:gd name="connsiteX17" fmla="*/ 507968 w 1202340"/>
                  <a:gd name="connsiteY17" fmla="*/ 84677 h 263080"/>
                  <a:gd name="connsiteX18" fmla="*/ 485108 w 1202340"/>
                  <a:gd name="connsiteY18" fmla="*/ 84677 h 263080"/>
                  <a:gd name="connsiteX19" fmla="*/ 485108 w 1202340"/>
                  <a:gd name="connsiteY19" fmla="*/ 144113 h 263080"/>
                  <a:gd name="connsiteX20" fmla="*/ 237554 w 1202340"/>
                  <a:gd name="connsiteY20" fmla="*/ 144113 h 263080"/>
                  <a:gd name="connsiteX21" fmla="*/ 237554 w 1202340"/>
                  <a:gd name="connsiteY21" fmla="*/ 84677 h 263080"/>
                  <a:gd name="connsiteX22" fmla="*/ 214027 w 1202340"/>
                  <a:gd name="connsiteY22" fmla="*/ 84677 h 263080"/>
                  <a:gd name="connsiteX23" fmla="*/ 214027 w 1202340"/>
                  <a:gd name="connsiteY23" fmla="*/ 144113 h 263080"/>
                  <a:gd name="connsiteX24" fmla="*/ 152305 w 1202340"/>
                  <a:gd name="connsiteY24" fmla="*/ 144113 h 263080"/>
                  <a:gd name="connsiteX25" fmla="*/ 152305 w 1202340"/>
                  <a:gd name="connsiteY25" fmla="*/ 84677 h 263080"/>
                  <a:gd name="connsiteX26" fmla="*/ 128778 w 1202340"/>
                  <a:gd name="connsiteY26" fmla="*/ 84677 h 263080"/>
                  <a:gd name="connsiteX27" fmla="*/ 128778 w 1202340"/>
                  <a:gd name="connsiteY27" fmla="*/ 144113 h 26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02340" h="263080">
                    <a:moveTo>
                      <a:pt x="1202341" y="0"/>
                    </a:moveTo>
                    <a:lnTo>
                      <a:pt x="1202341" y="263080"/>
                    </a:lnTo>
                    <a:lnTo>
                      <a:pt x="0" y="263080"/>
                    </a:lnTo>
                    <a:lnTo>
                      <a:pt x="0" y="0"/>
                    </a:lnTo>
                    <a:close/>
                    <a:moveTo>
                      <a:pt x="949833" y="144113"/>
                    </a:moveTo>
                    <a:lnTo>
                      <a:pt x="949833" y="84677"/>
                    </a:lnTo>
                    <a:lnTo>
                      <a:pt x="926116" y="84677"/>
                    </a:lnTo>
                    <a:lnTo>
                      <a:pt x="926116" y="144113"/>
                    </a:lnTo>
                    <a:close/>
                    <a:moveTo>
                      <a:pt x="864108" y="144113"/>
                    </a:moveTo>
                    <a:lnTo>
                      <a:pt x="864108" y="84677"/>
                    </a:lnTo>
                    <a:lnTo>
                      <a:pt x="840391" y="84677"/>
                    </a:lnTo>
                    <a:lnTo>
                      <a:pt x="840391" y="144113"/>
                    </a:lnTo>
                    <a:close/>
                    <a:moveTo>
                      <a:pt x="593693" y="144113"/>
                    </a:moveTo>
                    <a:lnTo>
                      <a:pt x="593693" y="84677"/>
                    </a:lnTo>
                    <a:lnTo>
                      <a:pt x="570071" y="84677"/>
                    </a:lnTo>
                    <a:lnTo>
                      <a:pt x="570071" y="144113"/>
                    </a:lnTo>
                    <a:close/>
                    <a:moveTo>
                      <a:pt x="507968" y="144113"/>
                    </a:moveTo>
                    <a:lnTo>
                      <a:pt x="507968" y="84677"/>
                    </a:lnTo>
                    <a:lnTo>
                      <a:pt x="485108" y="84677"/>
                    </a:lnTo>
                    <a:lnTo>
                      <a:pt x="485108" y="144113"/>
                    </a:lnTo>
                    <a:close/>
                    <a:moveTo>
                      <a:pt x="237554" y="144113"/>
                    </a:moveTo>
                    <a:lnTo>
                      <a:pt x="237554" y="84677"/>
                    </a:lnTo>
                    <a:lnTo>
                      <a:pt x="214027" y="84677"/>
                    </a:lnTo>
                    <a:lnTo>
                      <a:pt x="214027" y="144113"/>
                    </a:lnTo>
                    <a:close/>
                    <a:moveTo>
                      <a:pt x="152305" y="144113"/>
                    </a:moveTo>
                    <a:lnTo>
                      <a:pt x="152305" y="84677"/>
                    </a:lnTo>
                    <a:lnTo>
                      <a:pt x="128778" y="84677"/>
                    </a:lnTo>
                    <a:lnTo>
                      <a:pt x="128778" y="144113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B8A9CA6-3862-7241-8BA8-E7015FA2A14A}"/>
                  </a:ext>
                </a:extLst>
              </p:cNvPr>
              <p:cNvSpPr/>
              <p:nvPr/>
            </p:nvSpPr>
            <p:spPr>
              <a:xfrm>
                <a:off x="6636734" y="2817495"/>
                <a:ext cx="1202340" cy="1158049"/>
              </a:xfrm>
              <a:custGeom>
                <a:avLst/>
                <a:gdLst>
                  <a:gd name="connsiteX0" fmla="*/ 1202341 w 1202340"/>
                  <a:gd name="connsiteY0" fmla="*/ 241078 h 1158049"/>
                  <a:gd name="connsiteX1" fmla="*/ 1202341 w 1202340"/>
                  <a:gd name="connsiteY1" fmla="*/ 1158050 h 1158049"/>
                  <a:gd name="connsiteX2" fmla="*/ 0 w 1202340"/>
                  <a:gd name="connsiteY2" fmla="*/ 1158050 h 1158049"/>
                  <a:gd name="connsiteX3" fmla="*/ 0 w 1202340"/>
                  <a:gd name="connsiteY3" fmla="*/ 0 h 1158049"/>
                  <a:gd name="connsiteX4" fmla="*/ 360521 w 1202340"/>
                  <a:gd name="connsiteY4" fmla="*/ 0 h 1158049"/>
                  <a:gd name="connsiteX5" fmla="*/ 360521 w 1202340"/>
                  <a:gd name="connsiteY5" fmla="*/ 241078 h 1158049"/>
                  <a:gd name="connsiteX6" fmla="*/ 949833 w 1202340"/>
                  <a:gd name="connsiteY6" fmla="*/ 1065276 h 1158049"/>
                  <a:gd name="connsiteX7" fmla="*/ 949833 w 1202340"/>
                  <a:gd name="connsiteY7" fmla="*/ 1005840 h 1158049"/>
                  <a:gd name="connsiteX8" fmla="*/ 926116 w 1202340"/>
                  <a:gd name="connsiteY8" fmla="*/ 1005840 h 1158049"/>
                  <a:gd name="connsiteX9" fmla="*/ 926116 w 1202340"/>
                  <a:gd name="connsiteY9" fmla="*/ 1065276 h 1158049"/>
                  <a:gd name="connsiteX10" fmla="*/ 949833 w 1202340"/>
                  <a:gd name="connsiteY10" fmla="*/ 841248 h 1158049"/>
                  <a:gd name="connsiteX11" fmla="*/ 949833 w 1202340"/>
                  <a:gd name="connsiteY11" fmla="*/ 781812 h 1158049"/>
                  <a:gd name="connsiteX12" fmla="*/ 926116 w 1202340"/>
                  <a:gd name="connsiteY12" fmla="*/ 781812 h 1158049"/>
                  <a:gd name="connsiteX13" fmla="*/ 926116 w 1202340"/>
                  <a:gd name="connsiteY13" fmla="*/ 841248 h 1158049"/>
                  <a:gd name="connsiteX14" fmla="*/ 949833 w 1202340"/>
                  <a:gd name="connsiteY14" fmla="*/ 617315 h 1158049"/>
                  <a:gd name="connsiteX15" fmla="*/ 949833 w 1202340"/>
                  <a:gd name="connsiteY15" fmla="*/ 557879 h 1158049"/>
                  <a:gd name="connsiteX16" fmla="*/ 926116 w 1202340"/>
                  <a:gd name="connsiteY16" fmla="*/ 557879 h 1158049"/>
                  <a:gd name="connsiteX17" fmla="*/ 926116 w 1202340"/>
                  <a:gd name="connsiteY17" fmla="*/ 617315 h 1158049"/>
                  <a:gd name="connsiteX18" fmla="*/ 949833 w 1202340"/>
                  <a:gd name="connsiteY18" fmla="*/ 393287 h 1158049"/>
                  <a:gd name="connsiteX19" fmla="*/ 949833 w 1202340"/>
                  <a:gd name="connsiteY19" fmla="*/ 333851 h 1158049"/>
                  <a:gd name="connsiteX20" fmla="*/ 926116 w 1202340"/>
                  <a:gd name="connsiteY20" fmla="*/ 333851 h 1158049"/>
                  <a:gd name="connsiteX21" fmla="*/ 926116 w 1202340"/>
                  <a:gd name="connsiteY21" fmla="*/ 393287 h 1158049"/>
                  <a:gd name="connsiteX22" fmla="*/ 864108 w 1202340"/>
                  <a:gd name="connsiteY22" fmla="*/ 1065276 h 1158049"/>
                  <a:gd name="connsiteX23" fmla="*/ 864108 w 1202340"/>
                  <a:gd name="connsiteY23" fmla="*/ 1005840 h 1158049"/>
                  <a:gd name="connsiteX24" fmla="*/ 840391 w 1202340"/>
                  <a:gd name="connsiteY24" fmla="*/ 1005840 h 1158049"/>
                  <a:gd name="connsiteX25" fmla="*/ 840391 w 1202340"/>
                  <a:gd name="connsiteY25" fmla="*/ 1065276 h 1158049"/>
                  <a:gd name="connsiteX26" fmla="*/ 864108 w 1202340"/>
                  <a:gd name="connsiteY26" fmla="*/ 841248 h 1158049"/>
                  <a:gd name="connsiteX27" fmla="*/ 864108 w 1202340"/>
                  <a:gd name="connsiteY27" fmla="*/ 781812 h 1158049"/>
                  <a:gd name="connsiteX28" fmla="*/ 840391 w 1202340"/>
                  <a:gd name="connsiteY28" fmla="*/ 781812 h 1158049"/>
                  <a:gd name="connsiteX29" fmla="*/ 840391 w 1202340"/>
                  <a:gd name="connsiteY29" fmla="*/ 841248 h 1158049"/>
                  <a:gd name="connsiteX30" fmla="*/ 864108 w 1202340"/>
                  <a:gd name="connsiteY30" fmla="*/ 617315 h 1158049"/>
                  <a:gd name="connsiteX31" fmla="*/ 864108 w 1202340"/>
                  <a:gd name="connsiteY31" fmla="*/ 557879 h 1158049"/>
                  <a:gd name="connsiteX32" fmla="*/ 840391 w 1202340"/>
                  <a:gd name="connsiteY32" fmla="*/ 557879 h 1158049"/>
                  <a:gd name="connsiteX33" fmla="*/ 840391 w 1202340"/>
                  <a:gd name="connsiteY33" fmla="*/ 617315 h 1158049"/>
                  <a:gd name="connsiteX34" fmla="*/ 864108 w 1202340"/>
                  <a:gd name="connsiteY34" fmla="*/ 393287 h 1158049"/>
                  <a:gd name="connsiteX35" fmla="*/ 864108 w 1202340"/>
                  <a:gd name="connsiteY35" fmla="*/ 333851 h 1158049"/>
                  <a:gd name="connsiteX36" fmla="*/ 840391 w 1202340"/>
                  <a:gd name="connsiteY36" fmla="*/ 333851 h 1158049"/>
                  <a:gd name="connsiteX37" fmla="*/ 840391 w 1202340"/>
                  <a:gd name="connsiteY37" fmla="*/ 393287 h 1158049"/>
                  <a:gd name="connsiteX38" fmla="*/ 593693 w 1202340"/>
                  <a:gd name="connsiteY38" fmla="*/ 1065276 h 1158049"/>
                  <a:gd name="connsiteX39" fmla="*/ 593693 w 1202340"/>
                  <a:gd name="connsiteY39" fmla="*/ 1005840 h 1158049"/>
                  <a:gd name="connsiteX40" fmla="*/ 570071 w 1202340"/>
                  <a:gd name="connsiteY40" fmla="*/ 1005840 h 1158049"/>
                  <a:gd name="connsiteX41" fmla="*/ 570071 w 1202340"/>
                  <a:gd name="connsiteY41" fmla="*/ 1065276 h 1158049"/>
                  <a:gd name="connsiteX42" fmla="*/ 593693 w 1202340"/>
                  <a:gd name="connsiteY42" fmla="*/ 841248 h 1158049"/>
                  <a:gd name="connsiteX43" fmla="*/ 593693 w 1202340"/>
                  <a:gd name="connsiteY43" fmla="*/ 781812 h 1158049"/>
                  <a:gd name="connsiteX44" fmla="*/ 570071 w 1202340"/>
                  <a:gd name="connsiteY44" fmla="*/ 781812 h 1158049"/>
                  <a:gd name="connsiteX45" fmla="*/ 570071 w 1202340"/>
                  <a:gd name="connsiteY45" fmla="*/ 841248 h 1158049"/>
                  <a:gd name="connsiteX46" fmla="*/ 593693 w 1202340"/>
                  <a:gd name="connsiteY46" fmla="*/ 617315 h 1158049"/>
                  <a:gd name="connsiteX47" fmla="*/ 593693 w 1202340"/>
                  <a:gd name="connsiteY47" fmla="*/ 557879 h 1158049"/>
                  <a:gd name="connsiteX48" fmla="*/ 570071 w 1202340"/>
                  <a:gd name="connsiteY48" fmla="*/ 557879 h 1158049"/>
                  <a:gd name="connsiteX49" fmla="*/ 570071 w 1202340"/>
                  <a:gd name="connsiteY49" fmla="*/ 617315 h 1158049"/>
                  <a:gd name="connsiteX50" fmla="*/ 593693 w 1202340"/>
                  <a:gd name="connsiteY50" fmla="*/ 393287 h 1158049"/>
                  <a:gd name="connsiteX51" fmla="*/ 593693 w 1202340"/>
                  <a:gd name="connsiteY51" fmla="*/ 333851 h 1158049"/>
                  <a:gd name="connsiteX52" fmla="*/ 570071 w 1202340"/>
                  <a:gd name="connsiteY52" fmla="*/ 333851 h 1158049"/>
                  <a:gd name="connsiteX53" fmla="*/ 570071 w 1202340"/>
                  <a:gd name="connsiteY53" fmla="*/ 393287 h 1158049"/>
                  <a:gd name="connsiteX54" fmla="*/ 507968 w 1202340"/>
                  <a:gd name="connsiteY54" fmla="*/ 1065276 h 1158049"/>
                  <a:gd name="connsiteX55" fmla="*/ 507968 w 1202340"/>
                  <a:gd name="connsiteY55" fmla="*/ 1005840 h 1158049"/>
                  <a:gd name="connsiteX56" fmla="*/ 485108 w 1202340"/>
                  <a:gd name="connsiteY56" fmla="*/ 1005840 h 1158049"/>
                  <a:gd name="connsiteX57" fmla="*/ 485108 w 1202340"/>
                  <a:gd name="connsiteY57" fmla="*/ 1065276 h 1158049"/>
                  <a:gd name="connsiteX58" fmla="*/ 507968 w 1202340"/>
                  <a:gd name="connsiteY58" fmla="*/ 841248 h 1158049"/>
                  <a:gd name="connsiteX59" fmla="*/ 507968 w 1202340"/>
                  <a:gd name="connsiteY59" fmla="*/ 781812 h 1158049"/>
                  <a:gd name="connsiteX60" fmla="*/ 485108 w 1202340"/>
                  <a:gd name="connsiteY60" fmla="*/ 781812 h 1158049"/>
                  <a:gd name="connsiteX61" fmla="*/ 485108 w 1202340"/>
                  <a:gd name="connsiteY61" fmla="*/ 841248 h 1158049"/>
                  <a:gd name="connsiteX62" fmla="*/ 507968 w 1202340"/>
                  <a:gd name="connsiteY62" fmla="*/ 617315 h 1158049"/>
                  <a:gd name="connsiteX63" fmla="*/ 507968 w 1202340"/>
                  <a:gd name="connsiteY63" fmla="*/ 557879 h 1158049"/>
                  <a:gd name="connsiteX64" fmla="*/ 485108 w 1202340"/>
                  <a:gd name="connsiteY64" fmla="*/ 557879 h 1158049"/>
                  <a:gd name="connsiteX65" fmla="*/ 485108 w 1202340"/>
                  <a:gd name="connsiteY65" fmla="*/ 617315 h 1158049"/>
                  <a:gd name="connsiteX66" fmla="*/ 507968 w 1202340"/>
                  <a:gd name="connsiteY66" fmla="*/ 393287 h 1158049"/>
                  <a:gd name="connsiteX67" fmla="*/ 507968 w 1202340"/>
                  <a:gd name="connsiteY67" fmla="*/ 333851 h 1158049"/>
                  <a:gd name="connsiteX68" fmla="*/ 485108 w 1202340"/>
                  <a:gd name="connsiteY68" fmla="*/ 333851 h 1158049"/>
                  <a:gd name="connsiteX69" fmla="*/ 485108 w 1202340"/>
                  <a:gd name="connsiteY69" fmla="*/ 393287 h 1158049"/>
                  <a:gd name="connsiteX70" fmla="*/ 237554 w 1202340"/>
                  <a:gd name="connsiteY70" fmla="*/ 1065276 h 1158049"/>
                  <a:gd name="connsiteX71" fmla="*/ 237554 w 1202340"/>
                  <a:gd name="connsiteY71" fmla="*/ 1005840 h 1158049"/>
                  <a:gd name="connsiteX72" fmla="*/ 214027 w 1202340"/>
                  <a:gd name="connsiteY72" fmla="*/ 1005840 h 1158049"/>
                  <a:gd name="connsiteX73" fmla="*/ 214027 w 1202340"/>
                  <a:gd name="connsiteY73" fmla="*/ 1065276 h 1158049"/>
                  <a:gd name="connsiteX74" fmla="*/ 237554 w 1202340"/>
                  <a:gd name="connsiteY74" fmla="*/ 841248 h 1158049"/>
                  <a:gd name="connsiteX75" fmla="*/ 237554 w 1202340"/>
                  <a:gd name="connsiteY75" fmla="*/ 781812 h 1158049"/>
                  <a:gd name="connsiteX76" fmla="*/ 214027 w 1202340"/>
                  <a:gd name="connsiteY76" fmla="*/ 781812 h 1158049"/>
                  <a:gd name="connsiteX77" fmla="*/ 214027 w 1202340"/>
                  <a:gd name="connsiteY77" fmla="*/ 841248 h 1158049"/>
                  <a:gd name="connsiteX78" fmla="*/ 237554 w 1202340"/>
                  <a:gd name="connsiteY78" fmla="*/ 617315 h 1158049"/>
                  <a:gd name="connsiteX79" fmla="*/ 237554 w 1202340"/>
                  <a:gd name="connsiteY79" fmla="*/ 557879 h 1158049"/>
                  <a:gd name="connsiteX80" fmla="*/ 214027 w 1202340"/>
                  <a:gd name="connsiteY80" fmla="*/ 557879 h 1158049"/>
                  <a:gd name="connsiteX81" fmla="*/ 214027 w 1202340"/>
                  <a:gd name="connsiteY81" fmla="*/ 617315 h 1158049"/>
                  <a:gd name="connsiteX82" fmla="*/ 237554 w 1202340"/>
                  <a:gd name="connsiteY82" fmla="*/ 393287 h 1158049"/>
                  <a:gd name="connsiteX83" fmla="*/ 237554 w 1202340"/>
                  <a:gd name="connsiteY83" fmla="*/ 333851 h 1158049"/>
                  <a:gd name="connsiteX84" fmla="*/ 214027 w 1202340"/>
                  <a:gd name="connsiteY84" fmla="*/ 333851 h 1158049"/>
                  <a:gd name="connsiteX85" fmla="*/ 214027 w 1202340"/>
                  <a:gd name="connsiteY85" fmla="*/ 393287 h 1158049"/>
                  <a:gd name="connsiteX86" fmla="*/ 152305 w 1202340"/>
                  <a:gd name="connsiteY86" fmla="*/ 1065276 h 1158049"/>
                  <a:gd name="connsiteX87" fmla="*/ 152305 w 1202340"/>
                  <a:gd name="connsiteY87" fmla="*/ 1005840 h 1158049"/>
                  <a:gd name="connsiteX88" fmla="*/ 128778 w 1202340"/>
                  <a:gd name="connsiteY88" fmla="*/ 1005840 h 1158049"/>
                  <a:gd name="connsiteX89" fmla="*/ 128778 w 1202340"/>
                  <a:gd name="connsiteY89" fmla="*/ 1065276 h 1158049"/>
                  <a:gd name="connsiteX90" fmla="*/ 152305 w 1202340"/>
                  <a:gd name="connsiteY90" fmla="*/ 841248 h 1158049"/>
                  <a:gd name="connsiteX91" fmla="*/ 152305 w 1202340"/>
                  <a:gd name="connsiteY91" fmla="*/ 781812 h 1158049"/>
                  <a:gd name="connsiteX92" fmla="*/ 128778 w 1202340"/>
                  <a:gd name="connsiteY92" fmla="*/ 781812 h 1158049"/>
                  <a:gd name="connsiteX93" fmla="*/ 128778 w 1202340"/>
                  <a:gd name="connsiteY93" fmla="*/ 841248 h 1158049"/>
                  <a:gd name="connsiteX94" fmla="*/ 152305 w 1202340"/>
                  <a:gd name="connsiteY94" fmla="*/ 617315 h 1158049"/>
                  <a:gd name="connsiteX95" fmla="*/ 152305 w 1202340"/>
                  <a:gd name="connsiteY95" fmla="*/ 557879 h 1158049"/>
                  <a:gd name="connsiteX96" fmla="*/ 128778 w 1202340"/>
                  <a:gd name="connsiteY96" fmla="*/ 557879 h 1158049"/>
                  <a:gd name="connsiteX97" fmla="*/ 128778 w 1202340"/>
                  <a:gd name="connsiteY97" fmla="*/ 617315 h 1158049"/>
                  <a:gd name="connsiteX98" fmla="*/ 152305 w 1202340"/>
                  <a:gd name="connsiteY98" fmla="*/ 393287 h 1158049"/>
                  <a:gd name="connsiteX99" fmla="*/ 152305 w 1202340"/>
                  <a:gd name="connsiteY99" fmla="*/ 333851 h 1158049"/>
                  <a:gd name="connsiteX100" fmla="*/ 128778 w 1202340"/>
                  <a:gd name="connsiteY100" fmla="*/ 333851 h 1158049"/>
                  <a:gd name="connsiteX101" fmla="*/ 128778 w 1202340"/>
                  <a:gd name="connsiteY101" fmla="*/ 393287 h 115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202340" h="1158049">
                    <a:moveTo>
                      <a:pt x="1202341" y="241078"/>
                    </a:moveTo>
                    <a:lnTo>
                      <a:pt x="1202341" y="1158050"/>
                    </a:lnTo>
                    <a:lnTo>
                      <a:pt x="0" y="1158050"/>
                    </a:lnTo>
                    <a:lnTo>
                      <a:pt x="0" y="0"/>
                    </a:lnTo>
                    <a:lnTo>
                      <a:pt x="360521" y="0"/>
                    </a:lnTo>
                    <a:lnTo>
                      <a:pt x="360521" y="241078"/>
                    </a:lnTo>
                    <a:close/>
                    <a:moveTo>
                      <a:pt x="949833" y="1065276"/>
                    </a:moveTo>
                    <a:lnTo>
                      <a:pt x="949833" y="1005840"/>
                    </a:lnTo>
                    <a:lnTo>
                      <a:pt x="926116" y="1005840"/>
                    </a:lnTo>
                    <a:lnTo>
                      <a:pt x="926116" y="1065276"/>
                    </a:lnTo>
                    <a:close/>
                    <a:moveTo>
                      <a:pt x="949833" y="841248"/>
                    </a:moveTo>
                    <a:lnTo>
                      <a:pt x="949833" y="781812"/>
                    </a:lnTo>
                    <a:lnTo>
                      <a:pt x="926116" y="781812"/>
                    </a:lnTo>
                    <a:lnTo>
                      <a:pt x="926116" y="841248"/>
                    </a:lnTo>
                    <a:close/>
                    <a:moveTo>
                      <a:pt x="949833" y="617315"/>
                    </a:moveTo>
                    <a:lnTo>
                      <a:pt x="949833" y="557879"/>
                    </a:lnTo>
                    <a:lnTo>
                      <a:pt x="926116" y="557879"/>
                    </a:lnTo>
                    <a:lnTo>
                      <a:pt x="926116" y="617315"/>
                    </a:lnTo>
                    <a:close/>
                    <a:moveTo>
                      <a:pt x="949833" y="393287"/>
                    </a:moveTo>
                    <a:lnTo>
                      <a:pt x="949833" y="333851"/>
                    </a:lnTo>
                    <a:lnTo>
                      <a:pt x="926116" y="333851"/>
                    </a:lnTo>
                    <a:lnTo>
                      <a:pt x="926116" y="393287"/>
                    </a:lnTo>
                    <a:close/>
                    <a:moveTo>
                      <a:pt x="864108" y="1065276"/>
                    </a:moveTo>
                    <a:lnTo>
                      <a:pt x="864108" y="1005840"/>
                    </a:lnTo>
                    <a:lnTo>
                      <a:pt x="840391" y="1005840"/>
                    </a:lnTo>
                    <a:lnTo>
                      <a:pt x="840391" y="1065276"/>
                    </a:lnTo>
                    <a:close/>
                    <a:moveTo>
                      <a:pt x="864108" y="841248"/>
                    </a:moveTo>
                    <a:lnTo>
                      <a:pt x="864108" y="781812"/>
                    </a:lnTo>
                    <a:lnTo>
                      <a:pt x="840391" y="781812"/>
                    </a:lnTo>
                    <a:lnTo>
                      <a:pt x="840391" y="841248"/>
                    </a:lnTo>
                    <a:close/>
                    <a:moveTo>
                      <a:pt x="864108" y="617315"/>
                    </a:moveTo>
                    <a:lnTo>
                      <a:pt x="864108" y="557879"/>
                    </a:lnTo>
                    <a:lnTo>
                      <a:pt x="840391" y="557879"/>
                    </a:lnTo>
                    <a:lnTo>
                      <a:pt x="840391" y="617315"/>
                    </a:lnTo>
                    <a:close/>
                    <a:moveTo>
                      <a:pt x="864108" y="393287"/>
                    </a:moveTo>
                    <a:lnTo>
                      <a:pt x="864108" y="333851"/>
                    </a:lnTo>
                    <a:lnTo>
                      <a:pt x="840391" y="333851"/>
                    </a:lnTo>
                    <a:lnTo>
                      <a:pt x="840391" y="393287"/>
                    </a:lnTo>
                    <a:close/>
                    <a:moveTo>
                      <a:pt x="593693" y="1065276"/>
                    </a:moveTo>
                    <a:lnTo>
                      <a:pt x="593693" y="1005840"/>
                    </a:lnTo>
                    <a:lnTo>
                      <a:pt x="570071" y="1005840"/>
                    </a:lnTo>
                    <a:lnTo>
                      <a:pt x="570071" y="1065276"/>
                    </a:lnTo>
                    <a:close/>
                    <a:moveTo>
                      <a:pt x="593693" y="841248"/>
                    </a:moveTo>
                    <a:lnTo>
                      <a:pt x="593693" y="781812"/>
                    </a:lnTo>
                    <a:lnTo>
                      <a:pt x="570071" y="781812"/>
                    </a:lnTo>
                    <a:lnTo>
                      <a:pt x="570071" y="841248"/>
                    </a:lnTo>
                    <a:close/>
                    <a:moveTo>
                      <a:pt x="593693" y="617315"/>
                    </a:moveTo>
                    <a:lnTo>
                      <a:pt x="593693" y="557879"/>
                    </a:lnTo>
                    <a:lnTo>
                      <a:pt x="570071" y="557879"/>
                    </a:lnTo>
                    <a:lnTo>
                      <a:pt x="570071" y="617315"/>
                    </a:lnTo>
                    <a:close/>
                    <a:moveTo>
                      <a:pt x="593693" y="393287"/>
                    </a:moveTo>
                    <a:lnTo>
                      <a:pt x="593693" y="333851"/>
                    </a:lnTo>
                    <a:lnTo>
                      <a:pt x="570071" y="333851"/>
                    </a:lnTo>
                    <a:lnTo>
                      <a:pt x="570071" y="393287"/>
                    </a:lnTo>
                    <a:close/>
                    <a:moveTo>
                      <a:pt x="507968" y="1065276"/>
                    </a:moveTo>
                    <a:lnTo>
                      <a:pt x="507968" y="1005840"/>
                    </a:lnTo>
                    <a:lnTo>
                      <a:pt x="485108" y="1005840"/>
                    </a:lnTo>
                    <a:lnTo>
                      <a:pt x="485108" y="1065276"/>
                    </a:lnTo>
                    <a:close/>
                    <a:moveTo>
                      <a:pt x="507968" y="841248"/>
                    </a:moveTo>
                    <a:lnTo>
                      <a:pt x="507968" y="781812"/>
                    </a:lnTo>
                    <a:lnTo>
                      <a:pt x="485108" y="781812"/>
                    </a:lnTo>
                    <a:lnTo>
                      <a:pt x="485108" y="841248"/>
                    </a:lnTo>
                    <a:close/>
                    <a:moveTo>
                      <a:pt x="507968" y="617315"/>
                    </a:moveTo>
                    <a:lnTo>
                      <a:pt x="507968" y="557879"/>
                    </a:lnTo>
                    <a:lnTo>
                      <a:pt x="485108" y="557879"/>
                    </a:lnTo>
                    <a:lnTo>
                      <a:pt x="485108" y="617315"/>
                    </a:lnTo>
                    <a:close/>
                    <a:moveTo>
                      <a:pt x="507968" y="393287"/>
                    </a:moveTo>
                    <a:lnTo>
                      <a:pt x="507968" y="333851"/>
                    </a:lnTo>
                    <a:lnTo>
                      <a:pt x="485108" y="333851"/>
                    </a:lnTo>
                    <a:lnTo>
                      <a:pt x="485108" y="393287"/>
                    </a:lnTo>
                    <a:close/>
                    <a:moveTo>
                      <a:pt x="237554" y="1065276"/>
                    </a:moveTo>
                    <a:lnTo>
                      <a:pt x="237554" y="1005840"/>
                    </a:lnTo>
                    <a:lnTo>
                      <a:pt x="214027" y="1005840"/>
                    </a:lnTo>
                    <a:lnTo>
                      <a:pt x="214027" y="1065276"/>
                    </a:lnTo>
                    <a:close/>
                    <a:moveTo>
                      <a:pt x="237554" y="841248"/>
                    </a:moveTo>
                    <a:lnTo>
                      <a:pt x="237554" y="781812"/>
                    </a:lnTo>
                    <a:lnTo>
                      <a:pt x="214027" y="781812"/>
                    </a:lnTo>
                    <a:lnTo>
                      <a:pt x="214027" y="841248"/>
                    </a:lnTo>
                    <a:close/>
                    <a:moveTo>
                      <a:pt x="237554" y="617315"/>
                    </a:moveTo>
                    <a:lnTo>
                      <a:pt x="237554" y="557879"/>
                    </a:lnTo>
                    <a:lnTo>
                      <a:pt x="214027" y="557879"/>
                    </a:lnTo>
                    <a:lnTo>
                      <a:pt x="214027" y="617315"/>
                    </a:lnTo>
                    <a:close/>
                    <a:moveTo>
                      <a:pt x="237554" y="393287"/>
                    </a:moveTo>
                    <a:lnTo>
                      <a:pt x="237554" y="333851"/>
                    </a:lnTo>
                    <a:lnTo>
                      <a:pt x="214027" y="333851"/>
                    </a:lnTo>
                    <a:lnTo>
                      <a:pt x="214027" y="393287"/>
                    </a:lnTo>
                    <a:close/>
                    <a:moveTo>
                      <a:pt x="152305" y="1065276"/>
                    </a:moveTo>
                    <a:lnTo>
                      <a:pt x="152305" y="1005840"/>
                    </a:lnTo>
                    <a:lnTo>
                      <a:pt x="128778" y="1005840"/>
                    </a:lnTo>
                    <a:lnTo>
                      <a:pt x="128778" y="1065276"/>
                    </a:lnTo>
                    <a:close/>
                    <a:moveTo>
                      <a:pt x="152305" y="841248"/>
                    </a:moveTo>
                    <a:lnTo>
                      <a:pt x="152305" y="781812"/>
                    </a:lnTo>
                    <a:lnTo>
                      <a:pt x="128778" y="781812"/>
                    </a:lnTo>
                    <a:lnTo>
                      <a:pt x="128778" y="841248"/>
                    </a:lnTo>
                    <a:close/>
                    <a:moveTo>
                      <a:pt x="152305" y="617315"/>
                    </a:moveTo>
                    <a:lnTo>
                      <a:pt x="152305" y="557879"/>
                    </a:lnTo>
                    <a:lnTo>
                      <a:pt x="128778" y="557879"/>
                    </a:lnTo>
                    <a:lnTo>
                      <a:pt x="128778" y="617315"/>
                    </a:lnTo>
                    <a:close/>
                    <a:moveTo>
                      <a:pt x="152305" y="393287"/>
                    </a:moveTo>
                    <a:lnTo>
                      <a:pt x="152305" y="333851"/>
                    </a:lnTo>
                    <a:lnTo>
                      <a:pt x="128778" y="333851"/>
                    </a:lnTo>
                    <a:lnTo>
                      <a:pt x="128778" y="393287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0DDC004-45F9-2246-BF96-8BB611E67D18}"/>
                  </a:ext>
                </a:extLst>
              </p:cNvPr>
              <p:cNvSpPr/>
              <p:nvPr/>
            </p:nvSpPr>
            <p:spPr>
              <a:xfrm>
                <a:off x="6997255" y="2817495"/>
                <a:ext cx="841629" cy="241077"/>
              </a:xfrm>
              <a:custGeom>
                <a:avLst/>
                <a:gdLst>
                  <a:gd name="connsiteX0" fmla="*/ 759333 w 841629"/>
                  <a:gd name="connsiteY0" fmla="*/ 0 h 241077"/>
                  <a:gd name="connsiteX1" fmla="*/ 841629 w 841629"/>
                  <a:gd name="connsiteY1" fmla="*/ 241078 h 241077"/>
                  <a:gd name="connsiteX2" fmla="*/ 0 w 841629"/>
                  <a:gd name="connsiteY2" fmla="*/ 241078 h 241077"/>
                  <a:gd name="connsiteX3" fmla="*/ 0 w 841629"/>
                  <a:gd name="connsiteY3" fmla="*/ 0 h 241077"/>
                  <a:gd name="connsiteX4" fmla="*/ 759333 w 841629"/>
                  <a:gd name="connsiteY4" fmla="*/ 0 h 24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629" h="241077">
                    <a:moveTo>
                      <a:pt x="759333" y="0"/>
                    </a:moveTo>
                    <a:lnTo>
                      <a:pt x="841629" y="241078"/>
                    </a:lnTo>
                    <a:lnTo>
                      <a:pt x="0" y="241078"/>
                    </a:lnTo>
                    <a:lnTo>
                      <a:pt x="0" y="0"/>
                    </a:lnTo>
                    <a:lnTo>
                      <a:pt x="759333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C775057-80E5-9E46-9D8A-9059AFDB9AAF}"/>
                  </a:ext>
                </a:extLst>
              </p:cNvPr>
              <p:cNvSpPr/>
              <p:nvPr/>
            </p:nvSpPr>
            <p:spPr>
              <a:xfrm>
                <a:off x="7562754" y="4060221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EEBC0B6-D076-4D49-9742-F43280068C3B}"/>
                  </a:ext>
                </a:extLst>
              </p:cNvPr>
              <p:cNvSpPr/>
              <p:nvPr/>
            </p:nvSpPr>
            <p:spPr>
              <a:xfrm>
                <a:off x="7562754" y="3823335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C9255BC-3933-3B4E-89E0-A382780C85F6}"/>
                  </a:ext>
                </a:extLst>
              </p:cNvPr>
              <p:cNvSpPr/>
              <p:nvPr/>
            </p:nvSpPr>
            <p:spPr>
              <a:xfrm>
                <a:off x="7562754" y="359930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50307D9-1A7F-6745-A771-9838207387C3}"/>
                  </a:ext>
                </a:extLst>
              </p:cNvPr>
              <p:cNvSpPr/>
              <p:nvPr/>
            </p:nvSpPr>
            <p:spPr>
              <a:xfrm>
                <a:off x="7562754" y="337537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6DB5C4E-0034-0341-97A9-18D9BE9C6E17}"/>
                  </a:ext>
                </a:extLst>
              </p:cNvPr>
              <p:cNvSpPr/>
              <p:nvPr/>
            </p:nvSpPr>
            <p:spPr>
              <a:xfrm>
                <a:off x="7562754" y="3151346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92DC999-6250-1F49-A3A4-BBB7AE8A4E6F}"/>
                  </a:ext>
                </a:extLst>
              </p:cNvPr>
              <p:cNvSpPr/>
              <p:nvPr/>
            </p:nvSpPr>
            <p:spPr>
              <a:xfrm>
                <a:off x="7477506" y="4060221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A0EBF1A-8415-AE4F-9C06-0B00671EA858}"/>
                  </a:ext>
                </a:extLst>
              </p:cNvPr>
              <p:cNvSpPr/>
              <p:nvPr/>
            </p:nvSpPr>
            <p:spPr>
              <a:xfrm>
                <a:off x="7477506" y="3823335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130D9A0-DF58-2C47-861B-4E55A7BA7022}"/>
                  </a:ext>
                </a:extLst>
              </p:cNvPr>
              <p:cNvSpPr/>
              <p:nvPr/>
            </p:nvSpPr>
            <p:spPr>
              <a:xfrm>
                <a:off x="7477506" y="359930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746DD38-6FAB-4946-931D-D92B9A43F4C7}"/>
                  </a:ext>
                </a:extLst>
              </p:cNvPr>
              <p:cNvSpPr/>
              <p:nvPr/>
            </p:nvSpPr>
            <p:spPr>
              <a:xfrm>
                <a:off x="7477506" y="337537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36348AD-EA04-3841-A14E-61AA6DAB72B4}"/>
                  </a:ext>
                </a:extLst>
              </p:cNvPr>
              <p:cNvSpPr/>
              <p:nvPr/>
            </p:nvSpPr>
            <p:spPr>
              <a:xfrm>
                <a:off x="7477506" y="3151346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19211A4-59C8-1245-A045-30A4AAC7FECA}"/>
                  </a:ext>
                </a:extLst>
              </p:cNvPr>
              <p:cNvSpPr/>
              <p:nvPr/>
            </p:nvSpPr>
            <p:spPr>
              <a:xfrm>
                <a:off x="7207091" y="4060221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B11CBDA-C2D3-8D4F-B261-B8CE536E3974}"/>
                  </a:ext>
                </a:extLst>
              </p:cNvPr>
              <p:cNvSpPr/>
              <p:nvPr/>
            </p:nvSpPr>
            <p:spPr>
              <a:xfrm>
                <a:off x="7207091" y="3823335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6C6962A-E9AC-CC48-B787-81C21B826185}"/>
                  </a:ext>
                </a:extLst>
              </p:cNvPr>
              <p:cNvSpPr/>
              <p:nvPr/>
            </p:nvSpPr>
            <p:spPr>
              <a:xfrm>
                <a:off x="7207091" y="359930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D3358CD-A033-4E4D-8C8A-802AAEB602F2}"/>
                  </a:ext>
                </a:extLst>
              </p:cNvPr>
              <p:cNvSpPr/>
              <p:nvPr/>
            </p:nvSpPr>
            <p:spPr>
              <a:xfrm>
                <a:off x="7207091" y="337537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3B5882F-4035-3E49-AE87-07EE22B7ECAF}"/>
                  </a:ext>
                </a:extLst>
              </p:cNvPr>
              <p:cNvSpPr/>
              <p:nvPr/>
            </p:nvSpPr>
            <p:spPr>
              <a:xfrm>
                <a:off x="7207091" y="3151346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4B24540-4E7B-3A49-BADD-D13AA0DA3AB8}"/>
                  </a:ext>
                </a:extLst>
              </p:cNvPr>
              <p:cNvSpPr/>
              <p:nvPr/>
            </p:nvSpPr>
            <p:spPr>
              <a:xfrm>
                <a:off x="7121842" y="4060221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1C2C52D-6E65-7342-B956-ECE642F2C7F2}"/>
                  </a:ext>
                </a:extLst>
              </p:cNvPr>
              <p:cNvSpPr/>
              <p:nvPr/>
            </p:nvSpPr>
            <p:spPr>
              <a:xfrm>
                <a:off x="7121842" y="3823335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0B49A05-9CB8-244D-BEB3-131353AAB1C7}"/>
                  </a:ext>
                </a:extLst>
              </p:cNvPr>
              <p:cNvSpPr/>
              <p:nvPr/>
            </p:nvSpPr>
            <p:spPr>
              <a:xfrm>
                <a:off x="7121842" y="359930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9EFE58A-E844-494A-BE16-6CE3D0701C16}"/>
                  </a:ext>
                </a:extLst>
              </p:cNvPr>
              <p:cNvSpPr/>
              <p:nvPr/>
            </p:nvSpPr>
            <p:spPr>
              <a:xfrm>
                <a:off x="7121842" y="337537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0B39212-F8B9-B142-B220-17E274B471DE}"/>
                  </a:ext>
                </a:extLst>
              </p:cNvPr>
              <p:cNvSpPr/>
              <p:nvPr/>
            </p:nvSpPr>
            <p:spPr>
              <a:xfrm>
                <a:off x="7121842" y="3151346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742CB89-5346-A448-9FCF-7E2FA65685DB}"/>
                  </a:ext>
                </a:extLst>
              </p:cNvPr>
              <p:cNvSpPr/>
              <p:nvPr/>
            </p:nvSpPr>
            <p:spPr>
              <a:xfrm>
                <a:off x="6851427" y="4060221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74288A9-2B6C-8046-890C-CF5AA11EF54D}"/>
                  </a:ext>
                </a:extLst>
              </p:cNvPr>
              <p:cNvSpPr/>
              <p:nvPr/>
            </p:nvSpPr>
            <p:spPr>
              <a:xfrm>
                <a:off x="6851427" y="3823335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9C4E62F-407C-A848-8885-F454F73011AB}"/>
                  </a:ext>
                </a:extLst>
              </p:cNvPr>
              <p:cNvSpPr/>
              <p:nvPr/>
            </p:nvSpPr>
            <p:spPr>
              <a:xfrm>
                <a:off x="6851427" y="359930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3BA915C-2150-BE4A-80FC-3B927F5A1870}"/>
                  </a:ext>
                </a:extLst>
              </p:cNvPr>
              <p:cNvSpPr/>
              <p:nvPr/>
            </p:nvSpPr>
            <p:spPr>
              <a:xfrm>
                <a:off x="6851427" y="337537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2ADF8D0-BF24-184C-BA4E-33B8D380DDED}"/>
                  </a:ext>
                </a:extLst>
              </p:cNvPr>
              <p:cNvSpPr/>
              <p:nvPr/>
            </p:nvSpPr>
            <p:spPr>
              <a:xfrm>
                <a:off x="6851427" y="3151346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902E687-F01F-CC49-A628-EEFC540EFC55}"/>
                  </a:ext>
                </a:extLst>
              </p:cNvPr>
              <p:cNvSpPr/>
              <p:nvPr/>
            </p:nvSpPr>
            <p:spPr>
              <a:xfrm>
                <a:off x="6766179" y="4060221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496EC7F-4B33-894A-A4F6-4F5DFFFF0CA8}"/>
                  </a:ext>
                </a:extLst>
              </p:cNvPr>
              <p:cNvSpPr/>
              <p:nvPr/>
            </p:nvSpPr>
            <p:spPr>
              <a:xfrm>
                <a:off x="6766179" y="3823335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8CC0539-9541-934E-B379-DF1825953026}"/>
                  </a:ext>
                </a:extLst>
              </p:cNvPr>
              <p:cNvSpPr/>
              <p:nvPr/>
            </p:nvSpPr>
            <p:spPr>
              <a:xfrm>
                <a:off x="6766179" y="359930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F3B4B49-13FB-F947-B08A-9D8EAAAA9381}"/>
                  </a:ext>
                </a:extLst>
              </p:cNvPr>
              <p:cNvSpPr/>
              <p:nvPr/>
            </p:nvSpPr>
            <p:spPr>
              <a:xfrm>
                <a:off x="6766179" y="337537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B7F089C-9061-454C-917B-8A0BE576A001}"/>
                  </a:ext>
                </a:extLst>
              </p:cNvPr>
              <p:cNvSpPr/>
              <p:nvPr/>
            </p:nvSpPr>
            <p:spPr>
              <a:xfrm>
                <a:off x="6766179" y="3151346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28B7B94-A94B-AF40-952B-FFF74A2E3F3F}"/>
                  </a:ext>
                </a:extLst>
              </p:cNvPr>
              <p:cNvSpPr/>
              <p:nvPr/>
            </p:nvSpPr>
            <p:spPr>
              <a:xfrm>
                <a:off x="6347079" y="3975544"/>
                <a:ext cx="289655" cy="263461"/>
              </a:xfrm>
              <a:custGeom>
                <a:avLst/>
                <a:gdLst>
                  <a:gd name="connsiteX0" fmla="*/ 0 w 289655"/>
                  <a:gd name="connsiteY0" fmla="*/ 0 h 263461"/>
                  <a:gd name="connsiteX1" fmla="*/ 289655 w 289655"/>
                  <a:gd name="connsiteY1" fmla="*/ 0 h 263461"/>
                  <a:gd name="connsiteX2" fmla="*/ 289655 w 289655"/>
                  <a:gd name="connsiteY2" fmla="*/ 263462 h 263461"/>
                  <a:gd name="connsiteX3" fmla="*/ 0 w 289655"/>
                  <a:gd name="connsiteY3" fmla="*/ 263462 h 26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655" h="263461">
                    <a:moveTo>
                      <a:pt x="0" y="0"/>
                    </a:moveTo>
                    <a:lnTo>
                      <a:pt x="289655" y="0"/>
                    </a:lnTo>
                    <a:lnTo>
                      <a:pt x="289655" y="263462"/>
                    </a:lnTo>
                    <a:lnTo>
                      <a:pt x="0" y="263462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3A84409-80FA-F348-8AA7-F40D24BA0342}"/>
                  </a:ext>
                </a:extLst>
              </p:cNvPr>
              <p:cNvSpPr/>
              <p:nvPr/>
            </p:nvSpPr>
            <p:spPr>
              <a:xfrm>
                <a:off x="5555265" y="2817495"/>
                <a:ext cx="1081468" cy="1158049"/>
              </a:xfrm>
              <a:custGeom>
                <a:avLst/>
                <a:gdLst>
                  <a:gd name="connsiteX0" fmla="*/ 1081468 w 1081468"/>
                  <a:gd name="connsiteY0" fmla="*/ 0 h 1158049"/>
                  <a:gd name="connsiteX1" fmla="*/ 1081468 w 1081468"/>
                  <a:gd name="connsiteY1" fmla="*/ 1158050 h 1158049"/>
                  <a:gd name="connsiteX2" fmla="*/ 720947 w 1081468"/>
                  <a:gd name="connsiteY2" fmla="*/ 1158050 h 1158049"/>
                  <a:gd name="connsiteX3" fmla="*/ 720947 w 1081468"/>
                  <a:gd name="connsiteY3" fmla="*/ 1006793 h 1158049"/>
                  <a:gd name="connsiteX4" fmla="*/ 360521 w 1081468"/>
                  <a:gd name="connsiteY4" fmla="*/ 1006793 h 1158049"/>
                  <a:gd name="connsiteX5" fmla="*/ 360521 w 1081468"/>
                  <a:gd name="connsiteY5" fmla="*/ 1158050 h 1158049"/>
                  <a:gd name="connsiteX6" fmla="*/ 0 w 1081468"/>
                  <a:gd name="connsiteY6" fmla="*/ 1158050 h 1158049"/>
                  <a:gd name="connsiteX7" fmla="*/ 0 w 1081468"/>
                  <a:gd name="connsiteY7" fmla="*/ 0 h 1158049"/>
                  <a:gd name="connsiteX8" fmla="*/ 215170 w 1081468"/>
                  <a:gd name="connsiteY8" fmla="*/ 0 h 1158049"/>
                  <a:gd name="connsiteX9" fmla="*/ 215170 w 1081468"/>
                  <a:gd name="connsiteY9" fmla="*/ 174974 h 1158049"/>
                  <a:gd name="connsiteX10" fmla="*/ 360521 w 1081468"/>
                  <a:gd name="connsiteY10" fmla="*/ 174974 h 1158049"/>
                  <a:gd name="connsiteX11" fmla="*/ 360521 w 1081468"/>
                  <a:gd name="connsiteY11" fmla="*/ 773430 h 1158049"/>
                  <a:gd name="connsiteX12" fmla="*/ 720947 w 1081468"/>
                  <a:gd name="connsiteY12" fmla="*/ 773430 h 1158049"/>
                  <a:gd name="connsiteX13" fmla="*/ 720947 w 1081468"/>
                  <a:gd name="connsiteY13" fmla="*/ 174974 h 1158049"/>
                  <a:gd name="connsiteX14" fmla="*/ 866299 w 1081468"/>
                  <a:gd name="connsiteY14" fmla="*/ 174974 h 1158049"/>
                  <a:gd name="connsiteX15" fmla="*/ 866299 w 1081468"/>
                  <a:gd name="connsiteY15" fmla="*/ 0 h 1158049"/>
                  <a:gd name="connsiteX16" fmla="*/ 1081468 w 1081468"/>
                  <a:gd name="connsiteY16" fmla="*/ 0 h 1158049"/>
                  <a:gd name="connsiteX17" fmla="*/ 962025 w 1081468"/>
                  <a:gd name="connsiteY17" fmla="*/ 1065276 h 1158049"/>
                  <a:gd name="connsiteX18" fmla="*/ 962025 w 1081468"/>
                  <a:gd name="connsiteY18" fmla="*/ 1005840 h 1158049"/>
                  <a:gd name="connsiteX19" fmla="*/ 938403 w 1081468"/>
                  <a:gd name="connsiteY19" fmla="*/ 1005840 h 1158049"/>
                  <a:gd name="connsiteX20" fmla="*/ 938403 w 1081468"/>
                  <a:gd name="connsiteY20" fmla="*/ 1065276 h 1158049"/>
                  <a:gd name="connsiteX21" fmla="*/ 962025 w 1081468"/>
                  <a:gd name="connsiteY21" fmla="*/ 841248 h 1158049"/>
                  <a:gd name="connsiteX22" fmla="*/ 962025 w 1081468"/>
                  <a:gd name="connsiteY22" fmla="*/ 781812 h 1158049"/>
                  <a:gd name="connsiteX23" fmla="*/ 938403 w 1081468"/>
                  <a:gd name="connsiteY23" fmla="*/ 781812 h 1158049"/>
                  <a:gd name="connsiteX24" fmla="*/ 938403 w 1081468"/>
                  <a:gd name="connsiteY24" fmla="*/ 841248 h 1158049"/>
                  <a:gd name="connsiteX25" fmla="*/ 962025 w 1081468"/>
                  <a:gd name="connsiteY25" fmla="*/ 617315 h 1158049"/>
                  <a:gd name="connsiteX26" fmla="*/ 962025 w 1081468"/>
                  <a:gd name="connsiteY26" fmla="*/ 557879 h 1158049"/>
                  <a:gd name="connsiteX27" fmla="*/ 938403 w 1081468"/>
                  <a:gd name="connsiteY27" fmla="*/ 557879 h 1158049"/>
                  <a:gd name="connsiteX28" fmla="*/ 938403 w 1081468"/>
                  <a:gd name="connsiteY28" fmla="*/ 617315 h 1158049"/>
                  <a:gd name="connsiteX29" fmla="*/ 962025 w 1081468"/>
                  <a:gd name="connsiteY29" fmla="*/ 393287 h 1158049"/>
                  <a:gd name="connsiteX30" fmla="*/ 962025 w 1081468"/>
                  <a:gd name="connsiteY30" fmla="*/ 333851 h 1158049"/>
                  <a:gd name="connsiteX31" fmla="*/ 938403 w 1081468"/>
                  <a:gd name="connsiteY31" fmla="*/ 333851 h 1158049"/>
                  <a:gd name="connsiteX32" fmla="*/ 938403 w 1081468"/>
                  <a:gd name="connsiteY32" fmla="*/ 393287 h 1158049"/>
                  <a:gd name="connsiteX33" fmla="*/ 876300 w 1081468"/>
                  <a:gd name="connsiteY33" fmla="*/ 1065276 h 1158049"/>
                  <a:gd name="connsiteX34" fmla="*/ 876300 w 1081468"/>
                  <a:gd name="connsiteY34" fmla="*/ 1005840 h 1158049"/>
                  <a:gd name="connsiteX35" fmla="*/ 853154 w 1081468"/>
                  <a:gd name="connsiteY35" fmla="*/ 1005840 h 1158049"/>
                  <a:gd name="connsiteX36" fmla="*/ 853154 w 1081468"/>
                  <a:gd name="connsiteY36" fmla="*/ 1065276 h 1158049"/>
                  <a:gd name="connsiteX37" fmla="*/ 876300 w 1081468"/>
                  <a:gd name="connsiteY37" fmla="*/ 841248 h 1158049"/>
                  <a:gd name="connsiteX38" fmla="*/ 876300 w 1081468"/>
                  <a:gd name="connsiteY38" fmla="*/ 781812 h 1158049"/>
                  <a:gd name="connsiteX39" fmla="*/ 853154 w 1081468"/>
                  <a:gd name="connsiteY39" fmla="*/ 781812 h 1158049"/>
                  <a:gd name="connsiteX40" fmla="*/ 853154 w 1081468"/>
                  <a:gd name="connsiteY40" fmla="*/ 841248 h 1158049"/>
                  <a:gd name="connsiteX41" fmla="*/ 876300 w 1081468"/>
                  <a:gd name="connsiteY41" fmla="*/ 617315 h 1158049"/>
                  <a:gd name="connsiteX42" fmla="*/ 876300 w 1081468"/>
                  <a:gd name="connsiteY42" fmla="*/ 557879 h 1158049"/>
                  <a:gd name="connsiteX43" fmla="*/ 853154 w 1081468"/>
                  <a:gd name="connsiteY43" fmla="*/ 557879 h 1158049"/>
                  <a:gd name="connsiteX44" fmla="*/ 853154 w 1081468"/>
                  <a:gd name="connsiteY44" fmla="*/ 617315 h 1158049"/>
                  <a:gd name="connsiteX45" fmla="*/ 876300 w 1081468"/>
                  <a:gd name="connsiteY45" fmla="*/ 393287 h 1158049"/>
                  <a:gd name="connsiteX46" fmla="*/ 876300 w 1081468"/>
                  <a:gd name="connsiteY46" fmla="*/ 333851 h 1158049"/>
                  <a:gd name="connsiteX47" fmla="*/ 853154 w 1081468"/>
                  <a:gd name="connsiteY47" fmla="*/ 333851 h 1158049"/>
                  <a:gd name="connsiteX48" fmla="*/ 853154 w 1081468"/>
                  <a:gd name="connsiteY48" fmla="*/ 393287 h 1158049"/>
                  <a:gd name="connsiteX49" fmla="*/ 223361 w 1081468"/>
                  <a:gd name="connsiteY49" fmla="*/ 1065276 h 1158049"/>
                  <a:gd name="connsiteX50" fmla="*/ 223361 w 1081468"/>
                  <a:gd name="connsiteY50" fmla="*/ 1005840 h 1158049"/>
                  <a:gd name="connsiteX51" fmla="*/ 199835 w 1081468"/>
                  <a:gd name="connsiteY51" fmla="*/ 1005840 h 1158049"/>
                  <a:gd name="connsiteX52" fmla="*/ 199835 w 1081468"/>
                  <a:gd name="connsiteY52" fmla="*/ 1065276 h 1158049"/>
                  <a:gd name="connsiteX53" fmla="*/ 223361 w 1081468"/>
                  <a:gd name="connsiteY53" fmla="*/ 841248 h 1158049"/>
                  <a:gd name="connsiteX54" fmla="*/ 223361 w 1081468"/>
                  <a:gd name="connsiteY54" fmla="*/ 781812 h 1158049"/>
                  <a:gd name="connsiteX55" fmla="*/ 199835 w 1081468"/>
                  <a:gd name="connsiteY55" fmla="*/ 781812 h 1158049"/>
                  <a:gd name="connsiteX56" fmla="*/ 199835 w 1081468"/>
                  <a:gd name="connsiteY56" fmla="*/ 841248 h 1158049"/>
                  <a:gd name="connsiteX57" fmla="*/ 223361 w 1081468"/>
                  <a:gd name="connsiteY57" fmla="*/ 617315 h 1158049"/>
                  <a:gd name="connsiteX58" fmla="*/ 223361 w 1081468"/>
                  <a:gd name="connsiteY58" fmla="*/ 557879 h 1158049"/>
                  <a:gd name="connsiteX59" fmla="*/ 199835 w 1081468"/>
                  <a:gd name="connsiteY59" fmla="*/ 557879 h 1158049"/>
                  <a:gd name="connsiteX60" fmla="*/ 199835 w 1081468"/>
                  <a:gd name="connsiteY60" fmla="*/ 617315 h 1158049"/>
                  <a:gd name="connsiteX61" fmla="*/ 223361 w 1081468"/>
                  <a:gd name="connsiteY61" fmla="*/ 393287 h 1158049"/>
                  <a:gd name="connsiteX62" fmla="*/ 223361 w 1081468"/>
                  <a:gd name="connsiteY62" fmla="*/ 333851 h 1158049"/>
                  <a:gd name="connsiteX63" fmla="*/ 199835 w 1081468"/>
                  <a:gd name="connsiteY63" fmla="*/ 333851 h 1158049"/>
                  <a:gd name="connsiteX64" fmla="*/ 199835 w 1081468"/>
                  <a:gd name="connsiteY64" fmla="*/ 393287 h 1158049"/>
                  <a:gd name="connsiteX65" fmla="*/ 138113 w 1081468"/>
                  <a:gd name="connsiteY65" fmla="*/ 1065276 h 1158049"/>
                  <a:gd name="connsiteX66" fmla="*/ 138113 w 1081468"/>
                  <a:gd name="connsiteY66" fmla="*/ 1005840 h 1158049"/>
                  <a:gd name="connsiteX67" fmla="*/ 114967 w 1081468"/>
                  <a:gd name="connsiteY67" fmla="*/ 1005840 h 1158049"/>
                  <a:gd name="connsiteX68" fmla="*/ 114967 w 1081468"/>
                  <a:gd name="connsiteY68" fmla="*/ 1065276 h 1158049"/>
                  <a:gd name="connsiteX69" fmla="*/ 138113 w 1081468"/>
                  <a:gd name="connsiteY69" fmla="*/ 841248 h 1158049"/>
                  <a:gd name="connsiteX70" fmla="*/ 138113 w 1081468"/>
                  <a:gd name="connsiteY70" fmla="*/ 781812 h 1158049"/>
                  <a:gd name="connsiteX71" fmla="*/ 114967 w 1081468"/>
                  <a:gd name="connsiteY71" fmla="*/ 781812 h 1158049"/>
                  <a:gd name="connsiteX72" fmla="*/ 114967 w 1081468"/>
                  <a:gd name="connsiteY72" fmla="*/ 841248 h 1158049"/>
                  <a:gd name="connsiteX73" fmla="*/ 138113 w 1081468"/>
                  <a:gd name="connsiteY73" fmla="*/ 617315 h 1158049"/>
                  <a:gd name="connsiteX74" fmla="*/ 138113 w 1081468"/>
                  <a:gd name="connsiteY74" fmla="*/ 557879 h 1158049"/>
                  <a:gd name="connsiteX75" fmla="*/ 114967 w 1081468"/>
                  <a:gd name="connsiteY75" fmla="*/ 557879 h 1158049"/>
                  <a:gd name="connsiteX76" fmla="*/ 114967 w 1081468"/>
                  <a:gd name="connsiteY76" fmla="*/ 617315 h 1158049"/>
                  <a:gd name="connsiteX77" fmla="*/ 138113 w 1081468"/>
                  <a:gd name="connsiteY77" fmla="*/ 393287 h 1158049"/>
                  <a:gd name="connsiteX78" fmla="*/ 138113 w 1081468"/>
                  <a:gd name="connsiteY78" fmla="*/ 333851 h 1158049"/>
                  <a:gd name="connsiteX79" fmla="*/ 114967 w 1081468"/>
                  <a:gd name="connsiteY79" fmla="*/ 333851 h 1158049"/>
                  <a:gd name="connsiteX80" fmla="*/ 114967 w 1081468"/>
                  <a:gd name="connsiteY80" fmla="*/ 393287 h 115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081468" h="1158049">
                    <a:moveTo>
                      <a:pt x="1081468" y="0"/>
                    </a:moveTo>
                    <a:lnTo>
                      <a:pt x="1081468" y="1158050"/>
                    </a:lnTo>
                    <a:lnTo>
                      <a:pt x="720947" y="1158050"/>
                    </a:lnTo>
                    <a:lnTo>
                      <a:pt x="720947" y="1006793"/>
                    </a:lnTo>
                    <a:cubicBezTo>
                      <a:pt x="606781" y="953195"/>
                      <a:pt x="474688" y="953195"/>
                      <a:pt x="360521" y="1006793"/>
                    </a:cubicBezTo>
                    <a:lnTo>
                      <a:pt x="360521" y="1158050"/>
                    </a:lnTo>
                    <a:lnTo>
                      <a:pt x="0" y="1158050"/>
                    </a:lnTo>
                    <a:lnTo>
                      <a:pt x="0" y="0"/>
                    </a:lnTo>
                    <a:lnTo>
                      <a:pt x="215170" y="0"/>
                    </a:lnTo>
                    <a:lnTo>
                      <a:pt x="215170" y="174974"/>
                    </a:lnTo>
                    <a:lnTo>
                      <a:pt x="360521" y="174974"/>
                    </a:lnTo>
                    <a:lnTo>
                      <a:pt x="360521" y="773430"/>
                    </a:lnTo>
                    <a:lnTo>
                      <a:pt x="720947" y="773430"/>
                    </a:lnTo>
                    <a:lnTo>
                      <a:pt x="720947" y="174974"/>
                    </a:lnTo>
                    <a:lnTo>
                      <a:pt x="866299" y="174974"/>
                    </a:lnTo>
                    <a:lnTo>
                      <a:pt x="866299" y="0"/>
                    </a:lnTo>
                    <a:lnTo>
                      <a:pt x="1081468" y="0"/>
                    </a:lnTo>
                    <a:close/>
                    <a:moveTo>
                      <a:pt x="962025" y="1065276"/>
                    </a:moveTo>
                    <a:lnTo>
                      <a:pt x="962025" y="1005840"/>
                    </a:lnTo>
                    <a:lnTo>
                      <a:pt x="938403" y="1005840"/>
                    </a:lnTo>
                    <a:lnTo>
                      <a:pt x="938403" y="1065276"/>
                    </a:lnTo>
                    <a:close/>
                    <a:moveTo>
                      <a:pt x="962025" y="841248"/>
                    </a:moveTo>
                    <a:lnTo>
                      <a:pt x="962025" y="781812"/>
                    </a:lnTo>
                    <a:lnTo>
                      <a:pt x="938403" y="781812"/>
                    </a:lnTo>
                    <a:lnTo>
                      <a:pt x="938403" y="841248"/>
                    </a:lnTo>
                    <a:close/>
                    <a:moveTo>
                      <a:pt x="962025" y="617315"/>
                    </a:moveTo>
                    <a:lnTo>
                      <a:pt x="962025" y="557879"/>
                    </a:lnTo>
                    <a:lnTo>
                      <a:pt x="938403" y="557879"/>
                    </a:lnTo>
                    <a:lnTo>
                      <a:pt x="938403" y="617315"/>
                    </a:lnTo>
                    <a:close/>
                    <a:moveTo>
                      <a:pt x="962025" y="393287"/>
                    </a:moveTo>
                    <a:lnTo>
                      <a:pt x="962025" y="333851"/>
                    </a:lnTo>
                    <a:lnTo>
                      <a:pt x="938403" y="333851"/>
                    </a:lnTo>
                    <a:lnTo>
                      <a:pt x="938403" y="393287"/>
                    </a:lnTo>
                    <a:close/>
                    <a:moveTo>
                      <a:pt x="876300" y="1065276"/>
                    </a:moveTo>
                    <a:lnTo>
                      <a:pt x="876300" y="1005840"/>
                    </a:lnTo>
                    <a:lnTo>
                      <a:pt x="853154" y="1005840"/>
                    </a:lnTo>
                    <a:lnTo>
                      <a:pt x="853154" y="1065276"/>
                    </a:lnTo>
                    <a:close/>
                    <a:moveTo>
                      <a:pt x="876300" y="841248"/>
                    </a:moveTo>
                    <a:lnTo>
                      <a:pt x="876300" y="781812"/>
                    </a:lnTo>
                    <a:lnTo>
                      <a:pt x="853154" y="781812"/>
                    </a:lnTo>
                    <a:lnTo>
                      <a:pt x="853154" y="841248"/>
                    </a:lnTo>
                    <a:close/>
                    <a:moveTo>
                      <a:pt x="876300" y="617315"/>
                    </a:moveTo>
                    <a:lnTo>
                      <a:pt x="876300" y="557879"/>
                    </a:lnTo>
                    <a:lnTo>
                      <a:pt x="853154" y="557879"/>
                    </a:lnTo>
                    <a:lnTo>
                      <a:pt x="853154" y="617315"/>
                    </a:lnTo>
                    <a:close/>
                    <a:moveTo>
                      <a:pt x="876300" y="393287"/>
                    </a:moveTo>
                    <a:lnTo>
                      <a:pt x="876300" y="333851"/>
                    </a:lnTo>
                    <a:lnTo>
                      <a:pt x="853154" y="333851"/>
                    </a:lnTo>
                    <a:lnTo>
                      <a:pt x="853154" y="393287"/>
                    </a:lnTo>
                    <a:close/>
                    <a:moveTo>
                      <a:pt x="223361" y="1065276"/>
                    </a:moveTo>
                    <a:lnTo>
                      <a:pt x="223361" y="1005840"/>
                    </a:lnTo>
                    <a:lnTo>
                      <a:pt x="199835" y="1005840"/>
                    </a:lnTo>
                    <a:lnTo>
                      <a:pt x="199835" y="1065276"/>
                    </a:lnTo>
                    <a:close/>
                    <a:moveTo>
                      <a:pt x="223361" y="841248"/>
                    </a:moveTo>
                    <a:lnTo>
                      <a:pt x="223361" y="781812"/>
                    </a:lnTo>
                    <a:lnTo>
                      <a:pt x="199835" y="781812"/>
                    </a:lnTo>
                    <a:lnTo>
                      <a:pt x="199835" y="841248"/>
                    </a:lnTo>
                    <a:close/>
                    <a:moveTo>
                      <a:pt x="223361" y="617315"/>
                    </a:moveTo>
                    <a:lnTo>
                      <a:pt x="223361" y="557879"/>
                    </a:lnTo>
                    <a:lnTo>
                      <a:pt x="199835" y="557879"/>
                    </a:lnTo>
                    <a:lnTo>
                      <a:pt x="199835" y="617315"/>
                    </a:lnTo>
                    <a:close/>
                    <a:moveTo>
                      <a:pt x="223361" y="393287"/>
                    </a:moveTo>
                    <a:lnTo>
                      <a:pt x="223361" y="333851"/>
                    </a:lnTo>
                    <a:lnTo>
                      <a:pt x="199835" y="333851"/>
                    </a:lnTo>
                    <a:lnTo>
                      <a:pt x="199835" y="393287"/>
                    </a:lnTo>
                    <a:close/>
                    <a:moveTo>
                      <a:pt x="138113" y="1065276"/>
                    </a:moveTo>
                    <a:lnTo>
                      <a:pt x="138113" y="1005840"/>
                    </a:lnTo>
                    <a:lnTo>
                      <a:pt x="114967" y="1005840"/>
                    </a:lnTo>
                    <a:lnTo>
                      <a:pt x="114967" y="1065276"/>
                    </a:lnTo>
                    <a:close/>
                    <a:moveTo>
                      <a:pt x="138113" y="841248"/>
                    </a:moveTo>
                    <a:lnTo>
                      <a:pt x="138113" y="781812"/>
                    </a:lnTo>
                    <a:lnTo>
                      <a:pt x="114967" y="781812"/>
                    </a:lnTo>
                    <a:lnTo>
                      <a:pt x="114967" y="841248"/>
                    </a:lnTo>
                    <a:close/>
                    <a:moveTo>
                      <a:pt x="138113" y="617315"/>
                    </a:moveTo>
                    <a:lnTo>
                      <a:pt x="138113" y="557879"/>
                    </a:lnTo>
                    <a:lnTo>
                      <a:pt x="114967" y="557879"/>
                    </a:lnTo>
                    <a:lnTo>
                      <a:pt x="114967" y="617315"/>
                    </a:lnTo>
                    <a:close/>
                    <a:moveTo>
                      <a:pt x="138113" y="393287"/>
                    </a:moveTo>
                    <a:lnTo>
                      <a:pt x="138113" y="333851"/>
                    </a:lnTo>
                    <a:lnTo>
                      <a:pt x="114967" y="333851"/>
                    </a:lnTo>
                    <a:lnTo>
                      <a:pt x="114967" y="39328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D088D4D-92A5-8F44-86B5-F1FD64BDE8BC}"/>
                  </a:ext>
                </a:extLst>
              </p:cNvPr>
              <p:cNvSpPr/>
              <p:nvPr/>
            </p:nvSpPr>
            <p:spPr>
              <a:xfrm>
                <a:off x="6096095" y="2519362"/>
                <a:ext cx="540638" cy="298132"/>
              </a:xfrm>
              <a:custGeom>
                <a:avLst/>
                <a:gdLst>
                  <a:gd name="connsiteX0" fmla="*/ 540639 w 540638"/>
                  <a:gd name="connsiteY0" fmla="*/ 298133 h 298132"/>
                  <a:gd name="connsiteX1" fmla="*/ 366808 w 540638"/>
                  <a:gd name="connsiteY1" fmla="*/ 298133 h 298132"/>
                  <a:gd name="connsiteX2" fmla="*/ 366808 w 540638"/>
                  <a:gd name="connsiteY2" fmla="*/ 293561 h 298132"/>
                  <a:gd name="connsiteX3" fmla="*/ 312515 w 540638"/>
                  <a:gd name="connsiteY3" fmla="*/ 244602 h 298132"/>
                  <a:gd name="connsiteX4" fmla="*/ 243268 w 540638"/>
                  <a:gd name="connsiteY4" fmla="*/ 196977 h 298132"/>
                  <a:gd name="connsiteX5" fmla="*/ 121634 w 540638"/>
                  <a:gd name="connsiteY5" fmla="*/ 145542 h 298132"/>
                  <a:gd name="connsiteX6" fmla="*/ 0 w 540638"/>
                  <a:gd name="connsiteY6" fmla="*/ 129350 h 298132"/>
                  <a:gd name="connsiteX7" fmla="*/ 0 w 540638"/>
                  <a:gd name="connsiteY7" fmla="*/ 123920 h 298132"/>
                  <a:gd name="connsiteX8" fmla="*/ 49911 w 540638"/>
                  <a:gd name="connsiteY8" fmla="*/ 123920 h 298132"/>
                  <a:gd name="connsiteX9" fmla="*/ 59436 w 540638"/>
                  <a:gd name="connsiteY9" fmla="*/ 114395 h 298132"/>
                  <a:gd name="connsiteX10" fmla="*/ 59436 w 540638"/>
                  <a:gd name="connsiteY10" fmla="*/ 14288 h 298132"/>
                  <a:gd name="connsiteX11" fmla="*/ 49911 w 540638"/>
                  <a:gd name="connsiteY11" fmla="*/ 4763 h 298132"/>
                  <a:gd name="connsiteX12" fmla="*/ 49911 w 540638"/>
                  <a:gd name="connsiteY12" fmla="*/ 0 h 298132"/>
                  <a:gd name="connsiteX13" fmla="*/ 540639 w 540638"/>
                  <a:gd name="connsiteY13" fmla="*/ 298133 h 29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0638" h="298132">
                    <a:moveTo>
                      <a:pt x="540639" y="298133"/>
                    </a:moveTo>
                    <a:lnTo>
                      <a:pt x="366808" y="298133"/>
                    </a:lnTo>
                    <a:lnTo>
                      <a:pt x="366808" y="293561"/>
                    </a:lnTo>
                    <a:cubicBezTo>
                      <a:pt x="349691" y="276187"/>
                      <a:pt x="331556" y="259842"/>
                      <a:pt x="312515" y="244602"/>
                    </a:cubicBezTo>
                    <a:cubicBezTo>
                      <a:pt x="290627" y="227047"/>
                      <a:pt x="267491" y="211131"/>
                      <a:pt x="243268" y="196977"/>
                    </a:cubicBezTo>
                    <a:cubicBezTo>
                      <a:pt x="205197" y="174479"/>
                      <a:pt x="164297" y="157182"/>
                      <a:pt x="121634" y="145542"/>
                    </a:cubicBezTo>
                    <a:cubicBezTo>
                      <a:pt x="81991" y="134750"/>
                      <a:pt x="41081" y="129302"/>
                      <a:pt x="0" y="129350"/>
                    </a:cubicBezTo>
                    <a:lnTo>
                      <a:pt x="0" y="123920"/>
                    </a:lnTo>
                    <a:lnTo>
                      <a:pt x="49911" y="123920"/>
                    </a:lnTo>
                    <a:cubicBezTo>
                      <a:pt x="55169" y="123920"/>
                      <a:pt x="59436" y="119653"/>
                      <a:pt x="59436" y="114395"/>
                    </a:cubicBezTo>
                    <a:lnTo>
                      <a:pt x="59436" y="14288"/>
                    </a:lnTo>
                    <a:cubicBezTo>
                      <a:pt x="59436" y="9030"/>
                      <a:pt x="55169" y="4763"/>
                      <a:pt x="49911" y="4763"/>
                    </a:cubicBezTo>
                    <a:lnTo>
                      <a:pt x="49911" y="0"/>
                    </a:lnTo>
                    <a:cubicBezTo>
                      <a:pt x="356807" y="25241"/>
                      <a:pt x="527018" y="277178"/>
                      <a:pt x="540639" y="298133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A461023-A8E0-D54E-BB34-0AD15EBDA7C1}"/>
                  </a:ext>
                </a:extLst>
              </p:cNvPr>
              <p:cNvSpPr/>
              <p:nvPr/>
            </p:nvSpPr>
            <p:spPr>
              <a:xfrm>
                <a:off x="6493668" y="3823335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BC9DDDA-53FA-E244-8BE3-52B6FCFE428B}"/>
                  </a:ext>
                </a:extLst>
              </p:cNvPr>
              <p:cNvSpPr/>
              <p:nvPr/>
            </p:nvSpPr>
            <p:spPr>
              <a:xfrm>
                <a:off x="6493668" y="359930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6193314-24EB-DB45-A81B-EADAF52CD658}"/>
                  </a:ext>
                </a:extLst>
              </p:cNvPr>
              <p:cNvSpPr/>
              <p:nvPr/>
            </p:nvSpPr>
            <p:spPr>
              <a:xfrm>
                <a:off x="6493668" y="337537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F135109-D3E1-8C4D-8A97-23F0BDE9D0C0}"/>
                  </a:ext>
                </a:extLst>
              </p:cNvPr>
              <p:cNvSpPr/>
              <p:nvPr/>
            </p:nvSpPr>
            <p:spPr>
              <a:xfrm>
                <a:off x="6493668" y="3151346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5623DFD-C8C6-0548-90E3-D8926662D8D0}"/>
                  </a:ext>
                </a:extLst>
              </p:cNvPr>
              <p:cNvSpPr/>
              <p:nvPr/>
            </p:nvSpPr>
            <p:spPr>
              <a:xfrm>
                <a:off x="6339363" y="2763964"/>
                <a:ext cx="123539" cy="121539"/>
              </a:xfrm>
              <a:custGeom>
                <a:avLst/>
                <a:gdLst>
                  <a:gd name="connsiteX0" fmla="*/ 123539 w 123539"/>
                  <a:gd name="connsiteY0" fmla="*/ 48959 h 121539"/>
                  <a:gd name="connsiteX1" fmla="*/ 123539 w 123539"/>
                  <a:gd name="connsiteY1" fmla="*/ 53531 h 121539"/>
                  <a:gd name="connsiteX2" fmla="*/ 82201 w 123539"/>
                  <a:gd name="connsiteY2" fmla="*/ 53531 h 121539"/>
                  <a:gd name="connsiteX3" fmla="*/ 82201 w 123539"/>
                  <a:gd name="connsiteY3" fmla="*/ 121539 h 121539"/>
                  <a:gd name="connsiteX4" fmla="*/ 0 w 123539"/>
                  <a:gd name="connsiteY4" fmla="*/ 121539 h 121539"/>
                  <a:gd name="connsiteX5" fmla="*/ 0 w 123539"/>
                  <a:gd name="connsiteY5" fmla="*/ 0 h 121539"/>
                  <a:gd name="connsiteX6" fmla="*/ 69247 w 123539"/>
                  <a:gd name="connsiteY6" fmla="*/ 0 h 121539"/>
                  <a:gd name="connsiteX7" fmla="*/ 123539 w 123539"/>
                  <a:gd name="connsiteY7" fmla="*/ 48959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39" h="121539">
                    <a:moveTo>
                      <a:pt x="123539" y="48959"/>
                    </a:moveTo>
                    <a:lnTo>
                      <a:pt x="123539" y="53531"/>
                    </a:lnTo>
                    <a:lnTo>
                      <a:pt x="82201" y="53531"/>
                    </a:lnTo>
                    <a:lnTo>
                      <a:pt x="82201" y="121539"/>
                    </a:lnTo>
                    <a:lnTo>
                      <a:pt x="0" y="121539"/>
                    </a:lnTo>
                    <a:lnTo>
                      <a:pt x="0" y="0"/>
                    </a:lnTo>
                    <a:lnTo>
                      <a:pt x="69247" y="0"/>
                    </a:lnTo>
                    <a:cubicBezTo>
                      <a:pt x="88287" y="15240"/>
                      <a:pt x="106423" y="31585"/>
                      <a:pt x="123539" y="48959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A565ADE-8BFD-A849-8848-4327789E744C}"/>
                  </a:ext>
                </a:extLst>
              </p:cNvPr>
              <p:cNvSpPr/>
              <p:nvPr/>
            </p:nvSpPr>
            <p:spPr>
              <a:xfrm>
                <a:off x="6408420" y="3823335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BEF942B-8E85-E643-8159-AD41C9572225}"/>
                  </a:ext>
                </a:extLst>
              </p:cNvPr>
              <p:cNvSpPr/>
              <p:nvPr/>
            </p:nvSpPr>
            <p:spPr>
              <a:xfrm>
                <a:off x="6408420" y="359930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7C6670F-6585-FE43-B629-3BBCCF2A11DA}"/>
                  </a:ext>
                </a:extLst>
              </p:cNvPr>
              <p:cNvSpPr/>
              <p:nvPr/>
            </p:nvSpPr>
            <p:spPr>
              <a:xfrm>
                <a:off x="6408420" y="337537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29F7D36-AACC-7C46-94BD-96A26997CEDF}"/>
                  </a:ext>
                </a:extLst>
              </p:cNvPr>
              <p:cNvSpPr/>
              <p:nvPr/>
            </p:nvSpPr>
            <p:spPr>
              <a:xfrm>
                <a:off x="6408420" y="3151346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7DE3CE1-94FA-4241-B7CB-742849324638}"/>
                  </a:ext>
                </a:extLst>
              </p:cNvPr>
              <p:cNvSpPr/>
              <p:nvPr/>
            </p:nvSpPr>
            <p:spPr>
              <a:xfrm>
                <a:off x="6339363" y="2885503"/>
                <a:ext cx="82200" cy="106965"/>
              </a:xfrm>
              <a:custGeom>
                <a:avLst/>
                <a:gdLst>
                  <a:gd name="connsiteX0" fmla="*/ 0 w 82200"/>
                  <a:gd name="connsiteY0" fmla="*/ 0 h 106965"/>
                  <a:gd name="connsiteX1" fmla="*/ 82201 w 82200"/>
                  <a:gd name="connsiteY1" fmla="*/ 0 h 106965"/>
                  <a:gd name="connsiteX2" fmla="*/ 82201 w 82200"/>
                  <a:gd name="connsiteY2" fmla="*/ 106966 h 106965"/>
                  <a:gd name="connsiteX3" fmla="*/ 0 w 82200"/>
                  <a:gd name="connsiteY3" fmla="*/ 106966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200" h="106965">
                    <a:moveTo>
                      <a:pt x="0" y="0"/>
                    </a:moveTo>
                    <a:lnTo>
                      <a:pt x="82201" y="0"/>
                    </a:lnTo>
                    <a:lnTo>
                      <a:pt x="82201" y="106966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D542BBF-DC3B-4A47-ACC6-D6420E21B909}"/>
                  </a:ext>
                </a:extLst>
              </p:cNvPr>
              <p:cNvSpPr/>
              <p:nvPr/>
            </p:nvSpPr>
            <p:spPr>
              <a:xfrm>
                <a:off x="6339363" y="2716339"/>
                <a:ext cx="69246" cy="47625"/>
              </a:xfrm>
              <a:custGeom>
                <a:avLst/>
                <a:gdLst>
                  <a:gd name="connsiteX0" fmla="*/ 69247 w 69246"/>
                  <a:gd name="connsiteY0" fmla="*/ 47625 h 47625"/>
                  <a:gd name="connsiteX1" fmla="*/ 0 w 69246"/>
                  <a:gd name="connsiteY1" fmla="*/ 47625 h 47625"/>
                  <a:gd name="connsiteX2" fmla="*/ 0 w 69246"/>
                  <a:gd name="connsiteY2" fmla="*/ 0 h 47625"/>
                  <a:gd name="connsiteX3" fmla="*/ 69247 w 69246"/>
                  <a:gd name="connsiteY3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246" h="47625">
                    <a:moveTo>
                      <a:pt x="69247" y="47625"/>
                    </a:moveTo>
                    <a:lnTo>
                      <a:pt x="0" y="47625"/>
                    </a:lnTo>
                    <a:lnTo>
                      <a:pt x="0" y="0"/>
                    </a:lnTo>
                    <a:cubicBezTo>
                      <a:pt x="24222" y="14154"/>
                      <a:pt x="47358" y="30071"/>
                      <a:pt x="69247" y="47625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32F8F86-9A54-9748-ADF9-D7D2227AE18D}"/>
                  </a:ext>
                </a:extLst>
              </p:cNvPr>
              <p:cNvSpPr/>
              <p:nvPr/>
            </p:nvSpPr>
            <p:spPr>
              <a:xfrm>
                <a:off x="6276213" y="3975544"/>
                <a:ext cx="70865" cy="263461"/>
              </a:xfrm>
              <a:custGeom>
                <a:avLst/>
                <a:gdLst>
                  <a:gd name="connsiteX0" fmla="*/ 0 w 70865"/>
                  <a:gd name="connsiteY0" fmla="*/ 0 h 263461"/>
                  <a:gd name="connsiteX1" fmla="*/ 70866 w 70865"/>
                  <a:gd name="connsiteY1" fmla="*/ 0 h 263461"/>
                  <a:gd name="connsiteX2" fmla="*/ 70866 w 70865"/>
                  <a:gd name="connsiteY2" fmla="*/ 263462 h 263461"/>
                  <a:gd name="connsiteX3" fmla="*/ 0 w 70865"/>
                  <a:gd name="connsiteY3" fmla="*/ 263462 h 26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65" h="263461">
                    <a:moveTo>
                      <a:pt x="0" y="0"/>
                    </a:moveTo>
                    <a:lnTo>
                      <a:pt x="70866" y="0"/>
                    </a:lnTo>
                    <a:lnTo>
                      <a:pt x="70866" y="263462"/>
                    </a:lnTo>
                    <a:lnTo>
                      <a:pt x="0" y="263462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27CBA32-F3CB-6A43-BCEC-D9D2A4B0AA88}"/>
                  </a:ext>
                </a:extLst>
              </p:cNvPr>
              <p:cNvSpPr/>
              <p:nvPr/>
            </p:nvSpPr>
            <p:spPr>
              <a:xfrm>
                <a:off x="6217729" y="2885503"/>
                <a:ext cx="121634" cy="121634"/>
              </a:xfrm>
              <a:custGeom>
                <a:avLst/>
                <a:gdLst>
                  <a:gd name="connsiteX0" fmla="*/ 121634 w 121634"/>
                  <a:gd name="connsiteY0" fmla="*/ 0 h 121634"/>
                  <a:gd name="connsiteX1" fmla="*/ 121634 w 121634"/>
                  <a:gd name="connsiteY1" fmla="*/ 106966 h 121634"/>
                  <a:gd name="connsiteX2" fmla="*/ 58484 w 121634"/>
                  <a:gd name="connsiteY2" fmla="*/ 106966 h 121634"/>
                  <a:gd name="connsiteX3" fmla="*/ 58484 w 121634"/>
                  <a:gd name="connsiteY3" fmla="*/ 121634 h 121634"/>
                  <a:gd name="connsiteX4" fmla="*/ 0 w 121634"/>
                  <a:gd name="connsiteY4" fmla="*/ 121634 h 121634"/>
                  <a:gd name="connsiteX5" fmla="*/ 0 w 121634"/>
                  <a:gd name="connsiteY5" fmla="*/ 0 h 121634"/>
                  <a:gd name="connsiteX6" fmla="*/ 121634 w 121634"/>
                  <a:gd name="connsiteY6" fmla="*/ 0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34" h="121634">
                    <a:moveTo>
                      <a:pt x="121634" y="0"/>
                    </a:moveTo>
                    <a:lnTo>
                      <a:pt x="121634" y="106966"/>
                    </a:lnTo>
                    <a:lnTo>
                      <a:pt x="58484" y="106966"/>
                    </a:lnTo>
                    <a:lnTo>
                      <a:pt x="58484" y="121634"/>
                    </a:lnTo>
                    <a:lnTo>
                      <a:pt x="0" y="121634"/>
                    </a:lnTo>
                    <a:lnTo>
                      <a:pt x="0" y="0"/>
                    </a:lnTo>
                    <a:lnTo>
                      <a:pt x="121634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ED0E7C6-9809-9A4B-9761-052F028814E0}"/>
                  </a:ext>
                </a:extLst>
              </p:cNvPr>
              <p:cNvSpPr/>
              <p:nvPr/>
            </p:nvSpPr>
            <p:spPr>
              <a:xfrm>
                <a:off x="6217729" y="2763964"/>
                <a:ext cx="121634" cy="121538"/>
              </a:xfrm>
              <a:custGeom>
                <a:avLst/>
                <a:gdLst>
                  <a:gd name="connsiteX0" fmla="*/ 0 w 121634"/>
                  <a:gd name="connsiteY0" fmla="*/ 0 h 121538"/>
                  <a:gd name="connsiteX1" fmla="*/ 121634 w 121634"/>
                  <a:gd name="connsiteY1" fmla="*/ 0 h 121538"/>
                  <a:gd name="connsiteX2" fmla="*/ 121634 w 121634"/>
                  <a:gd name="connsiteY2" fmla="*/ 121539 h 121538"/>
                  <a:gd name="connsiteX3" fmla="*/ 0 w 121634"/>
                  <a:gd name="connsiteY3" fmla="*/ 121539 h 12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34" h="121538">
                    <a:moveTo>
                      <a:pt x="0" y="0"/>
                    </a:moveTo>
                    <a:lnTo>
                      <a:pt x="121634" y="0"/>
                    </a:lnTo>
                    <a:lnTo>
                      <a:pt x="121634" y="121539"/>
                    </a:lnTo>
                    <a:lnTo>
                      <a:pt x="0" y="121539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43F806E-8C21-F244-90AD-1FAC62F94262}"/>
                  </a:ext>
                </a:extLst>
              </p:cNvPr>
              <p:cNvSpPr/>
              <p:nvPr/>
            </p:nvSpPr>
            <p:spPr>
              <a:xfrm>
                <a:off x="6217729" y="2664809"/>
                <a:ext cx="121634" cy="99059"/>
              </a:xfrm>
              <a:custGeom>
                <a:avLst/>
                <a:gdLst>
                  <a:gd name="connsiteX0" fmla="*/ 121634 w 121634"/>
                  <a:gd name="connsiteY0" fmla="*/ 51435 h 99059"/>
                  <a:gd name="connsiteX1" fmla="*/ 121634 w 121634"/>
                  <a:gd name="connsiteY1" fmla="*/ 99060 h 99059"/>
                  <a:gd name="connsiteX2" fmla="*/ 0 w 121634"/>
                  <a:gd name="connsiteY2" fmla="*/ 99060 h 99059"/>
                  <a:gd name="connsiteX3" fmla="*/ 0 w 121634"/>
                  <a:gd name="connsiteY3" fmla="*/ 0 h 99059"/>
                  <a:gd name="connsiteX4" fmla="*/ 121634 w 121634"/>
                  <a:gd name="connsiteY4" fmla="*/ 51435 h 9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34" h="99059">
                    <a:moveTo>
                      <a:pt x="121634" y="51435"/>
                    </a:moveTo>
                    <a:lnTo>
                      <a:pt x="121634" y="99060"/>
                    </a:lnTo>
                    <a:lnTo>
                      <a:pt x="0" y="99060"/>
                    </a:lnTo>
                    <a:lnTo>
                      <a:pt x="0" y="0"/>
                    </a:lnTo>
                    <a:cubicBezTo>
                      <a:pt x="42663" y="11640"/>
                      <a:pt x="83563" y="28937"/>
                      <a:pt x="121634" y="51435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D2AE521-F3A9-9944-970F-A467330AFB3C}"/>
                  </a:ext>
                </a:extLst>
              </p:cNvPr>
              <p:cNvSpPr/>
              <p:nvPr/>
            </p:nvSpPr>
            <p:spPr>
              <a:xfrm>
                <a:off x="5915787" y="3784089"/>
                <a:ext cx="360426" cy="454535"/>
              </a:xfrm>
              <a:custGeom>
                <a:avLst/>
                <a:gdLst>
                  <a:gd name="connsiteX0" fmla="*/ 360426 w 360426"/>
                  <a:gd name="connsiteY0" fmla="*/ 191455 h 454535"/>
                  <a:gd name="connsiteX1" fmla="*/ 360426 w 360426"/>
                  <a:gd name="connsiteY1" fmla="*/ 454535 h 454535"/>
                  <a:gd name="connsiteX2" fmla="*/ 0 w 360426"/>
                  <a:gd name="connsiteY2" fmla="*/ 454535 h 454535"/>
                  <a:gd name="connsiteX3" fmla="*/ 0 w 360426"/>
                  <a:gd name="connsiteY3" fmla="*/ 40198 h 454535"/>
                  <a:gd name="connsiteX4" fmla="*/ 360426 w 360426"/>
                  <a:gd name="connsiteY4" fmla="*/ 40198 h 45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426" h="454535">
                    <a:moveTo>
                      <a:pt x="360426" y="191455"/>
                    </a:moveTo>
                    <a:lnTo>
                      <a:pt x="360426" y="454535"/>
                    </a:lnTo>
                    <a:lnTo>
                      <a:pt x="0" y="454535"/>
                    </a:lnTo>
                    <a:lnTo>
                      <a:pt x="0" y="40198"/>
                    </a:lnTo>
                    <a:cubicBezTo>
                      <a:pt x="114167" y="-13399"/>
                      <a:pt x="246259" y="-13399"/>
                      <a:pt x="360426" y="40198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7A564EE-EC89-2640-B177-F43D4CC2F69F}"/>
                  </a:ext>
                </a:extLst>
              </p:cNvPr>
              <p:cNvSpPr/>
              <p:nvPr/>
            </p:nvSpPr>
            <p:spPr>
              <a:xfrm>
                <a:off x="6217729" y="3493674"/>
                <a:ext cx="58483" cy="97154"/>
              </a:xfrm>
              <a:custGeom>
                <a:avLst/>
                <a:gdLst>
                  <a:gd name="connsiteX0" fmla="*/ 0 w 58483"/>
                  <a:gd name="connsiteY0" fmla="*/ 0 h 97154"/>
                  <a:gd name="connsiteX1" fmla="*/ 58484 w 58483"/>
                  <a:gd name="connsiteY1" fmla="*/ 0 h 97154"/>
                  <a:gd name="connsiteX2" fmla="*/ 58484 w 58483"/>
                  <a:gd name="connsiteY2" fmla="*/ 97155 h 97154"/>
                  <a:gd name="connsiteX3" fmla="*/ 0 w 58483"/>
                  <a:gd name="connsiteY3" fmla="*/ 97155 h 9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483" h="97154">
                    <a:moveTo>
                      <a:pt x="0" y="0"/>
                    </a:moveTo>
                    <a:lnTo>
                      <a:pt x="58484" y="0"/>
                    </a:lnTo>
                    <a:lnTo>
                      <a:pt x="58484" y="97155"/>
                    </a:lnTo>
                    <a:lnTo>
                      <a:pt x="0" y="97155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457E193-C04B-484E-AF36-9007D9D3B1EC}"/>
                  </a:ext>
                </a:extLst>
              </p:cNvPr>
              <p:cNvSpPr/>
              <p:nvPr/>
            </p:nvSpPr>
            <p:spPr>
              <a:xfrm>
                <a:off x="6217729" y="3372040"/>
                <a:ext cx="58483" cy="121634"/>
              </a:xfrm>
              <a:custGeom>
                <a:avLst/>
                <a:gdLst>
                  <a:gd name="connsiteX0" fmla="*/ 0 w 58483"/>
                  <a:gd name="connsiteY0" fmla="*/ 0 h 121634"/>
                  <a:gd name="connsiteX1" fmla="*/ 58484 w 58483"/>
                  <a:gd name="connsiteY1" fmla="*/ 0 h 121634"/>
                  <a:gd name="connsiteX2" fmla="*/ 58484 w 58483"/>
                  <a:gd name="connsiteY2" fmla="*/ 121634 h 121634"/>
                  <a:gd name="connsiteX3" fmla="*/ 0 w 58483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483" h="121634">
                    <a:moveTo>
                      <a:pt x="0" y="0"/>
                    </a:moveTo>
                    <a:lnTo>
                      <a:pt x="58484" y="0"/>
                    </a:lnTo>
                    <a:lnTo>
                      <a:pt x="58484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9C765BA-FDA4-BB40-A99C-2C96AA464D26}"/>
                  </a:ext>
                </a:extLst>
              </p:cNvPr>
              <p:cNvSpPr/>
              <p:nvPr/>
            </p:nvSpPr>
            <p:spPr>
              <a:xfrm>
                <a:off x="6217729" y="3250406"/>
                <a:ext cx="58483" cy="121634"/>
              </a:xfrm>
              <a:custGeom>
                <a:avLst/>
                <a:gdLst>
                  <a:gd name="connsiteX0" fmla="*/ 0 w 58483"/>
                  <a:gd name="connsiteY0" fmla="*/ 0 h 121634"/>
                  <a:gd name="connsiteX1" fmla="*/ 58484 w 58483"/>
                  <a:gd name="connsiteY1" fmla="*/ 0 h 121634"/>
                  <a:gd name="connsiteX2" fmla="*/ 58484 w 58483"/>
                  <a:gd name="connsiteY2" fmla="*/ 121634 h 121634"/>
                  <a:gd name="connsiteX3" fmla="*/ 0 w 58483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483" h="121634">
                    <a:moveTo>
                      <a:pt x="0" y="0"/>
                    </a:moveTo>
                    <a:lnTo>
                      <a:pt x="58484" y="0"/>
                    </a:lnTo>
                    <a:lnTo>
                      <a:pt x="58484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A32C7B8-C2CF-504F-8605-3F9E92EF7C96}"/>
                  </a:ext>
                </a:extLst>
              </p:cNvPr>
              <p:cNvSpPr/>
              <p:nvPr/>
            </p:nvSpPr>
            <p:spPr>
              <a:xfrm>
                <a:off x="6217729" y="3128772"/>
                <a:ext cx="58483" cy="121634"/>
              </a:xfrm>
              <a:custGeom>
                <a:avLst/>
                <a:gdLst>
                  <a:gd name="connsiteX0" fmla="*/ 0 w 58483"/>
                  <a:gd name="connsiteY0" fmla="*/ 0 h 121634"/>
                  <a:gd name="connsiteX1" fmla="*/ 58484 w 58483"/>
                  <a:gd name="connsiteY1" fmla="*/ 0 h 121634"/>
                  <a:gd name="connsiteX2" fmla="*/ 58484 w 58483"/>
                  <a:gd name="connsiteY2" fmla="*/ 121634 h 121634"/>
                  <a:gd name="connsiteX3" fmla="*/ 0 w 58483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483" h="121634">
                    <a:moveTo>
                      <a:pt x="0" y="0"/>
                    </a:moveTo>
                    <a:lnTo>
                      <a:pt x="58484" y="0"/>
                    </a:lnTo>
                    <a:lnTo>
                      <a:pt x="58484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F4FAD71-3396-4A44-839A-5EE9CEAC198D}"/>
                  </a:ext>
                </a:extLst>
              </p:cNvPr>
              <p:cNvSpPr/>
              <p:nvPr/>
            </p:nvSpPr>
            <p:spPr>
              <a:xfrm>
                <a:off x="6217729" y="3007137"/>
                <a:ext cx="58483" cy="121634"/>
              </a:xfrm>
              <a:custGeom>
                <a:avLst/>
                <a:gdLst>
                  <a:gd name="connsiteX0" fmla="*/ 0 w 58483"/>
                  <a:gd name="connsiteY0" fmla="*/ 0 h 121634"/>
                  <a:gd name="connsiteX1" fmla="*/ 58484 w 58483"/>
                  <a:gd name="connsiteY1" fmla="*/ 0 h 121634"/>
                  <a:gd name="connsiteX2" fmla="*/ 58484 w 58483"/>
                  <a:gd name="connsiteY2" fmla="*/ 121634 h 121634"/>
                  <a:gd name="connsiteX3" fmla="*/ 0 w 58483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483" h="121634">
                    <a:moveTo>
                      <a:pt x="0" y="0"/>
                    </a:moveTo>
                    <a:lnTo>
                      <a:pt x="58484" y="0"/>
                    </a:lnTo>
                    <a:lnTo>
                      <a:pt x="58484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06EAA3C-A7EF-EC4C-8F5C-DD79FC2EC760}"/>
                  </a:ext>
                </a:extLst>
              </p:cNvPr>
              <p:cNvSpPr/>
              <p:nvPr/>
            </p:nvSpPr>
            <p:spPr>
              <a:xfrm>
                <a:off x="6096095" y="3493674"/>
                <a:ext cx="121634" cy="97154"/>
              </a:xfrm>
              <a:custGeom>
                <a:avLst/>
                <a:gdLst>
                  <a:gd name="connsiteX0" fmla="*/ 0 w 121634"/>
                  <a:gd name="connsiteY0" fmla="*/ 0 h 97154"/>
                  <a:gd name="connsiteX1" fmla="*/ 121634 w 121634"/>
                  <a:gd name="connsiteY1" fmla="*/ 0 h 97154"/>
                  <a:gd name="connsiteX2" fmla="*/ 121634 w 121634"/>
                  <a:gd name="connsiteY2" fmla="*/ 97155 h 97154"/>
                  <a:gd name="connsiteX3" fmla="*/ 0 w 121634"/>
                  <a:gd name="connsiteY3" fmla="*/ 97155 h 9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34" h="97154">
                    <a:moveTo>
                      <a:pt x="0" y="0"/>
                    </a:moveTo>
                    <a:lnTo>
                      <a:pt x="121634" y="0"/>
                    </a:lnTo>
                    <a:lnTo>
                      <a:pt x="121634" y="97155"/>
                    </a:lnTo>
                    <a:lnTo>
                      <a:pt x="0" y="97155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5E1789F-D0D7-C94F-BC87-A9E838190C47}"/>
                  </a:ext>
                </a:extLst>
              </p:cNvPr>
              <p:cNvSpPr/>
              <p:nvPr/>
            </p:nvSpPr>
            <p:spPr>
              <a:xfrm>
                <a:off x="6096095" y="3372040"/>
                <a:ext cx="121634" cy="121634"/>
              </a:xfrm>
              <a:custGeom>
                <a:avLst/>
                <a:gdLst>
                  <a:gd name="connsiteX0" fmla="*/ 0 w 121634"/>
                  <a:gd name="connsiteY0" fmla="*/ 0 h 121634"/>
                  <a:gd name="connsiteX1" fmla="*/ 121634 w 121634"/>
                  <a:gd name="connsiteY1" fmla="*/ 0 h 121634"/>
                  <a:gd name="connsiteX2" fmla="*/ 121634 w 121634"/>
                  <a:gd name="connsiteY2" fmla="*/ 121634 h 121634"/>
                  <a:gd name="connsiteX3" fmla="*/ 0 w 121634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34" h="121634">
                    <a:moveTo>
                      <a:pt x="0" y="0"/>
                    </a:moveTo>
                    <a:lnTo>
                      <a:pt x="121634" y="0"/>
                    </a:lnTo>
                    <a:lnTo>
                      <a:pt x="121634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C3950A9-7F61-AD47-97DF-7A409F6F3ABB}"/>
                  </a:ext>
                </a:extLst>
              </p:cNvPr>
              <p:cNvSpPr/>
              <p:nvPr/>
            </p:nvSpPr>
            <p:spPr>
              <a:xfrm>
                <a:off x="6096095" y="3250406"/>
                <a:ext cx="121634" cy="121634"/>
              </a:xfrm>
              <a:custGeom>
                <a:avLst/>
                <a:gdLst>
                  <a:gd name="connsiteX0" fmla="*/ 0 w 121634"/>
                  <a:gd name="connsiteY0" fmla="*/ 0 h 121634"/>
                  <a:gd name="connsiteX1" fmla="*/ 121634 w 121634"/>
                  <a:gd name="connsiteY1" fmla="*/ 0 h 121634"/>
                  <a:gd name="connsiteX2" fmla="*/ 121634 w 121634"/>
                  <a:gd name="connsiteY2" fmla="*/ 121634 h 121634"/>
                  <a:gd name="connsiteX3" fmla="*/ 0 w 121634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34" h="121634">
                    <a:moveTo>
                      <a:pt x="0" y="0"/>
                    </a:moveTo>
                    <a:lnTo>
                      <a:pt x="121634" y="0"/>
                    </a:lnTo>
                    <a:lnTo>
                      <a:pt x="121634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3E49AB8-643E-7748-A3E7-3C828D842D88}"/>
                  </a:ext>
                </a:extLst>
              </p:cNvPr>
              <p:cNvSpPr/>
              <p:nvPr/>
            </p:nvSpPr>
            <p:spPr>
              <a:xfrm>
                <a:off x="6096095" y="3128772"/>
                <a:ext cx="121634" cy="121634"/>
              </a:xfrm>
              <a:custGeom>
                <a:avLst/>
                <a:gdLst>
                  <a:gd name="connsiteX0" fmla="*/ 0 w 121634"/>
                  <a:gd name="connsiteY0" fmla="*/ 0 h 121634"/>
                  <a:gd name="connsiteX1" fmla="*/ 121634 w 121634"/>
                  <a:gd name="connsiteY1" fmla="*/ 0 h 121634"/>
                  <a:gd name="connsiteX2" fmla="*/ 121634 w 121634"/>
                  <a:gd name="connsiteY2" fmla="*/ 121634 h 121634"/>
                  <a:gd name="connsiteX3" fmla="*/ 0 w 121634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34" h="121634">
                    <a:moveTo>
                      <a:pt x="0" y="0"/>
                    </a:moveTo>
                    <a:lnTo>
                      <a:pt x="121634" y="0"/>
                    </a:lnTo>
                    <a:lnTo>
                      <a:pt x="121634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5D91C4D-A53D-0340-BDB8-273764D31557}"/>
                  </a:ext>
                </a:extLst>
              </p:cNvPr>
              <p:cNvSpPr/>
              <p:nvPr/>
            </p:nvSpPr>
            <p:spPr>
              <a:xfrm>
                <a:off x="6096095" y="3007137"/>
                <a:ext cx="121634" cy="121634"/>
              </a:xfrm>
              <a:custGeom>
                <a:avLst/>
                <a:gdLst>
                  <a:gd name="connsiteX0" fmla="*/ 0 w 121634"/>
                  <a:gd name="connsiteY0" fmla="*/ 0 h 121634"/>
                  <a:gd name="connsiteX1" fmla="*/ 121634 w 121634"/>
                  <a:gd name="connsiteY1" fmla="*/ 0 h 121634"/>
                  <a:gd name="connsiteX2" fmla="*/ 121634 w 121634"/>
                  <a:gd name="connsiteY2" fmla="*/ 121634 h 121634"/>
                  <a:gd name="connsiteX3" fmla="*/ 0 w 121634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34" h="121634">
                    <a:moveTo>
                      <a:pt x="0" y="0"/>
                    </a:moveTo>
                    <a:lnTo>
                      <a:pt x="121634" y="0"/>
                    </a:lnTo>
                    <a:lnTo>
                      <a:pt x="121634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2845BFE-BC5B-D74D-85A7-75024A9C7DBC}"/>
                  </a:ext>
                </a:extLst>
              </p:cNvPr>
              <p:cNvSpPr/>
              <p:nvPr/>
            </p:nvSpPr>
            <p:spPr>
              <a:xfrm>
                <a:off x="6096095" y="2885503"/>
                <a:ext cx="121634" cy="121634"/>
              </a:xfrm>
              <a:custGeom>
                <a:avLst/>
                <a:gdLst>
                  <a:gd name="connsiteX0" fmla="*/ 0 w 121634"/>
                  <a:gd name="connsiteY0" fmla="*/ 0 h 121634"/>
                  <a:gd name="connsiteX1" fmla="*/ 121634 w 121634"/>
                  <a:gd name="connsiteY1" fmla="*/ 0 h 121634"/>
                  <a:gd name="connsiteX2" fmla="*/ 121634 w 121634"/>
                  <a:gd name="connsiteY2" fmla="*/ 121634 h 121634"/>
                  <a:gd name="connsiteX3" fmla="*/ 0 w 121634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34" h="121634">
                    <a:moveTo>
                      <a:pt x="0" y="0"/>
                    </a:moveTo>
                    <a:lnTo>
                      <a:pt x="121634" y="0"/>
                    </a:lnTo>
                    <a:lnTo>
                      <a:pt x="121634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75" name="Полилиния 7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9114608-3D6C-6042-9DAA-19EAA6827565}"/>
                  </a:ext>
                </a:extLst>
              </p:cNvPr>
              <p:cNvSpPr/>
              <p:nvPr/>
            </p:nvSpPr>
            <p:spPr>
              <a:xfrm>
                <a:off x="6096095" y="2763964"/>
                <a:ext cx="121634" cy="121538"/>
              </a:xfrm>
              <a:custGeom>
                <a:avLst/>
                <a:gdLst>
                  <a:gd name="connsiteX0" fmla="*/ 0 w 121634"/>
                  <a:gd name="connsiteY0" fmla="*/ 0 h 121538"/>
                  <a:gd name="connsiteX1" fmla="*/ 121634 w 121634"/>
                  <a:gd name="connsiteY1" fmla="*/ 0 h 121538"/>
                  <a:gd name="connsiteX2" fmla="*/ 121634 w 121634"/>
                  <a:gd name="connsiteY2" fmla="*/ 121539 h 121538"/>
                  <a:gd name="connsiteX3" fmla="*/ 0 w 121634"/>
                  <a:gd name="connsiteY3" fmla="*/ 121539 h 12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34" h="121538">
                    <a:moveTo>
                      <a:pt x="0" y="0"/>
                    </a:moveTo>
                    <a:lnTo>
                      <a:pt x="121634" y="0"/>
                    </a:lnTo>
                    <a:lnTo>
                      <a:pt x="121634" y="121539"/>
                    </a:lnTo>
                    <a:lnTo>
                      <a:pt x="0" y="121539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76" name="Полилиния 7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67D8F66-4D76-A44C-81D7-F4E9D877D422}"/>
                  </a:ext>
                </a:extLst>
              </p:cNvPr>
              <p:cNvSpPr/>
              <p:nvPr/>
            </p:nvSpPr>
            <p:spPr>
              <a:xfrm>
                <a:off x="6096000" y="2648616"/>
                <a:ext cx="121729" cy="115347"/>
              </a:xfrm>
              <a:custGeom>
                <a:avLst/>
                <a:gdLst>
                  <a:gd name="connsiteX0" fmla="*/ 121729 w 121729"/>
                  <a:gd name="connsiteY0" fmla="*/ 16193 h 115347"/>
                  <a:gd name="connsiteX1" fmla="*/ 121729 w 121729"/>
                  <a:gd name="connsiteY1" fmla="*/ 115348 h 115347"/>
                  <a:gd name="connsiteX2" fmla="*/ 0 w 121729"/>
                  <a:gd name="connsiteY2" fmla="*/ 115348 h 115347"/>
                  <a:gd name="connsiteX3" fmla="*/ 0 w 121729"/>
                  <a:gd name="connsiteY3" fmla="*/ 0 h 115347"/>
                  <a:gd name="connsiteX4" fmla="*/ 121729 w 121729"/>
                  <a:gd name="connsiteY4" fmla="*/ 16193 h 11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29" h="115347">
                    <a:moveTo>
                      <a:pt x="121729" y="16193"/>
                    </a:moveTo>
                    <a:lnTo>
                      <a:pt x="121729" y="115348"/>
                    </a:lnTo>
                    <a:lnTo>
                      <a:pt x="0" y="115348"/>
                    </a:lnTo>
                    <a:lnTo>
                      <a:pt x="0" y="0"/>
                    </a:lnTo>
                    <a:cubicBezTo>
                      <a:pt x="41119" y="-47"/>
                      <a:pt x="82058" y="5391"/>
                      <a:pt x="121729" y="16193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77" name="Полилиния 7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D9FC456-B3DA-564F-A7FF-9A79397CB0F4}"/>
                  </a:ext>
                </a:extLst>
              </p:cNvPr>
              <p:cNvSpPr/>
              <p:nvPr/>
            </p:nvSpPr>
            <p:spPr>
              <a:xfrm>
                <a:off x="6036373" y="2524125"/>
                <a:ext cx="119062" cy="119157"/>
              </a:xfrm>
              <a:custGeom>
                <a:avLst/>
                <a:gdLst>
                  <a:gd name="connsiteX0" fmla="*/ 59626 w 119062"/>
                  <a:gd name="connsiteY0" fmla="*/ 119063 h 119157"/>
                  <a:gd name="connsiteX1" fmla="*/ 9525 w 119062"/>
                  <a:gd name="connsiteY1" fmla="*/ 119063 h 119157"/>
                  <a:gd name="connsiteX2" fmla="*/ 0 w 119062"/>
                  <a:gd name="connsiteY2" fmla="*/ 109538 h 119157"/>
                  <a:gd name="connsiteX3" fmla="*/ 0 w 119062"/>
                  <a:gd name="connsiteY3" fmla="*/ 9525 h 119157"/>
                  <a:gd name="connsiteX4" fmla="*/ 9525 w 119062"/>
                  <a:gd name="connsiteY4" fmla="*/ 0 h 119157"/>
                  <a:gd name="connsiteX5" fmla="*/ 109538 w 119062"/>
                  <a:gd name="connsiteY5" fmla="*/ 0 h 119157"/>
                  <a:gd name="connsiteX6" fmla="*/ 119062 w 119062"/>
                  <a:gd name="connsiteY6" fmla="*/ 9525 h 119157"/>
                  <a:gd name="connsiteX7" fmla="*/ 119062 w 119062"/>
                  <a:gd name="connsiteY7" fmla="*/ 109633 h 119157"/>
                  <a:gd name="connsiteX8" fmla="*/ 109538 w 119062"/>
                  <a:gd name="connsiteY8" fmla="*/ 119158 h 119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62" h="119157">
                    <a:moveTo>
                      <a:pt x="59626" y="119063"/>
                    </a:moveTo>
                    <a:lnTo>
                      <a:pt x="9525" y="119063"/>
                    </a:lnTo>
                    <a:cubicBezTo>
                      <a:pt x="4267" y="119063"/>
                      <a:pt x="0" y="114795"/>
                      <a:pt x="0" y="109538"/>
                    </a:cubicBezTo>
                    <a:lnTo>
                      <a:pt x="0" y="9525"/>
                    </a:lnTo>
                    <a:cubicBezTo>
                      <a:pt x="0" y="4267"/>
                      <a:pt x="4267" y="0"/>
                      <a:pt x="9525" y="0"/>
                    </a:cubicBezTo>
                    <a:lnTo>
                      <a:pt x="109538" y="0"/>
                    </a:lnTo>
                    <a:cubicBezTo>
                      <a:pt x="114795" y="0"/>
                      <a:pt x="119062" y="4267"/>
                      <a:pt x="119062" y="9525"/>
                    </a:cubicBezTo>
                    <a:lnTo>
                      <a:pt x="119062" y="109633"/>
                    </a:lnTo>
                    <a:cubicBezTo>
                      <a:pt x="119062" y="114891"/>
                      <a:pt x="114795" y="119158"/>
                      <a:pt x="109538" y="119158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78" name="Полилиния 7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D9B739-F832-1845-8075-BAFE22F5AA1A}"/>
                  </a:ext>
                </a:extLst>
              </p:cNvPr>
              <p:cNvSpPr/>
              <p:nvPr/>
            </p:nvSpPr>
            <p:spPr>
              <a:xfrm>
                <a:off x="5555265" y="2516922"/>
                <a:ext cx="591121" cy="300572"/>
              </a:xfrm>
              <a:custGeom>
                <a:avLst/>
                <a:gdLst>
                  <a:gd name="connsiteX0" fmla="*/ 591122 w 591121"/>
                  <a:gd name="connsiteY0" fmla="*/ 2154 h 300572"/>
                  <a:gd name="connsiteX1" fmla="*/ 591122 w 591121"/>
                  <a:gd name="connsiteY1" fmla="*/ 6917 h 300572"/>
                  <a:gd name="connsiteX2" fmla="*/ 491109 w 591121"/>
                  <a:gd name="connsiteY2" fmla="*/ 6917 h 300572"/>
                  <a:gd name="connsiteX3" fmla="*/ 481584 w 591121"/>
                  <a:gd name="connsiteY3" fmla="*/ 16442 h 300572"/>
                  <a:gd name="connsiteX4" fmla="*/ 481584 w 591121"/>
                  <a:gd name="connsiteY4" fmla="*/ 116550 h 300572"/>
                  <a:gd name="connsiteX5" fmla="*/ 491109 w 591121"/>
                  <a:gd name="connsiteY5" fmla="*/ 126075 h 300572"/>
                  <a:gd name="connsiteX6" fmla="*/ 540734 w 591121"/>
                  <a:gd name="connsiteY6" fmla="*/ 126075 h 300572"/>
                  <a:gd name="connsiteX7" fmla="*/ 540734 w 591121"/>
                  <a:gd name="connsiteY7" fmla="*/ 131504 h 300572"/>
                  <a:gd name="connsiteX8" fmla="*/ 534067 w 591121"/>
                  <a:gd name="connsiteY8" fmla="*/ 131504 h 300572"/>
                  <a:gd name="connsiteX9" fmla="*/ 419195 w 591121"/>
                  <a:gd name="connsiteY9" fmla="*/ 147601 h 300572"/>
                  <a:gd name="connsiteX10" fmla="*/ 297371 w 591121"/>
                  <a:gd name="connsiteY10" fmla="*/ 198846 h 300572"/>
                  <a:gd name="connsiteX11" fmla="*/ 228029 w 591121"/>
                  <a:gd name="connsiteY11" fmla="*/ 246471 h 300572"/>
                  <a:gd name="connsiteX12" fmla="*/ 169259 w 591121"/>
                  <a:gd name="connsiteY12" fmla="*/ 300573 h 300572"/>
                  <a:gd name="connsiteX13" fmla="*/ 0 w 591121"/>
                  <a:gd name="connsiteY13" fmla="*/ 300573 h 300572"/>
                  <a:gd name="connsiteX14" fmla="*/ 532448 w 591121"/>
                  <a:gd name="connsiteY14" fmla="*/ 59 h 300572"/>
                  <a:gd name="connsiteX15" fmla="*/ 591122 w 591121"/>
                  <a:gd name="connsiteY15" fmla="*/ 2154 h 30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1121" h="300572">
                    <a:moveTo>
                      <a:pt x="591122" y="2154"/>
                    </a:moveTo>
                    <a:lnTo>
                      <a:pt x="591122" y="6917"/>
                    </a:lnTo>
                    <a:lnTo>
                      <a:pt x="491109" y="6917"/>
                    </a:lnTo>
                    <a:cubicBezTo>
                      <a:pt x="485851" y="6917"/>
                      <a:pt x="481584" y="11184"/>
                      <a:pt x="481584" y="16442"/>
                    </a:cubicBezTo>
                    <a:lnTo>
                      <a:pt x="481584" y="116550"/>
                    </a:lnTo>
                    <a:cubicBezTo>
                      <a:pt x="481584" y="121807"/>
                      <a:pt x="485851" y="126075"/>
                      <a:pt x="491109" y="126075"/>
                    </a:cubicBezTo>
                    <a:lnTo>
                      <a:pt x="540734" y="126075"/>
                    </a:lnTo>
                    <a:lnTo>
                      <a:pt x="540734" y="131504"/>
                    </a:lnTo>
                    <a:lnTo>
                      <a:pt x="534067" y="131504"/>
                    </a:lnTo>
                    <a:cubicBezTo>
                      <a:pt x="495252" y="132018"/>
                      <a:pt x="456657" y="137428"/>
                      <a:pt x="419195" y="147601"/>
                    </a:cubicBezTo>
                    <a:cubicBezTo>
                      <a:pt x="376485" y="159174"/>
                      <a:pt x="335509" y="176414"/>
                      <a:pt x="297371" y="198846"/>
                    </a:cubicBezTo>
                    <a:cubicBezTo>
                      <a:pt x="273110" y="212981"/>
                      <a:pt x="249936" y="228907"/>
                      <a:pt x="228029" y="246471"/>
                    </a:cubicBezTo>
                    <a:cubicBezTo>
                      <a:pt x="207302" y="263225"/>
                      <a:pt x="187671" y="281294"/>
                      <a:pt x="169259" y="300573"/>
                    </a:cubicBezTo>
                    <a:lnTo>
                      <a:pt x="0" y="300573"/>
                    </a:lnTo>
                    <a:cubicBezTo>
                      <a:pt x="16383" y="275331"/>
                      <a:pt x="199358" y="4536"/>
                      <a:pt x="532448" y="59"/>
                    </a:cubicBezTo>
                    <a:cubicBezTo>
                      <a:pt x="552545" y="-227"/>
                      <a:pt x="572167" y="535"/>
                      <a:pt x="591122" y="2154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79" name="Полилиния 7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14D28B8-4C80-FB4B-A35F-562862B2E6C1}"/>
                  </a:ext>
                </a:extLst>
              </p:cNvPr>
              <p:cNvSpPr/>
              <p:nvPr/>
            </p:nvSpPr>
            <p:spPr>
              <a:xfrm>
                <a:off x="5974556" y="3493674"/>
                <a:ext cx="121538" cy="97154"/>
              </a:xfrm>
              <a:custGeom>
                <a:avLst/>
                <a:gdLst>
                  <a:gd name="connsiteX0" fmla="*/ 0 w 121538"/>
                  <a:gd name="connsiteY0" fmla="*/ 0 h 97154"/>
                  <a:gd name="connsiteX1" fmla="*/ 121539 w 121538"/>
                  <a:gd name="connsiteY1" fmla="*/ 0 h 97154"/>
                  <a:gd name="connsiteX2" fmla="*/ 121539 w 121538"/>
                  <a:gd name="connsiteY2" fmla="*/ 97155 h 97154"/>
                  <a:gd name="connsiteX3" fmla="*/ 0 w 121538"/>
                  <a:gd name="connsiteY3" fmla="*/ 97155 h 9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538" h="97154">
                    <a:moveTo>
                      <a:pt x="0" y="0"/>
                    </a:moveTo>
                    <a:lnTo>
                      <a:pt x="121539" y="0"/>
                    </a:lnTo>
                    <a:lnTo>
                      <a:pt x="121539" y="97155"/>
                    </a:lnTo>
                    <a:lnTo>
                      <a:pt x="0" y="97155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80" name="Полилиния 7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403B5C0-D0D0-364C-BC82-F77357F0BD09}"/>
                  </a:ext>
                </a:extLst>
              </p:cNvPr>
              <p:cNvSpPr/>
              <p:nvPr/>
            </p:nvSpPr>
            <p:spPr>
              <a:xfrm>
                <a:off x="5974556" y="3372040"/>
                <a:ext cx="121538" cy="121634"/>
              </a:xfrm>
              <a:custGeom>
                <a:avLst/>
                <a:gdLst>
                  <a:gd name="connsiteX0" fmla="*/ 0 w 121538"/>
                  <a:gd name="connsiteY0" fmla="*/ 0 h 121634"/>
                  <a:gd name="connsiteX1" fmla="*/ 121539 w 121538"/>
                  <a:gd name="connsiteY1" fmla="*/ 0 h 121634"/>
                  <a:gd name="connsiteX2" fmla="*/ 121539 w 121538"/>
                  <a:gd name="connsiteY2" fmla="*/ 121634 h 121634"/>
                  <a:gd name="connsiteX3" fmla="*/ 0 w 121538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538" h="121634">
                    <a:moveTo>
                      <a:pt x="0" y="0"/>
                    </a:moveTo>
                    <a:lnTo>
                      <a:pt x="121539" y="0"/>
                    </a:lnTo>
                    <a:lnTo>
                      <a:pt x="121539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81" name="Полилиния 8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0537100-11DA-C844-84D9-A7084A6D8D65}"/>
                  </a:ext>
                </a:extLst>
              </p:cNvPr>
              <p:cNvSpPr/>
              <p:nvPr/>
            </p:nvSpPr>
            <p:spPr>
              <a:xfrm>
                <a:off x="5974556" y="3250406"/>
                <a:ext cx="121538" cy="121634"/>
              </a:xfrm>
              <a:custGeom>
                <a:avLst/>
                <a:gdLst>
                  <a:gd name="connsiteX0" fmla="*/ 0 w 121538"/>
                  <a:gd name="connsiteY0" fmla="*/ 0 h 121634"/>
                  <a:gd name="connsiteX1" fmla="*/ 121539 w 121538"/>
                  <a:gd name="connsiteY1" fmla="*/ 0 h 121634"/>
                  <a:gd name="connsiteX2" fmla="*/ 121539 w 121538"/>
                  <a:gd name="connsiteY2" fmla="*/ 121634 h 121634"/>
                  <a:gd name="connsiteX3" fmla="*/ 0 w 121538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538" h="121634">
                    <a:moveTo>
                      <a:pt x="0" y="0"/>
                    </a:moveTo>
                    <a:lnTo>
                      <a:pt x="121539" y="0"/>
                    </a:lnTo>
                    <a:lnTo>
                      <a:pt x="121539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82" name="Полилиния 8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88F798B-F527-7D41-820F-9C7C46781E78}"/>
                  </a:ext>
                </a:extLst>
              </p:cNvPr>
              <p:cNvSpPr/>
              <p:nvPr/>
            </p:nvSpPr>
            <p:spPr>
              <a:xfrm>
                <a:off x="5974556" y="3128772"/>
                <a:ext cx="121538" cy="121634"/>
              </a:xfrm>
              <a:custGeom>
                <a:avLst/>
                <a:gdLst>
                  <a:gd name="connsiteX0" fmla="*/ 0 w 121538"/>
                  <a:gd name="connsiteY0" fmla="*/ 0 h 121634"/>
                  <a:gd name="connsiteX1" fmla="*/ 121539 w 121538"/>
                  <a:gd name="connsiteY1" fmla="*/ 0 h 121634"/>
                  <a:gd name="connsiteX2" fmla="*/ 121539 w 121538"/>
                  <a:gd name="connsiteY2" fmla="*/ 121634 h 121634"/>
                  <a:gd name="connsiteX3" fmla="*/ 0 w 121538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538" h="121634">
                    <a:moveTo>
                      <a:pt x="0" y="0"/>
                    </a:moveTo>
                    <a:lnTo>
                      <a:pt x="121539" y="0"/>
                    </a:lnTo>
                    <a:lnTo>
                      <a:pt x="121539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83" name="Полилиния 8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3BE68F5-396A-6947-B9EF-434ADE75F279}"/>
                  </a:ext>
                </a:extLst>
              </p:cNvPr>
              <p:cNvSpPr/>
              <p:nvPr/>
            </p:nvSpPr>
            <p:spPr>
              <a:xfrm>
                <a:off x="5974556" y="3007137"/>
                <a:ext cx="121538" cy="121634"/>
              </a:xfrm>
              <a:custGeom>
                <a:avLst/>
                <a:gdLst>
                  <a:gd name="connsiteX0" fmla="*/ 0 w 121538"/>
                  <a:gd name="connsiteY0" fmla="*/ 0 h 121634"/>
                  <a:gd name="connsiteX1" fmla="*/ 121539 w 121538"/>
                  <a:gd name="connsiteY1" fmla="*/ 0 h 121634"/>
                  <a:gd name="connsiteX2" fmla="*/ 121539 w 121538"/>
                  <a:gd name="connsiteY2" fmla="*/ 121634 h 121634"/>
                  <a:gd name="connsiteX3" fmla="*/ 0 w 121538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538" h="121634">
                    <a:moveTo>
                      <a:pt x="0" y="0"/>
                    </a:moveTo>
                    <a:lnTo>
                      <a:pt x="121539" y="0"/>
                    </a:lnTo>
                    <a:lnTo>
                      <a:pt x="121539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84" name="Полилиния 8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70D40E8-4402-2A45-A390-3745EFAFAB3C}"/>
                  </a:ext>
                </a:extLst>
              </p:cNvPr>
              <p:cNvSpPr/>
              <p:nvPr/>
            </p:nvSpPr>
            <p:spPr>
              <a:xfrm>
                <a:off x="5974556" y="2885503"/>
                <a:ext cx="121538" cy="121634"/>
              </a:xfrm>
              <a:custGeom>
                <a:avLst/>
                <a:gdLst>
                  <a:gd name="connsiteX0" fmla="*/ 0 w 121538"/>
                  <a:gd name="connsiteY0" fmla="*/ 0 h 121634"/>
                  <a:gd name="connsiteX1" fmla="*/ 121539 w 121538"/>
                  <a:gd name="connsiteY1" fmla="*/ 0 h 121634"/>
                  <a:gd name="connsiteX2" fmla="*/ 121539 w 121538"/>
                  <a:gd name="connsiteY2" fmla="*/ 121634 h 121634"/>
                  <a:gd name="connsiteX3" fmla="*/ 0 w 121538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538" h="121634">
                    <a:moveTo>
                      <a:pt x="0" y="0"/>
                    </a:moveTo>
                    <a:lnTo>
                      <a:pt x="121539" y="0"/>
                    </a:lnTo>
                    <a:lnTo>
                      <a:pt x="121539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85" name="Полилиния 8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8613B53-303A-994D-BBEF-4411CB914300}"/>
                  </a:ext>
                </a:extLst>
              </p:cNvPr>
              <p:cNvSpPr/>
              <p:nvPr/>
            </p:nvSpPr>
            <p:spPr>
              <a:xfrm>
                <a:off x="5974556" y="2763964"/>
                <a:ext cx="121538" cy="121538"/>
              </a:xfrm>
              <a:custGeom>
                <a:avLst/>
                <a:gdLst>
                  <a:gd name="connsiteX0" fmla="*/ 0 w 121538"/>
                  <a:gd name="connsiteY0" fmla="*/ 0 h 121538"/>
                  <a:gd name="connsiteX1" fmla="*/ 121539 w 121538"/>
                  <a:gd name="connsiteY1" fmla="*/ 0 h 121538"/>
                  <a:gd name="connsiteX2" fmla="*/ 121539 w 121538"/>
                  <a:gd name="connsiteY2" fmla="*/ 121539 h 121538"/>
                  <a:gd name="connsiteX3" fmla="*/ 0 w 121538"/>
                  <a:gd name="connsiteY3" fmla="*/ 121539 h 12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538" h="121538">
                    <a:moveTo>
                      <a:pt x="0" y="0"/>
                    </a:moveTo>
                    <a:lnTo>
                      <a:pt x="121539" y="0"/>
                    </a:lnTo>
                    <a:lnTo>
                      <a:pt x="121539" y="121539"/>
                    </a:lnTo>
                    <a:lnTo>
                      <a:pt x="0" y="121539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86" name="Полилиния 8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3AFB843-4FF3-BE41-9251-2C9BA8F2F253}"/>
                  </a:ext>
                </a:extLst>
              </p:cNvPr>
              <p:cNvSpPr/>
              <p:nvPr/>
            </p:nvSpPr>
            <p:spPr>
              <a:xfrm>
                <a:off x="5974556" y="2648616"/>
                <a:ext cx="121538" cy="115347"/>
              </a:xfrm>
              <a:custGeom>
                <a:avLst/>
                <a:gdLst>
                  <a:gd name="connsiteX0" fmla="*/ 121444 w 121538"/>
                  <a:gd name="connsiteY0" fmla="*/ 0 h 115347"/>
                  <a:gd name="connsiteX1" fmla="*/ 121444 w 121538"/>
                  <a:gd name="connsiteY1" fmla="*/ 115348 h 115347"/>
                  <a:gd name="connsiteX2" fmla="*/ 0 w 121538"/>
                  <a:gd name="connsiteY2" fmla="*/ 115348 h 115347"/>
                  <a:gd name="connsiteX3" fmla="*/ 0 w 121538"/>
                  <a:gd name="connsiteY3" fmla="*/ 16192 h 115347"/>
                  <a:gd name="connsiteX4" fmla="*/ 0 w 121538"/>
                  <a:gd name="connsiteY4" fmla="*/ 16192 h 115347"/>
                  <a:gd name="connsiteX5" fmla="*/ 114871 w 121538"/>
                  <a:gd name="connsiteY5" fmla="*/ 95 h 115347"/>
                  <a:gd name="connsiteX6" fmla="*/ 121539 w 121538"/>
                  <a:gd name="connsiteY6" fmla="*/ 95 h 11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38" h="115347">
                    <a:moveTo>
                      <a:pt x="121444" y="0"/>
                    </a:moveTo>
                    <a:lnTo>
                      <a:pt x="121444" y="115348"/>
                    </a:lnTo>
                    <a:lnTo>
                      <a:pt x="0" y="115348"/>
                    </a:lnTo>
                    <a:lnTo>
                      <a:pt x="0" y="16192"/>
                    </a:lnTo>
                    <a:lnTo>
                      <a:pt x="0" y="16192"/>
                    </a:lnTo>
                    <a:cubicBezTo>
                      <a:pt x="37462" y="6020"/>
                      <a:pt x="76057" y="610"/>
                      <a:pt x="114871" y="95"/>
                    </a:cubicBezTo>
                    <a:lnTo>
                      <a:pt x="121539" y="95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87" name="Полилиния 8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9816CF0-9BE4-3F43-8D11-D91A4ED33AE6}"/>
                  </a:ext>
                </a:extLst>
              </p:cNvPr>
              <p:cNvSpPr/>
              <p:nvPr/>
            </p:nvSpPr>
            <p:spPr>
              <a:xfrm>
                <a:off x="5915787" y="3493674"/>
                <a:ext cx="58769" cy="97154"/>
              </a:xfrm>
              <a:custGeom>
                <a:avLst/>
                <a:gdLst>
                  <a:gd name="connsiteX0" fmla="*/ 0 w 58769"/>
                  <a:gd name="connsiteY0" fmla="*/ 0 h 97154"/>
                  <a:gd name="connsiteX1" fmla="*/ 58769 w 58769"/>
                  <a:gd name="connsiteY1" fmla="*/ 0 h 97154"/>
                  <a:gd name="connsiteX2" fmla="*/ 58769 w 58769"/>
                  <a:gd name="connsiteY2" fmla="*/ 97155 h 97154"/>
                  <a:gd name="connsiteX3" fmla="*/ 0 w 58769"/>
                  <a:gd name="connsiteY3" fmla="*/ 97155 h 9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69" h="97154">
                    <a:moveTo>
                      <a:pt x="0" y="0"/>
                    </a:moveTo>
                    <a:lnTo>
                      <a:pt x="58769" y="0"/>
                    </a:lnTo>
                    <a:lnTo>
                      <a:pt x="58769" y="97155"/>
                    </a:lnTo>
                    <a:lnTo>
                      <a:pt x="0" y="97155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88" name="Полилиния 8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BB18005-9A64-1A48-8E63-F7EA7263FF72}"/>
                  </a:ext>
                </a:extLst>
              </p:cNvPr>
              <p:cNvSpPr/>
              <p:nvPr/>
            </p:nvSpPr>
            <p:spPr>
              <a:xfrm>
                <a:off x="5915787" y="3372040"/>
                <a:ext cx="58769" cy="121634"/>
              </a:xfrm>
              <a:custGeom>
                <a:avLst/>
                <a:gdLst>
                  <a:gd name="connsiteX0" fmla="*/ 0 w 58769"/>
                  <a:gd name="connsiteY0" fmla="*/ 0 h 121634"/>
                  <a:gd name="connsiteX1" fmla="*/ 58769 w 58769"/>
                  <a:gd name="connsiteY1" fmla="*/ 0 h 121634"/>
                  <a:gd name="connsiteX2" fmla="*/ 58769 w 58769"/>
                  <a:gd name="connsiteY2" fmla="*/ 121634 h 121634"/>
                  <a:gd name="connsiteX3" fmla="*/ 0 w 58769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69" h="121634">
                    <a:moveTo>
                      <a:pt x="0" y="0"/>
                    </a:moveTo>
                    <a:lnTo>
                      <a:pt x="58769" y="0"/>
                    </a:lnTo>
                    <a:lnTo>
                      <a:pt x="58769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89" name="Полилиния 8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C63ACFC-A0BB-E347-94FB-27D86D5AC695}"/>
                  </a:ext>
                </a:extLst>
              </p:cNvPr>
              <p:cNvSpPr/>
              <p:nvPr/>
            </p:nvSpPr>
            <p:spPr>
              <a:xfrm>
                <a:off x="5915787" y="3250406"/>
                <a:ext cx="58769" cy="121634"/>
              </a:xfrm>
              <a:custGeom>
                <a:avLst/>
                <a:gdLst>
                  <a:gd name="connsiteX0" fmla="*/ 0 w 58769"/>
                  <a:gd name="connsiteY0" fmla="*/ 0 h 121634"/>
                  <a:gd name="connsiteX1" fmla="*/ 58769 w 58769"/>
                  <a:gd name="connsiteY1" fmla="*/ 0 h 121634"/>
                  <a:gd name="connsiteX2" fmla="*/ 58769 w 58769"/>
                  <a:gd name="connsiteY2" fmla="*/ 121634 h 121634"/>
                  <a:gd name="connsiteX3" fmla="*/ 0 w 58769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69" h="121634">
                    <a:moveTo>
                      <a:pt x="0" y="0"/>
                    </a:moveTo>
                    <a:lnTo>
                      <a:pt x="58769" y="0"/>
                    </a:lnTo>
                    <a:lnTo>
                      <a:pt x="58769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90" name="Полилиния 8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4878D04-296F-AA48-8A2F-514B2E0E150E}"/>
                  </a:ext>
                </a:extLst>
              </p:cNvPr>
              <p:cNvSpPr/>
              <p:nvPr/>
            </p:nvSpPr>
            <p:spPr>
              <a:xfrm>
                <a:off x="5915787" y="3128772"/>
                <a:ext cx="58769" cy="121634"/>
              </a:xfrm>
              <a:custGeom>
                <a:avLst/>
                <a:gdLst>
                  <a:gd name="connsiteX0" fmla="*/ 0 w 58769"/>
                  <a:gd name="connsiteY0" fmla="*/ 0 h 121634"/>
                  <a:gd name="connsiteX1" fmla="*/ 58769 w 58769"/>
                  <a:gd name="connsiteY1" fmla="*/ 0 h 121634"/>
                  <a:gd name="connsiteX2" fmla="*/ 58769 w 58769"/>
                  <a:gd name="connsiteY2" fmla="*/ 121634 h 121634"/>
                  <a:gd name="connsiteX3" fmla="*/ 0 w 58769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69" h="121634">
                    <a:moveTo>
                      <a:pt x="0" y="0"/>
                    </a:moveTo>
                    <a:lnTo>
                      <a:pt x="58769" y="0"/>
                    </a:lnTo>
                    <a:lnTo>
                      <a:pt x="58769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91" name="Полилиния 9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EAC649E-7E47-6B4E-8207-2D3543E2F719}"/>
                  </a:ext>
                </a:extLst>
              </p:cNvPr>
              <p:cNvSpPr/>
              <p:nvPr/>
            </p:nvSpPr>
            <p:spPr>
              <a:xfrm>
                <a:off x="5915787" y="3007137"/>
                <a:ext cx="58769" cy="121634"/>
              </a:xfrm>
              <a:custGeom>
                <a:avLst/>
                <a:gdLst>
                  <a:gd name="connsiteX0" fmla="*/ 0 w 58769"/>
                  <a:gd name="connsiteY0" fmla="*/ 0 h 121634"/>
                  <a:gd name="connsiteX1" fmla="*/ 58769 w 58769"/>
                  <a:gd name="connsiteY1" fmla="*/ 0 h 121634"/>
                  <a:gd name="connsiteX2" fmla="*/ 58769 w 58769"/>
                  <a:gd name="connsiteY2" fmla="*/ 121634 h 121634"/>
                  <a:gd name="connsiteX3" fmla="*/ 0 w 58769"/>
                  <a:gd name="connsiteY3" fmla="*/ 121634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69" h="121634">
                    <a:moveTo>
                      <a:pt x="0" y="0"/>
                    </a:moveTo>
                    <a:lnTo>
                      <a:pt x="58769" y="0"/>
                    </a:lnTo>
                    <a:lnTo>
                      <a:pt x="58769" y="121634"/>
                    </a:lnTo>
                    <a:lnTo>
                      <a:pt x="0" y="12163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92" name="Полилиния 9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16CB88C-F656-754C-BBC8-F24D1C628FD8}"/>
                  </a:ext>
                </a:extLst>
              </p:cNvPr>
              <p:cNvSpPr/>
              <p:nvPr/>
            </p:nvSpPr>
            <p:spPr>
              <a:xfrm>
                <a:off x="5852921" y="2885503"/>
                <a:ext cx="121634" cy="121634"/>
              </a:xfrm>
              <a:custGeom>
                <a:avLst/>
                <a:gdLst>
                  <a:gd name="connsiteX0" fmla="*/ 121634 w 121634"/>
                  <a:gd name="connsiteY0" fmla="*/ 0 h 121634"/>
                  <a:gd name="connsiteX1" fmla="*/ 121634 w 121634"/>
                  <a:gd name="connsiteY1" fmla="*/ 121634 h 121634"/>
                  <a:gd name="connsiteX2" fmla="*/ 62865 w 121634"/>
                  <a:gd name="connsiteY2" fmla="*/ 121634 h 121634"/>
                  <a:gd name="connsiteX3" fmla="*/ 62865 w 121634"/>
                  <a:gd name="connsiteY3" fmla="*/ 106966 h 121634"/>
                  <a:gd name="connsiteX4" fmla="*/ 0 w 121634"/>
                  <a:gd name="connsiteY4" fmla="*/ 106966 h 121634"/>
                  <a:gd name="connsiteX5" fmla="*/ 0 w 121634"/>
                  <a:gd name="connsiteY5" fmla="*/ 0 h 121634"/>
                  <a:gd name="connsiteX6" fmla="*/ 121634 w 121634"/>
                  <a:gd name="connsiteY6" fmla="*/ 0 h 12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34" h="121634">
                    <a:moveTo>
                      <a:pt x="121634" y="0"/>
                    </a:moveTo>
                    <a:lnTo>
                      <a:pt x="121634" y="121634"/>
                    </a:lnTo>
                    <a:lnTo>
                      <a:pt x="62865" y="121634"/>
                    </a:lnTo>
                    <a:lnTo>
                      <a:pt x="62865" y="106966"/>
                    </a:lnTo>
                    <a:lnTo>
                      <a:pt x="0" y="106966"/>
                    </a:lnTo>
                    <a:lnTo>
                      <a:pt x="0" y="0"/>
                    </a:lnTo>
                    <a:lnTo>
                      <a:pt x="121634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93" name="Полилиния 9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ABF0E47-1EEC-C846-BD1C-2D379555C448}"/>
                  </a:ext>
                </a:extLst>
              </p:cNvPr>
              <p:cNvSpPr/>
              <p:nvPr/>
            </p:nvSpPr>
            <p:spPr>
              <a:xfrm>
                <a:off x="5852922" y="2763964"/>
                <a:ext cx="121634" cy="121538"/>
              </a:xfrm>
              <a:custGeom>
                <a:avLst/>
                <a:gdLst>
                  <a:gd name="connsiteX0" fmla="*/ 0 w 121634"/>
                  <a:gd name="connsiteY0" fmla="*/ 0 h 121538"/>
                  <a:gd name="connsiteX1" fmla="*/ 121634 w 121634"/>
                  <a:gd name="connsiteY1" fmla="*/ 0 h 121538"/>
                  <a:gd name="connsiteX2" fmla="*/ 121634 w 121634"/>
                  <a:gd name="connsiteY2" fmla="*/ 121539 h 121538"/>
                  <a:gd name="connsiteX3" fmla="*/ 0 w 121634"/>
                  <a:gd name="connsiteY3" fmla="*/ 121539 h 12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34" h="121538">
                    <a:moveTo>
                      <a:pt x="0" y="0"/>
                    </a:moveTo>
                    <a:lnTo>
                      <a:pt x="121634" y="0"/>
                    </a:lnTo>
                    <a:lnTo>
                      <a:pt x="121634" y="121539"/>
                    </a:lnTo>
                    <a:lnTo>
                      <a:pt x="0" y="121539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94" name="Полилиния 9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612B904-FA34-8F44-A0D5-80882798D710}"/>
                  </a:ext>
                </a:extLst>
              </p:cNvPr>
              <p:cNvSpPr/>
              <p:nvPr/>
            </p:nvSpPr>
            <p:spPr>
              <a:xfrm>
                <a:off x="5852921" y="2664809"/>
                <a:ext cx="121824" cy="99155"/>
              </a:xfrm>
              <a:custGeom>
                <a:avLst/>
                <a:gdLst>
                  <a:gd name="connsiteX0" fmla="*/ 121634 w 121824"/>
                  <a:gd name="connsiteY0" fmla="*/ 0 h 99155"/>
                  <a:gd name="connsiteX1" fmla="*/ 121634 w 121824"/>
                  <a:gd name="connsiteY1" fmla="*/ 99155 h 99155"/>
                  <a:gd name="connsiteX2" fmla="*/ 0 w 121824"/>
                  <a:gd name="connsiteY2" fmla="*/ 99155 h 99155"/>
                  <a:gd name="connsiteX3" fmla="*/ 0 w 121824"/>
                  <a:gd name="connsiteY3" fmla="*/ 51530 h 99155"/>
                  <a:gd name="connsiteX4" fmla="*/ 0 w 121824"/>
                  <a:gd name="connsiteY4" fmla="*/ 51530 h 99155"/>
                  <a:gd name="connsiteX5" fmla="*/ 121825 w 121824"/>
                  <a:gd name="connsiteY5" fmla="*/ 286 h 9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824" h="99155">
                    <a:moveTo>
                      <a:pt x="121634" y="0"/>
                    </a:moveTo>
                    <a:lnTo>
                      <a:pt x="121634" y="99155"/>
                    </a:lnTo>
                    <a:lnTo>
                      <a:pt x="0" y="99155"/>
                    </a:lnTo>
                    <a:lnTo>
                      <a:pt x="0" y="51530"/>
                    </a:lnTo>
                    <a:lnTo>
                      <a:pt x="0" y="51530"/>
                    </a:lnTo>
                    <a:cubicBezTo>
                      <a:pt x="38138" y="29099"/>
                      <a:pt x="79115" y="11859"/>
                      <a:pt x="121825" y="286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95" name="Полилиния 9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8170E14-011F-2D46-BA7B-CB0A5CC2D5B7}"/>
                  </a:ext>
                </a:extLst>
              </p:cNvPr>
              <p:cNvSpPr/>
              <p:nvPr/>
            </p:nvSpPr>
            <p:spPr>
              <a:xfrm>
                <a:off x="5844921" y="3975544"/>
                <a:ext cx="70865" cy="263461"/>
              </a:xfrm>
              <a:custGeom>
                <a:avLst/>
                <a:gdLst>
                  <a:gd name="connsiteX0" fmla="*/ 0 w 70865"/>
                  <a:gd name="connsiteY0" fmla="*/ 0 h 263461"/>
                  <a:gd name="connsiteX1" fmla="*/ 70866 w 70865"/>
                  <a:gd name="connsiteY1" fmla="*/ 0 h 263461"/>
                  <a:gd name="connsiteX2" fmla="*/ 70866 w 70865"/>
                  <a:gd name="connsiteY2" fmla="*/ 263462 h 263461"/>
                  <a:gd name="connsiteX3" fmla="*/ 0 w 70865"/>
                  <a:gd name="connsiteY3" fmla="*/ 263462 h 26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65" h="263461">
                    <a:moveTo>
                      <a:pt x="0" y="0"/>
                    </a:moveTo>
                    <a:lnTo>
                      <a:pt x="70866" y="0"/>
                    </a:lnTo>
                    <a:lnTo>
                      <a:pt x="70866" y="263462"/>
                    </a:lnTo>
                    <a:lnTo>
                      <a:pt x="0" y="263462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96" name="Полилиния 9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1718856-6571-D74A-BAE1-CBB432721DEA}"/>
                  </a:ext>
                </a:extLst>
              </p:cNvPr>
              <p:cNvSpPr/>
              <p:nvPr/>
            </p:nvSpPr>
            <p:spPr>
              <a:xfrm>
                <a:off x="5770435" y="2885503"/>
                <a:ext cx="82486" cy="106965"/>
              </a:xfrm>
              <a:custGeom>
                <a:avLst/>
                <a:gdLst>
                  <a:gd name="connsiteX0" fmla="*/ 0 w 82486"/>
                  <a:gd name="connsiteY0" fmla="*/ 0 h 106965"/>
                  <a:gd name="connsiteX1" fmla="*/ 82487 w 82486"/>
                  <a:gd name="connsiteY1" fmla="*/ 0 h 106965"/>
                  <a:gd name="connsiteX2" fmla="*/ 82487 w 82486"/>
                  <a:gd name="connsiteY2" fmla="*/ 106966 h 106965"/>
                  <a:gd name="connsiteX3" fmla="*/ 0 w 82486"/>
                  <a:gd name="connsiteY3" fmla="*/ 106966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86" h="106965">
                    <a:moveTo>
                      <a:pt x="0" y="0"/>
                    </a:moveTo>
                    <a:lnTo>
                      <a:pt x="82487" y="0"/>
                    </a:lnTo>
                    <a:lnTo>
                      <a:pt x="82487" y="106966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97" name="Полилиния 9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2BB9B6C-85A7-1349-A5FD-F99DE341AB0B}"/>
                  </a:ext>
                </a:extLst>
              </p:cNvPr>
              <p:cNvSpPr/>
              <p:nvPr/>
            </p:nvSpPr>
            <p:spPr>
              <a:xfrm>
                <a:off x="5724525" y="2763964"/>
                <a:ext cx="128396" cy="121539"/>
              </a:xfrm>
              <a:custGeom>
                <a:avLst/>
                <a:gdLst>
                  <a:gd name="connsiteX0" fmla="*/ 128397 w 128396"/>
                  <a:gd name="connsiteY0" fmla="*/ 0 h 121539"/>
                  <a:gd name="connsiteX1" fmla="*/ 128397 w 128396"/>
                  <a:gd name="connsiteY1" fmla="*/ 121539 h 121539"/>
                  <a:gd name="connsiteX2" fmla="*/ 45911 w 128396"/>
                  <a:gd name="connsiteY2" fmla="*/ 121539 h 121539"/>
                  <a:gd name="connsiteX3" fmla="*/ 45911 w 128396"/>
                  <a:gd name="connsiteY3" fmla="*/ 53531 h 121539"/>
                  <a:gd name="connsiteX4" fmla="*/ 0 w 128396"/>
                  <a:gd name="connsiteY4" fmla="*/ 53531 h 121539"/>
                  <a:gd name="connsiteX5" fmla="*/ 58674 w 128396"/>
                  <a:gd name="connsiteY5" fmla="*/ 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96" h="121539">
                    <a:moveTo>
                      <a:pt x="128397" y="0"/>
                    </a:moveTo>
                    <a:lnTo>
                      <a:pt x="128397" y="121539"/>
                    </a:lnTo>
                    <a:lnTo>
                      <a:pt x="45911" y="121539"/>
                    </a:lnTo>
                    <a:lnTo>
                      <a:pt x="45911" y="53531"/>
                    </a:lnTo>
                    <a:lnTo>
                      <a:pt x="0" y="53531"/>
                    </a:lnTo>
                    <a:cubicBezTo>
                      <a:pt x="18393" y="34452"/>
                      <a:pt x="37995" y="16574"/>
                      <a:pt x="58674" y="0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98" name="Полилиния 9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C5353FD-BD42-4547-B36A-D617F0303D14}"/>
                  </a:ext>
                </a:extLst>
              </p:cNvPr>
              <p:cNvSpPr/>
              <p:nvPr/>
            </p:nvSpPr>
            <p:spPr>
              <a:xfrm>
                <a:off x="5783389" y="2716244"/>
                <a:ext cx="69532" cy="47625"/>
              </a:xfrm>
              <a:custGeom>
                <a:avLst/>
                <a:gdLst>
                  <a:gd name="connsiteX0" fmla="*/ 69533 w 69532"/>
                  <a:gd name="connsiteY0" fmla="*/ 0 h 47625"/>
                  <a:gd name="connsiteX1" fmla="*/ 69533 w 69532"/>
                  <a:gd name="connsiteY1" fmla="*/ 47625 h 47625"/>
                  <a:gd name="connsiteX2" fmla="*/ 0 w 69532"/>
                  <a:gd name="connsiteY2" fmla="*/ 47625 h 47625"/>
                  <a:gd name="connsiteX3" fmla="*/ 69342 w 69532"/>
                  <a:gd name="connsiteY3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532" h="47625">
                    <a:moveTo>
                      <a:pt x="69533" y="0"/>
                    </a:moveTo>
                    <a:lnTo>
                      <a:pt x="69533" y="47625"/>
                    </a:lnTo>
                    <a:lnTo>
                      <a:pt x="0" y="47625"/>
                    </a:lnTo>
                    <a:cubicBezTo>
                      <a:pt x="21908" y="30061"/>
                      <a:pt x="45082" y="14135"/>
                      <a:pt x="69342" y="0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99" name="Полилиния 9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A20E778-842C-FC4A-9FA5-591BC966E54D}"/>
                  </a:ext>
                </a:extLst>
              </p:cNvPr>
              <p:cNvSpPr/>
              <p:nvPr/>
            </p:nvSpPr>
            <p:spPr>
              <a:xfrm>
                <a:off x="5555265" y="3975544"/>
                <a:ext cx="289655" cy="263461"/>
              </a:xfrm>
              <a:custGeom>
                <a:avLst/>
                <a:gdLst>
                  <a:gd name="connsiteX0" fmla="*/ 0 w 289655"/>
                  <a:gd name="connsiteY0" fmla="*/ 0 h 263461"/>
                  <a:gd name="connsiteX1" fmla="*/ 289655 w 289655"/>
                  <a:gd name="connsiteY1" fmla="*/ 0 h 263461"/>
                  <a:gd name="connsiteX2" fmla="*/ 289655 w 289655"/>
                  <a:gd name="connsiteY2" fmla="*/ 263462 h 263461"/>
                  <a:gd name="connsiteX3" fmla="*/ 0 w 289655"/>
                  <a:gd name="connsiteY3" fmla="*/ 263462 h 26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655" h="263461">
                    <a:moveTo>
                      <a:pt x="0" y="0"/>
                    </a:moveTo>
                    <a:lnTo>
                      <a:pt x="289655" y="0"/>
                    </a:lnTo>
                    <a:lnTo>
                      <a:pt x="289655" y="263462"/>
                    </a:lnTo>
                    <a:lnTo>
                      <a:pt x="0" y="263462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00" name="Полилиния 9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32F1695-3897-944A-9BB8-D03D44444D9C}"/>
                  </a:ext>
                </a:extLst>
              </p:cNvPr>
              <p:cNvSpPr/>
              <p:nvPr/>
            </p:nvSpPr>
            <p:spPr>
              <a:xfrm>
                <a:off x="5755576" y="3823335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01" name="Полилиния 10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B97A946-6BD9-754F-8E4F-C51965CE22A5}"/>
                  </a:ext>
                </a:extLst>
              </p:cNvPr>
              <p:cNvSpPr/>
              <p:nvPr/>
            </p:nvSpPr>
            <p:spPr>
              <a:xfrm>
                <a:off x="5755576" y="359930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02" name="Полилиния 10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28A53FF-0A44-BA4B-9AF0-438EA04DF39D}"/>
                  </a:ext>
                </a:extLst>
              </p:cNvPr>
              <p:cNvSpPr/>
              <p:nvPr/>
            </p:nvSpPr>
            <p:spPr>
              <a:xfrm>
                <a:off x="5755576" y="337537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03" name="Полилиния 10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8E794B3-271E-9242-8A14-EDE37D5441EF}"/>
                  </a:ext>
                </a:extLst>
              </p:cNvPr>
              <p:cNvSpPr/>
              <p:nvPr/>
            </p:nvSpPr>
            <p:spPr>
              <a:xfrm>
                <a:off x="5755576" y="3151346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04" name="Полилиния 10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565B85E-6595-F042-9717-1BE6C1B11C20}"/>
                  </a:ext>
                </a:extLst>
              </p:cNvPr>
              <p:cNvSpPr/>
              <p:nvPr/>
            </p:nvSpPr>
            <p:spPr>
              <a:xfrm>
                <a:off x="5670232" y="3823335"/>
                <a:ext cx="23621" cy="59436"/>
              </a:xfrm>
              <a:custGeom>
                <a:avLst/>
                <a:gdLst>
                  <a:gd name="connsiteX0" fmla="*/ 0 w 23621"/>
                  <a:gd name="connsiteY0" fmla="*/ 0 h 59436"/>
                  <a:gd name="connsiteX1" fmla="*/ 23622 w 23621"/>
                  <a:gd name="connsiteY1" fmla="*/ 0 h 59436"/>
                  <a:gd name="connsiteX2" fmla="*/ 23622 w 23621"/>
                  <a:gd name="connsiteY2" fmla="*/ 59436 h 59436"/>
                  <a:gd name="connsiteX3" fmla="*/ 0 w 23621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1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05" name="Полилиния 10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CB92A13-921C-0B4C-A6F1-95A130A04D4E}"/>
                  </a:ext>
                </a:extLst>
              </p:cNvPr>
              <p:cNvSpPr/>
              <p:nvPr/>
            </p:nvSpPr>
            <p:spPr>
              <a:xfrm>
                <a:off x="5670232" y="3599307"/>
                <a:ext cx="23621" cy="59436"/>
              </a:xfrm>
              <a:custGeom>
                <a:avLst/>
                <a:gdLst>
                  <a:gd name="connsiteX0" fmla="*/ 0 w 23621"/>
                  <a:gd name="connsiteY0" fmla="*/ 0 h 59436"/>
                  <a:gd name="connsiteX1" fmla="*/ 23622 w 23621"/>
                  <a:gd name="connsiteY1" fmla="*/ 0 h 59436"/>
                  <a:gd name="connsiteX2" fmla="*/ 23622 w 23621"/>
                  <a:gd name="connsiteY2" fmla="*/ 59436 h 59436"/>
                  <a:gd name="connsiteX3" fmla="*/ 0 w 23621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1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06" name="Полилиния 10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50A6A4A-5A2C-4A44-98C7-22116B85AF7A}"/>
                  </a:ext>
                </a:extLst>
              </p:cNvPr>
              <p:cNvSpPr/>
              <p:nvPr/>
            </p:nvSpPr>
            <p:spPr>
              <a:xfrm>
                <a:off x="5670232" y="3375374"/>
                <a:ext cx="23621" cy="59436"/>
              </a:xfrm>
              <a:custGeom>
                <a:avLst/>
                <a:gdLst>
                  <a:gd name="connsiteX0" fmla="*/ 0 w 23621"/>
                  <a:gd name="connsiteY0" fmla="*/ 0 h 59436"/>
                  <a:gd name="connsiteX1" fmla="*/ 23622 w 23621"/>
                  <a:gd name="connsiteY1" fmla="*/ 0 h 59436"/>
                  <a:gd name="connsiteX2" fmla="*/ 23622 w 23621"/>
                  <a:gd name="connsiteY2" fmla="*/ 59436 h 59436"/>
                  <a:gd name="connsiteX3" fmla="*/ 0 w 23621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1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07" name="Полилиния 10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E606FB9-2E4A-D940-AAE5-028EC3630CB2}"/>
                  </a:ext>
                </a:extLst>
              </p:cNvPr>
              <p:cNvSpPr/>
              <p:nvPr/>
            </p:nvSpPr>
            <p:spPr>
              <a:xfrm>
                <a:off x="5670232" y="3151346"/>
                <a:ext cx="23621" cy="59436"/>
              </a:xfrm>
              <a:custGeom>
                <a:avLst/>
                <a:gdLst>
                  <a:gd name="connsiteX0" fmla="*/ 0 w 23621"/>
                  <a:gd name="connsiteY0" fmla="*/ 0 h 59436"/>
                  <a:gd name="connsiteX1" fmla="*/ 23622 w 23621"/>
                  <a:gd name="connsiteY1" fmla="*/ 0 h 59436"/>
                  <a:gd name="connsiteX2" fmla="*/ 23622 w 23621"/>
                  <a:gd name="connsiteY2" fmla="*/ 59436 h 59436"/>
                  <a:gd name="connsiteX3" fmla="*/ 0 w 23621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1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08" name="Полилиния 10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A3CB2A9-AF41-0440-B1F9-A28E25A514E0}"/>
                  </a:ext>
                </a:extLst>
              </p:cNvPr>
              <p:cNvSpPr/>
              <p:nvPr/>
            </p:nvSpPr>
            <p:spPr>
              <a:xfrm>
                <a:off x="4352925" y="3975544"/>
                <a:ext cx="1202340" cy="263080"/>
              </a:xfrm>
              <a:custGeom>
                <a:avLst/>
                <a:gdLst>
                  <a:gd name="connsiteX0" fmla="*/ 1202341 w 1202340"/>
                  <a:gd name="connsiteY0" fmla="*/ 0 h 263080"/>
                  <a:gd name="connsiteX1" fmla="*/ 1202341 w 1202340"/>
                  <a:gd name="connsiteY1" fmla="*/ 263080 h 263080"/>
                  <a:gd name="connsiteX2" fmla="*/ 0 w 1202340"/>
                  <a:gd name="connsiteY2" fmla="*/ 263080 h 263080"/>
                  <a:gd name="connsiteX3" fmla="*/ 0 w 1202340"/>
                  <a:gd name="connsiteY3" fmla="*/ 0 h 263080"/>
                  <a:gd name="connsiteX4" fmla="*/ 1083945 w 1202340"/>
                  <a:gd name="connsiteY4" fmla="*/ 137636 h 263080"/>
                  <a:gd name="connsiteX5" fmla="*/ 1083945 w 1202340"/>
                  <a:gd name="connsiteY5" fmla="*/ 78200 h 263080"/>
                  <a:gd name="connsiteX6" fmla="*/ 1060418 w 1202340"/>
                  <a:gd name="connsiteY6" fmla="*/ 78200 h 263080"/>
                  <a:gd name="connsiteX7" fmla="*/ 1060418 w 1202340"/>
                  <a:gd name="connsiteY7" fmla="*/ 137636 h 263080"/>
                  <a:gd name="connsiteX8" fmla="*/ 998220 w 1202340"/>
                  <a:gd name="connsiteY8" fmla="*/ 137636 h 263080"/>
                  <a:gd name="connsiteX9" fmla="*/ 998220 w 1202340"/>
                  <a:gd name="connsiteY9" fmla="*/ 78200 h 263080"/>
                  <a:gd name="connsiteX10" fmla="*/ 974693 w 1202340"/>
                  <a:gd name="connsiteY10" fmla="*/ 78200 h 263080"/>
                  <a:gd name="connsiteX11" fmla="*/ 974693 w 1202340"/>
                  <a:gd name="connsiteY11" fmla="*/ 137636 h 263080"/>
                  <a:gd name="connsiteX12" fmla="*/ 727805 w 1202340"/>
                  <a:gd name="connsiteY12" fmla="*/ 137636 h 263080"/>
                  <a:gd name="connsiteX13" fmla="*/ 727805 w 1202340"/>
                  <a:gd name="connsiteY13" fmla="*/ 78200 h 263080"/>
                  <a:gd name="connsiteX14" fmla="*/ 704850 w 1202340"/>
                  <a:gd name="connsiteY14" fmla="*/ 78200 h 263080"/>
                  <a:gd name="connsiteX15" fmla="*/ 704850 w 1202340"/>
                  <a:gd name="connsiteY15" fmla="*/ 137636 h 263080"/>
                  <a:gd name="connsiteX16" fmla="*/ 642080 w 1202340"/>
                  <a:gd name="connsiteY16" fmla="*/ 137636 h 263080"/>
                  <a:gd name="connsiteX17" fmla="*/ 642080 w 1202340"/>
                  <a:gd name="connsiteY17" fmla="*/ 78200 h 263080"/>
                  <a:gd name="connsiteX18" fmla="*/ 619125 w 1202340"/>
                  <a:gd name="connsiteY18" fmla="*/ 78200 h 263080"/>
                  <a:gd name="connsiteX19" fmla="*/ 619125 w 1202340"/>
                  <a:gd name="connsiteY19" fmla="*/ 137636 h 263080"/>
                  <a:gd name="connsiteX20" fmla="*/ 371665 w 1202340"/>
                  <a:gd name="connsiteY20" fmla="*/ 137636 h 263080"/>
                  <a:gd name="connsiteX21" fmla="*/ 371665 w 1202340"/>
                  <a:gd name="connsiteY21" fmla="*/ 78200 h 263080"/>
                  <a:gd name="connsiteX22" fmla="*/ 348139 w 1202340"/>
                  <a:gd name="connsiteY22" fmla="*/ 78200 h 263080"/>
                  <a:gd name="connsiteX23" fmla="*/ 348139 w 1202340"/>
                  <a:gd name="connsiteY23" fmla="*/ 137636 h 263080"/>
                  <a:gd name="connsiteX24" fmla="*/ 285940 w 1202340"/>
                  <a:gd name="connsiteY24" fmla="*/ 137636 h 263080"/>
                  <a:gd name="connsiteX25" fmla="*/ 285940 w 1202340"/>
                  <a:gd name="connsiteY25" fmla="*/ 78200 h 263080"/>
                  <a:gd name="connsiteX26" fmla="*/ 263747 w 1202340"/>
                  <a:gd name="connsiteY26" fmla="*/ 78200 h 263080"/>
                  <a:gd name="connsiteX27" fmla="*/ 263747 w 1202340"/>
                  <a:gd name="connsiteY27" fmla="*/ 137636 h 26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02340" h="263080">
                    <a:moveTo>
                      <a:pt x="1202341" y="0"/>
                    </a:moveTo>
                    <a:lnTo>
                      <a:pt x="1202341" y="263080"/>
                    </a:lnTo>
                    <a:lnTo>
                      <a:pt x="0" y="263080"/>
                    </a:lnTo>
                    <a:lnTo>
                      <a:pt x="0" y="0"/>
                    </a:lnTo>
                    <a:close/>
                    <a:moveTo>
                      <a:pt x="1083945" y="137636"/>
                    </a:moveTo>
                    <a:lnTo>
                      <a:pt x="1083945" y="78200"/>
                    </a:lnTo>
                    <a:lnTo>
                      <a:pt x="1060418" y="78200"/>
                    </a:lnTo>
                    <a:lnTo>
                      <a:pt x="1060418" y="137636"/>
                    </a:lnTo>
                    <a:close/>
                    <a:moveTo>
                      <a:pt x="998220" y="137636"/>
                    </a:moveTo>
                    <a:lnTo>
                      <a:pt x="998220" y="78200"/>
                    </a:lnTo>
                    <a:lnTo>
                      <a:pt x="974693" y="78200"/>
                    </a:lnTo>
                    <a:lnTo>
                      <a:pt x="974693" y="137636"/>
                    </a:lnTo>
                    <a:close/>
                    <a:moveTo>
                      <a:pt x="727805" y="137636"/>
                    </a:moveTo>
                    <a:lnTo>
                      <a:pt x="727805" y="78200"/>
                    </a:lnTo>
                    <a:lnTo>
                      <a:pt x="704850" y="78200"/>
                    </a:lnTo>
                    <a:lnTo>
                      <a:pt x="704850" y="137636"/>
                    </a:lnTo>
                    <a:close/>
                    <a:moveTo>
                      <a:pt x="642080" y="137636"/>
                    </a:moveTo>
                    <a:lnTo>
                      <a:pt x="642080" y="78200"/>
                    </a:lnTo>
                    <a:lnTo>
                      <a:pt x="619125" y="78200"/>
                    </a:lnTo>
                    <a:lnTo>
                      <a:pt x="619125" y="137636"/>
                    </a:lnTo>
                    <a:close/>
                    <a:moveTo>
                      <a:pt x="371665" y="137636"/>
                    </a:moveTo>
                    <a:lnTo>
                      <a:pt x="371665" y="78200"/>
                    </a:lnTo>
                    <a:lnTo>
                      <a:pt x="348139" y="78200"/>
                    </a:lnTo>
                    <a:lnTo>
                      <a:pt x="348139" y="137636"/>
                    </a:lnTo>
                    <a:close/>
                    <a:moveTo>
                      <a:pt x="285940" y="137636"/>
                    </a:moveTo>
                    <a:lnTo>
                      <a:pt x="285940" y="78200"/>
                    </a:lnTo>
                    <a:lnTo>
                      <a:pt x="263747" y="78200"/>
                    </a:lnTo>
                    <a:lnTo>
                      <a:pt x="263747" y="137636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09" name="Полилиния 10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CE9BD3C-490C-834E-A4EA-4FC335C02561}"/>
                  </a:ext>
                </a:extLst>
              </p:cNvPr>
              <p:cNvSpPr/>
              <p:nvPr/>
            </p:nvSpPr>
            <p:spPr>
              <a:xfrm>
                <a:off x="4352925" y="2817495"/>
                <a:ext cx="1202340" cy="1158049"/>
              </a:xfrm>
              <a:custGeom>
                <a:avLst/>
                <a:gdLst>
                  <a:gd name="connsiteX0" fmla="*/ 1202341 w 1202340"/>
                  <a:gd name="connsiteY0" fmla="*/ 0 h 1158049"/>
                  <a:gd name="connsiteX1" fmla="*/ 1202341 w 1202340"/>
                  <a:gd name="connsiteY1" fmla="*/ 1158050 h 1158049"/>
                  <a:gd name="connsiteX2" fmla="*/ 0 w 1202340"/>
                  <a:gd name="connsiteY2" fmla="*/ 1158050 h 1158049"/>
                  <a:gd name="connsiteX3" fmla="*/ 0 w 1202340"/>
                  <a:gd name="connsiteY3" fmla="*/ 241078 h 1158049"/>
                  <a:gd name="connsiteX4" fmla="*/ 841629 w 1202340"/>
                  <a:gd name="connsiteY4" fmla="*/ 241078 h 1158049"/>
                  <a:gd name="connsiteX5" fmla="*/ 841629 w 1202340"/>
                  <a:gd name="connsiteY5" fmla="*/ 0 h 1158049"/>
                  <a:gd name="connsiteX6" fmla="*/ 1083945 w 1202340"/>
                  <a:gd name="connsiteY6" fmla="*/ 1059180 h 1158049"/>
                  <a:gd name="connsiteX7" fmla="*/ 1083945 w 1202340"/>
                  <a:gd name="connsiteY7" fmla="*/ 999744 h 1158049"/>
                  <a:gd name="connsiteX8" fmla="*/ 1060418 w 1202340"/>
                  <a:gd name="connsiteY8" fmla="*/ 999744 h 1158049"/>
                  <a:gd name="connsiteX9" fmla="*/ 1060418 w 1202340"/>
                  <a:gd name="connsiteY9" fmla="*/ 1059180 h 1158049"/>
                  <a:gd name="connsiteX10" fmla="*/ 1083945 w 1202340"/>
                  <a:gd name="connsiteY10" fmla="*/ 835152 h 1158049"/>
                  <a:gd name="connsiteX11" fmla="*/ 1083945 w 1202340"/>
                  <a:gd name="connsiteY11" fmla="*/ 775335 h 1158049"/>
                  <a:gd name="connsiteX12" fmla="*/ 1060418 w 1202340"/>
                  <a:gd name="connsiteY12" fmla="*/ 775335 h 1158049"/>
                  <a:gd name="connsiteX13" fmla="*/ 1060418 w 1202340"/>
                  <a:gd name="connsiteY13" fmla="*/ 834771 h 1158049"/>
                  <a:gd name="connsiteX14" fmla="*/ 1083945 w 1202340"/>
                  <a:gd name="connsiteY14" fmla="*/ 611219 h 1158049"/>
                  <a:gd name="connsiteX15" fmla="*/ 1083945 w 1202340"/>
                  <a:gd name="connsiteY15" fmla="*/ 551783 h 1158049"/>
                  <a:gd name="connsiteX16" fmla="*/ 1060418 w 1202340"/>
                  <a:gd name="connsiteY16" fmla="*/ 551783 h 1158049"/>
                  <a:gd name="connsiteX17" fmla="*/ 1060418 w 1202340"/>
                  <a:gd name="connsiteY17" fmla="*/ 611219 h 1158049"/>
                  <a:gd name="connsiteX18" fmla="*/ 1083945 w 1202340"/>
                  <a:gd name="connsiteY18" fmla="*/ 387191 h 1158049"/>
                  <a:gd name="connsiteX19" fmla="*/ 1083945 w 1202340"/>
                  <a:gd name="connsiteY19" fmla="*/ 327755 h 1158049"/>
                  <a:gd name="connsiteX20" fmla="*/ 1060418 w 1202340"/>
                  <a:gd name="connsiteY20" fmla="*/ 327755 h 1158049"/>
                  <a:gd name="connsiteX21" fmla="*/ 1060418 w 1202340"/>
                  <a:gd name="connsiteY21" fmla="*/ 387191 h 1158049"/>
                  <a:gd name="connsiteX22" fmla="*/ 998220 w 1202340"/>
                  <a:gd name="connsiteY22" fmla="*/ 1059180 h 1158049"/>
                  <a:gd name="connsiteX23" fmla="*/ 998220 w 1202340"/>
                  <a:gd name="connsiteY23" fmla="*/ 999744 h 1158049"/>
                  <a:gd name="connsiteX24" fmla="*/ 974693 w 1202340"/>
                  <a:gd name="connsiteY24" fmla="*/ 999744 h 1158049"/>
                  <a:gd name="connsiteX25" fmla="*/ 974693 w 1202340"/>
                  <a:gd name="connsiteY25" fmla="*/ 1059180 h 1158049"/>
                  <a:gd name="connsiteX26" fmla="*/ 998220 w 1202340"/>
                  <a:gd name="connsiteY26" fmla="*/ 835152 h 1158049"/>
                  <a:gd name="connsiteX27" fmla="*/ 998220 w 1202340"/>
                  <a:gd name="connsiteY27" fmla="*/ 775335 h 1158049"/>
                  <a:gd name="connsiteX28" fmla="*/ 974693 w 1202340"/>
                  <a:gd name="connsiteY28" fmla="*/ 775335 h 1158049"/>
                  <a:gd name="connsiteX29" fmla="*/ 974693 w 1202340"/>
                  <a:gd name="connsiteY29" fmla="*/ 834771 h 1158049"/>
                  <a:gd name="connsiteX30" fmla="*/ 998220 w 1202340"/>
                  <a:gd name="connsiteY30" fmla="*/ 611219 h 1158049"/>
                  <a:gd name="connsiteX31" fmla="*/ 998220 w 1202340"/>
                  <a:gd name="connsiteY31" fmla="*/ 551783 h 1158049"/>
                  <a:gd name="connsiteX32" fmla="*/ 974693 w 1202340"/>
                  <a:gd name="connsiteY32" fmla="*/ 551783 h 1158049"/>
                  <a:gd name="connsiteX33" fmla="*/ 974693 w 1202340"/>
                  <a:gd name="connsiteY33" fmla="*/ 611219 h 1158049"/>
                  <a:gd name="connsiteX34" fmla="*/ 998220 w 1202340"/>
                  <a:gd name="connsiteY34" fmla="*/ 387191 h 1158049"/>
                  <a:gd name="connsiteX35" fmla="*/ 998220 w 1202340"/>
                  <a:gd name="connsiteY35" fmla="*/ 327755 h 1158049"/>
                  <a:gd name="connsiteX36" fmla="*/ 974693 w 1202340"/>
                  <a:gd name="connsiteY36" fmla="*/ 327755 h 1158049"/>
                  <a:gd name="connsiteX37" fmla="*/ 974693 w 1202340"/>
                  <a:gd name="connsiteY37" fmla="*/ 387191 h 1158049"/>
                  <a:gd name="connsiteX38" fmla="*/ 728282 w 1202340"/>
                  <a:gd name="connsiteY38" fmla="*/ 1059180 h 1158049"/>
                  <a:gd name="connsiteX39" fmla="*/ 728282 w 1202340"/>
                  <a:gd name="connsiteY39" fmla="*/ 999744 h 1158049"/>
                  <a:gd name="connsiteX40" fmla="*/ 704850 w 1202340"/>
                  <a:gd name="connsiteY40" fmla="*/ 999744 h 1158049"/>
                  <a:gd name="connsiteX41" fmla="*/ 704850 w 1202340"/>
                  <a:gd name="connsiteY41" fmla="*/ 1059180 h 1158049"/>
                  <a:gd name="connsiteX42" fmla="*/ 728282 w 1202340"/>
                  <a:gd name="connsiteY42" fmla="*/ 835152 h 1158049"/>
                  <a:gd name="connsiteX43" fmla="*/ 728282 w 1202340"/>
                  <a:gd name="connsiteY43" fmla="*/ 775335 h 1158049"/>
                  <a:gd name="connsiteX44" fmla="*/ 704850 w 1202340"/>
                  <a:gd name="connsiteY44" fmla="*/ 775335 h 1158049"/>
                  <a:gd name="connsiteX45" fmla="*/ 704850 w 1202340"/>
                  <a:gd name="connsiteY45" fmla="*/ 834771 h 1158049"/>
                  <a:gd name="connsiteX46" fmla="*/ 728282 w 1202340"/>
                  <a:gd name="connsiteY46" fmla="*/ 611219 h 1158049"/>
                  <a:gd name="connsiteX47" fmla="*/ 728282 w 1202340"/>
                  <a:gd name="connsiteY47" fmla="*/ 551783 h 1158049"/>
                  <a:gd name="connsiteX48" fmla="*/ 704850 w 1202340"/>
                  <a:gd name="connsiteY48" fmla="*/ 551783 h 1158049"/>
                  <a:gd name="connsiteX49" fmla="*/ 704850 w 1202340"/>
                  <a:gd name="connsiteY49" fmla="*/ 611219 h 1158049"/>
                  <a:gd name="connsiteX50" fmla="*/ 728282 w 1202340"/>
                  <a:gd name="connsiteY50" fmla="*/ 387191 h 1158049"/>
                  <a:gd name="connsiteX51" fmla="*/ 728282 w 1202340"/>
                  <a:gd name="connsiteY51" fmla="*/ 327755 h 1158049"/>
                  <a:gd name="connsiteX52" fmla="*/ 704850 w 1202340"/>
                  <a:gd name="connsiteY52" fmla="*/ 327755 h 1158049"/>
                  <a:gd name="connsiteX53" fmla="*/ 704850 w 1202340"/>
                  <a:gd name="connsiteY53" fmla="*/ 387191 h 1158049"/>
                  <a:gd name="connsiteX54" fmla="*/ 642557 w 1202340"/>
                  <a:gd name="connsiteY54" fmla="*/ 1059180 h 1158049"/>
                  <a:gd name="connsiteX55" fmla="*/ 642557 w 1202340"/>
                  <a:gd name="connsiteY55" fmla="*/ 999744 h 1158049"/>
                  <a:gd name="connsiteX56" fmla="*/ 619125 w 1202340"/>
                  <a:gd name="connsiteY56" fmla="*/ 999744 h 1158049"/>
                  <a:gd name="connsiteX57" fmla="*/ 619125 w 1202340"/>
                  <a:gd name="connsiteY57" fmla="*/ 1059180 h 1158049"/>
                  <a:gd name="connsiteX58" fmla="*/ 642557 w 1202340"/>
                  <a:gd name="connsiteY58" fmla="*/ 835152 h 1158049"/>
                  <a:gd name="connsiteX59" fmla="*/ 642557 w 1202340"/>
                  <a:gd name="connsiteY59" fmla="*/ 775335 h 1158049"/>
                  <a:gd name="connsiteX60" fmla="*/ 619125 w 1202340"/>
                  <a:gd name="connsiteY60" fmla="*/ 775335 h 1158049"/>
                  <a:gd name="connsiteX61" fmla="*/ 619125 w 1202340"/>
                  <a:gd name="connsiteY61" fmla="*/ 834771 h 1158049"/>
                  <a:gd name="connsiteX62" fmla="*/ 642557 w 1202340"/>
                  <a:gd name="connsiteY62" fmla="*/ 611219 h 1158049"/>
                  <a:gd name="connsiteX63" fmla="*/ 642557 w 1202340"/>
                  <a:gd name="connsiteY63" fmla="*/ 551783 h 1158049"/>
                  <a:gd name="connsiteX64" fmla="*/ 619125 w 1202340"/>
                  <a:gd name="connsiteY64" fmla="*/ 551783 h 1158049"/>
                  <a:gd name="connsiteX65" fmla="*/ 619125 w 1202340"/>
                  <a:gd name="connsiteY65" fmla="*/ 611219 h 1158049"/>
                  <a:gd name="connsiteX66" fmla="*/ 642557 w 1202340"/>
                  <a:gd name="connsiteY66" fmla="*/ 387191 h 1158049"/>
                  <a:gd name="connsiteX67" fmla="*/ 642557 w 1202340"/>
                  <a:gd name="connsiteY67" fmla="*/ 327755 h 1158049"/>
                  <a:gd name="connsiteX68" fmla="*/ 619125 w 1202340"/>
                  <a:gd name="connsiteY68" fmla="*/ 327755 h 1158049"/>
                  <a:gd name="connsiteX69" fmla="*/ 619125 w 1202340"/>
                  <a:gd name="connsiteY69" fmla="*/ 387191 h 1158049"/>
                  <a:gd name="connsiteX70" fmla="*/ 372618 w 1202340"/>
                  <a:gd name="connsiteY70" fmla="*/ 1059180 h 1158049"/>
                  <a:gd name="connsiteX71" fmla="*/ 372618 w 1202340"/>
                  <a:gd name="connsiteY71" fmla="*/ 999744 h 1158049"/>
                  <a:gd name="connsiteX72" fmla="*/ 349091 w 1202340"/>
                  <a:gd name="connsiteY72" fmla="*/ 999744 h 1158049"/>
                  <a:gd name="connsiteX73" fmla="*/ 349091 w 1202340"/>
                  <a:gd name="connsiteY73" fmla="*/ 1059180 h 1158049"/>
                  <a:gd name="connsiteX74" fmla="*/ 372618 w 1202340"/>
                  <a:gd name="connsiteY74" fmla="*/ 835152 h 1158049"/>
                  <a:gd name="connsiteX75" fmla="*/ 372618 w 1202340"/>
                  <a:gd name="connsiteY75" fmla="*/ 775335 h 1158049"/>
                  <a:gd name="connsiteX76" fmla="*/ 349091 w 1202340"/>
                  <a:gd name="connsiteY76" fmla="*/ 775335 h 1158049"/>
                  <a:gd name="connsiteX77" fmla="*/ 349091 w 1202340"/>
                  <a:gd name="connsiteY77" fmla="*/ 834771 h 1158049"/>
                  <a:gd name="connsiteX78" fmla="*/ 372618 w 1202340"/>
                  <a:gd name="connsiteY78" fmla="*/ 611219 h 1158049"/>
                  <a:gd name="connsiteX79" fmla="*/ 372618 w 1202340"/>
                  <a:gd name="connsiteY79" fmla="*/ 551783 h 1158049"/>
                  <a:gd name="connsiteX80" fmla="*/ 349091 w 1202340"/>
                  <a:gd name="connsiteY80" fmla="*/ 551783 h 1158049"/>
                  <a:gd name="connsiteX81" fmla="*/ 349091 w 1202340"/>
                  <a:gd name="connsiteY81" fmla="*/ 611219 h 1158049"/>
                  <a:gd name="connsiteX82" fmla="*/ 372618 w 1202340"/>
                  <a:gd name="connsiteY82" fmla="*/ 387191 h 1158049"/>
                  <a:gd name="connsiteX83" fmla="*/ 372618 w 1202340"/>
                  <a:gd name="connsiteY83" fmla="*/ 327755 h 1158049"/>
                  <a:gd name="connsiteX84" fmla="*/ 349091 w 1202340"/>
                  <a:gd name="connsiteY84" fmla="*/ 327755 h 1158049"/>
                  <a:gd name="connsiteX85" fmla="*/ 349091 w 1202340"/>
                  <a:gd name="connsiteY85" fmla="*/ 387191 h 1158049"/>
                  <a:gd name="connsiteX86" fmla="*/ 286893 w 1202340"/>
                  <a:gd name="connsiteY86" fmla="*/ 1059180 h 1158049"/>
                  <a:gd name="connsiteX87" fmla="*/ 286893 w 1202340"/>
                  <a:gd name="connsiteY87" fmla="*/ 999744 h 1158049"/>
                  <a:gd name="connsiteX88" fmla="*/ 263747 w 1202340"/>
                  <a:gd name="connsiteY88" fmla="*/ 999744 h 1158049"/>
                  <a:gd name="connsiteX89" fmla="*/ 263747 w 1202340"/>
                  <a:gd name="connsiteY89" fmla="*/ 1059180 h 1158049"/>
                  <a:gd name="connsiteX90" fmla="*/ 286893 w 1202340"/>
                  <a:gd name="connsiteY90" fmla="*/ 835152 h 1158049"/>
                  <a:gd name="connsiteX91" fmla="*/ 286893 w 1202340"/>
                  <a:gd name="connsiteY91" fmla="*/ 775335 h 1158049"/>
                  <a:gd name="connsiteX92" fmla="*/ 263747 w 1202340"/>
                  <a:gd name="connsiteY92" fmla="*/ 775335 h 1158049"/>
                  <a:gd name="connsiteX93" fmla="*/ 263747 w 1202340"/>
                  <a:gd name="connsiteY93" fmla="*/ 834771 h 1158049"/>
                  <a:gd name="connsiteX94" fmla="*/ 286893 w 1202340"/>
                  <a:gd name="connsiteY94" fmla="*/ 611219 h 1158049"/>
                  <a:gd name="connsiteX95" fmla="*/ 286893 w 1202340"/>
                  <a:gd name="connsiteY95" fmla="*/ 551783 h 1158049"/>
                  <a:gd name="connsiteX96" fmla="*/ 263747 w 1202340"/>
                  <a:gd name="connsiteY96" fmla="*/ 551783 h 1158049"/>
                  <a:gd name="connsiteX97" fmla="*/ 263747 w 1202340"/>
                  <a:gd name="connsiteY97" fmla="*/ 611219 h 1158049"/>
                  <a:gd name="connsiteX98" fmla="*/ 286893 w 1202340"/>
                  <a:gd name="connsiteY98" fmla="*/ 387191 h 1158049"/>
                  <a:gd name="connsiteX99" fmla="*/ 286893 w 1202340"/>
                  <a:gd name="connsiteY99" fmla="*/ 327755 h 1158049"/>
                  <a:gd name="connsiteX100" fmla="*/ 263747 w 1202340"/>
                  <a:gd name="connsiteY100" fmla="*/ 327755 h 1158049"/>
                  <a:gd name="connsiteX101" fmla="*/ 263747 w 1202340"/>
                  <a:gd name="connsiteY101" fmla="*/ 387191 h 115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202340" h="1158049">
                    <a:moveTo>
                      <a:pt x="1202341" y="0"/>
                    </a:moveTo>
                    <a:lnTo>
                      <a:pt x="1202341" y="1158050"/>
                    </a:lnTo>
                    <a:lnTo>
                      <a:pt x="0" y="1158050"/>
                    </a:lnTo>
                    <a:lnTo>
                      <a:pt x="0" y="241078"/>
                    </a:lnTo>
                    <a:lnTo>
                      <a:pt x="841629" y="241078"/>
                    </a:lnTo>
                    <a:lnTo>
                      <a:pt x="841629" y="0"/>
                    </a:lnTo>
                    <a:close/>
                    <a:moveTo>
                      <a:pt x="1083945" y="1059180"/>
                    </a:moveTo>
                    <a:lnTo>
                      <a:pt x="1083945" y="999744"/>
                    </a:lnTo>
                    <a:lnTo>
                      <a:pt x="1060418" y="999744"/>
                    </a:lnTo>
                    <a:lnTo>
                      <a:pt x="1060418" y="1059180"/>
                    </a:lnTo>
                    <a:close/>
                    <a:moveTo>
                      <a:pt x="1083945" y="835152"/>
                    </a:moveTo>
                    <a:lnTo>
                      <a:pt x="1083945" y="775335"/>
                    </a:lnTo>
                    <a:lnTo>
                      <a:pt x="1060418" y="775335"/>
                    </a:lnTo>
                    <a:lnTo>
                      <a:pt x="1060418" y="834771"/>
                    </a:lnTo>
                    <a:close/>
                    <a:moveTo>
                      <a:pt x="1083945" y="611219"/>
                    </a:moveTo>
                    <a:lnTo>
                      <a:pt x="1083945" y="551783"/>
                    </a:lnTo>
                    <a:lnTo>
                      <a:pt x="1060418" y="551783"/>
                    </a:lnTo>
                    <a:lnTo>
                      <a:pt x="1060418" y="611219"/>
                    </a:lnTo>
                    <a:close/>
                    <a:moveTo>
                      <a:pt x="1083945" y="387191"/>
                    </a:moveTo>
                    <a:lnTo>
                      <a:pt x="1083945" y="327755"/>
                    </a:lnTo>
                    <a:lnTo>
                      <a:pt x="1060418" y="327755"/>
                    </a:lnTo>
                    <a:lnTo>
                      <a:pt x="1060418" y="387191"/>
                    </a:lnTo>
                    <a:close/>
                    <a:moveTo>
                      <a:pt x="998220" y="1059180"/>
                    </a:moveTo>
                    <a:lnTo>
                      <a:pt x="998220" y="999744"/>
                    </a:lnTo>
                    <a:lnTo>
                      <a:pt x="974693" y="999744"/>
                    </a:lnTo>
                    <a:lnTo>
                      <a:pt x="974693" y="1059180"/>
                    </a:lnTo>
                    <a:close/>
                    <a:moveTo>
                      <a:pt x="998220" y="835152"/>
                    </a:moveTo>
                    <a:lnTo>
                      <a:pt x="998220" y="775335"/>
                    </a:lnTo>
                    <a:lnTo>
                      <a:pt x="974693" y="775335"/>
                    </a:lnTo>
                    <a:lnTo>
                      <a:pt x="974693" y="834771"/>
                    </a:lnTo>
                    <a:close/>
                    <a:moveTo>
                      <a:pt x="998220" y="611219"/>
                    </a:moveTo>
                    <a:lnTo>
                      <a:pt x="998220" y="551783"/>
                    </a:lnTo>
                    <a:lnTo>
                      <a:pt x="974693" y="551783"/>
                    </a:lnTo>
                    <a:lnTo>
                      <a:pt x="974693" y="611219"/>
                    </a:lnTo>
                    <a:close/>
                    <a:moveTo>
                      <a:pt x="998220" y="387191"/>
                    </a:moveTo>
                    <a:lnTo>
                      <a:pt x="998220" y="327755"/>
                    </a:lnTo>
                    <a:lnTo>
                      <a:pt x="974693" y="327755"/>
                    </a:lnTo>
                    <a:lnTo>
                      <a:pt x="974693" y="387191"/>
                    </a:lnTo>
                    <a:close/>
                    <a:moveTo>
                      <a:pt x="728282" y="1059180"/>
                    </a:moveTo>
                    <a:lnTo>
                      <a:pt x="728282" y="999744"/>
                    </a:lnTo>
                    <a:lnTo>
                      <a:pt x="704850" y="999744"/>
                    </a:lnTo>
                    <a:lnTo>
                      <a:pt x="704850" y="1059180"/>
                    </a:lnTo>
                    <a:close/>
                    <a:moveTo>
                      <a:pt x="728282" y="835152"/>
                    </a:moveTo>
                    <a:lnTo>
                      <a:pt x="728282" y="775335"/>
                    </a:lnTo>
                    <a:lnTo>
                      <a:pt x="704850" y="775335"/>
                    </a:lnTo>
                    <a:lnTo>
                      <a:pt x="704850" y="834771"/>
                    </a:lnTo>
                    <a:close/>
                    <a:moveTo>
                      <a:pt x="728282" y="611219"/>
                    </a:moveTo>
                    <a:lnTo>
                      <a:pt x="728282" y="551783"/>
                    </a:lnTo>
                    <a:lnTo>
                      <a:pt x="704850" y="551783"/>
                    </a:lnTo>
                    <a:lnTo>
                      <a:pt x="704850" y="611219"/>
                    </a:lnTo>
                    <a:close/>
                    <a:moveTo>
                      <a:pt x="728282" y="387191"/>
                    </a:moveTo>
                    <a:lnTo>
                      <a:pt x="728282" y="327755"/>
                    </a:lnTo>
                    <a:lnTo>
                      <a:pt x="704850" y="327755"/>
                    </a:lnTo>
                    <a:lnTo>
                      <a:pt x="704850" y="387191"/>
                    </a:lnTo>
                    <a:close/>
                    <a:moveTo>
                      <a:pt x="642557" y="1059180"/>
                    </a:moveTo>
                    <a:lnTo>
                      <a:pt x="642557" y="999744"/>
                    </a:lnTo>
                    <a:lnTo>
                      <a:pt x="619125" y="999744"/>
                    </a:lnTo>
                    <a:lnTo>
                      <a:pt x="619125" y="1059180"/>
                    </a:lnTo>
                    <a:close/>
                    <a:moveTo>
                      <a:pt x="642557" y="835152"/>
                    </a:moveTo>
                    <a:lnTo>
                      <a:pt x="642557" y="775335"/>
                    </a:lnTo>
                    <a:lnTo>
                      <a:pt x="619125" y="775335"/>
                    </a:lnTo>
                    <a:lnTo>
                      <a:pt x="619125" y="834771"/>
                    </a:lnTo>
                    <a:close/>
                    <a:moveTo>
                      <a:pt x="642557" y="611219"/>
                    </a:moveTo>
                    <a:lnTo>
                      <a:pt x="642557" y="551783"/>
                    </a:lnTo>
                    <a:lnTo>
                      <a:pt x="619125" y="551783"/>
                    </a:lnTo>
                    <a:lnTo>
                      <a:pt x="619125" y="611219"/>
                    </a:lnTo>
                    <a:close/>
                    <a:moveTo>
                      <a:pt x="642557" y="387191"/>
                    </a:moveTo>
                    <a:lnTo>
                      <a:pt x="642557" y="327755"/>
                    </a:lnTo>
                    <a:lnTo>
                      <a:pt x="619125" y="327755"/>
                    </a:lnTo>
                    <a:lnTo>
                      <a:pt x="619125" y="387191"/>
                    </a:lnTo>
                    <a:close/>
                    <a:moveTo>
                      <a:pt x="372618" y="1059180"/>
                    </a:moveTo>
                    <a:lnTo>
                      <a:pt x="372618" y="999744"/>
                    </a:lnTo>
                    <a:lnTo>
                      <a:pt x="349091" y="999744"/>
                    </a:lnTo>
                    <a:lnTo>
                      <a:pt x="349091" y="1059180"/>
                    </a:lnTo>
                    <a:close/>
                    <a:moveTo>
                      <a:pt x="372618" y="835152"/>
                    </a:moveTo>
                    <a:lnTo>
                      <a:pt x="372618" y="775335"/>
                    </a:lnTo>
                    <a:lnTo>
                      <a:pt x="349091" y="775335"/>
                    </a:lnTo>
                    <a:lnTo>
                      <a:pt x="349091" y="834771"/>
                    </a:lnTo>
                    <a:close/>
                    <a:moveTo>
                      <a:pt x="372618" y="611219"/>
                    </a:moveTo>
                    <a:lnTo>
                      <a:pt x="372618" y="551783"/>
                    </a:lnTo>
                    <a:lnTo>
                      <a:pt x="349091" y="551783"/>
                    </a:lnTo>
                    <a:lnTo>
                      <a:pt x="349091" y="611219"/>
                    </a:lnTo>
                    <a:close/>
                    <a:moveTo>
                      <a:pt x="372618" y="387191"/>
                    </a:moveTo>
                    <a:lnTo>
                      <a:pt x="372618" y="327755"/>
                    </a:lnTo>
                    <a:lnTo>
                      <a:pt x="349091" y="327755"/>
                    </a:lnTo>
                    <a:lnTo>
                      <a:pt x="349091" y="387191"/>
                    </a:lnTo>
                    <a:close/>
                    <a:moveTo>
                      <a:pt x="286893" y="1059180"/>
                    </a:moveTo>
                    <a:lnTo>
                      <a:pt x="286893" y="999744"/>
                    </a:lnTo>
                    <a:lnTo>
                      <a:pt x="263747" y="999744"/>
                    </a:lnTo>
                    <a:lnTo>
                      <a:pt x="263747" y="1059180"/>
                    </a:lnTo>
                    <a:close/>
                    <a:moveTo>
                      <a:pt x="286893" y="835152"/>
                    </a:moveTo>
                    <a:lnTo>
                      <a:pt x="286893" y="775335"/>
                    </a:lnTo>
                    <a:lnTo>
                      <a:pt x="263747" y="775335"/>
                    </a:lnTo>
                    <a:lnTo>
                      <a:pt x="263747" y="834771"/>
                    </a:lnTo>
                    <a:close/>
                    <a:moveTo>
                      <a:pt x="286893" y="611219"/>
                    </a:moveTo>
                    <a:lnTo>
                      <a:pt x="286893" y="551783"/>
                    </a:lnTo>
                    <a:lnTo>
                      <a:pt x="263747" y="551783"/>
                    </a:lnTo>
                    <a:lnTo>
                      <a:pt x="263747" y="611219"/>
                    </a:lnTo>
                    <a:close/>
                    <a:moveTo>
                      <a:pt x="286893" y="387191"/>
                    </a:moveTo>
                    <a:lnTo>
                      <a:pt x="286893" y="327755"/>
                    </a:lnTo>
                    <a:lnTo>
                      <a:pt x="263747" y="327755"/>
                    </a:lnTo>
                    <a:lnTo>
                      <a:pt x="263747" y="387191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10" name="Полилиния 10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E667301-753D-1A44-98C4-890D6CACA2F8}"/>
                  </a:ext>
                </a:extLst>
              </p:cNvPr>
              <p:cNvSpPr/>
              <p:nvPr/>
            </p:nvSpPr>
            <p:spPr>
              <a:xfrm>
                <a:off x="5413343" y="405374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11" name="Полилиния 1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20D2CC5-6CEE-FE46-ADD3-0B6FFC918E41}"/>
                  </a:ext>
                </a:extLst>
              </p:cNvPr>
              <p:cNvSpPr/>
              <p:nvPr/>
            </p:nvSpPr>
            <p:spPr>
              <a:xfrm>
                <a:off x="5413343" y="3816858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12" name="Полилиния 11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68C9F01-E3B0-B24D-BFFF-F9544C68A571}"/>
                  </a:ext>
                </a:extLst>
              </p:cNvPr>
              <p:cNvSpPr/>
              <p:nvPr/>
            </p:nvSpPr>
            <p:spPr>
              <a:xfrm>
                <a:off x="5413343" y="3592830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13" name="Полилиния 11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1E03648-3765-0A4C-9682-DD955B6832B9}"/>
                  </a:ext>
                </a:extLst>
              </p:cNvPr>
              <p:cNvSpPr/>
              <p:nvPr/>
            </p:nvSpPr>
            <p:spPr>
              <a:xfrm>
                <a:off x="5413343" y="336889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14" name="Полилиния 11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7173AC8-82FC-A54F-9EF7-224B59D8EF55}"/>
                  </a:ext>
                </a:extLst>
              </p:cNvPr>
              <p:cNvSpPr/>
              <p:nvPr/>
            </p:nvSpPr>
            <p:spPr>
              <a:xfrm>
                <a:off x="5413343" y="3144869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15" name="Полилиния 11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1568A1E-016E-634E-A5E6-EF96E78E7FCE}"/>
                  </a:ext>
                </a:extLst>
              </p:cNvPr>
              <p:cNvSpPr/>
              <p:nvPr/>
            </p:nvSpPr>
            <p:spPr>
              <a:xfrm>
                <a:off x="5328094" y="405374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16" name="Полилиния 11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CF21A86-09D7-2D44-9447-1CBACBA2AC72}"/>
                  </a:ext>
                </a:extLst>
              </p:cNvPr>
              <p:cNvSpPr/>
              <p:nvPr/>
            </p:nvSpPr>
            <p:spPr>
              <a:xfrm>
                <a:off x="5328094" y="3816858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17" name="Полилиния 11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391A8D5-6533-C740-AAA9-05A91DAC75E2}"/>
                  </a:ext>
                </a:extLst>
              </p:cNvPr>
              <p:cNvSpPr/>
              <p:nvPr/>
            </p:nvSpPr>
            <p:spPr>
              <a:xfrm>
                <a:off x="5328094" y="3592830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18" name="Полилиния 11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0E01BF1-8541-5F4A-BE13-085CBCB34E35}"/>
                  </a:ext>
                </a:extLst>
              </p:cNvPr>
              <p:cNvSpPr/>
              <p:nvPr/>
            </p:nvSpPr>
            <p:spPr>
              <a:xfrm>
                <a:off x="5328094" y="336889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19" name="Полилиния 11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9042019-E420-B24D-B04F-85D609C96FB0}"/>
                  </a:ext>
                </a:extLst>
              </p:cNvPr>
              <p:cNvSpPr/>
              <p:nvPr/>
            </p:nvSpPr>
            <p:spPr>
              <a:xfrm>
                <a:off x="5328094" y="3144869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0" name="Полилиния 11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B61E567-BD6E-004C-B0DD-DE71FEFFAB49}"/>
                  </a:ext>
                </a:extLst>
              </p:cNvPr>
              <p:cNvSpPr/>
              <p:nvPr/>
            </p:nvSpPr>
            <p:spPr>
              <a:xfrm>
                <a:off x="4353115" y="2817495"/>
                <a:ext cx="841629" cy="241077"/>
              </a:xfrm>
              <a:custGeom>
                <a:avLst/>
                <a:gdLst>
                  <a:gd name="connsiteX0" fmla="*/ 841629 w 841629"/>
                  <a:gd name="connsiteY0" fmla="*/ 0 h 241077"/>
                  <a:gd name="connsiteX1" fmla="*/ 841629 w 841629"/>
                  <a:gd name="connsiteY1" fmla="*/ 241078 h 241077"/>
                  <a:gd name="connsiteX2" fmla="*/ 0 w 841629"/>
                  <a:gd name="connsiteY2" fmla="*/ 241078 h 241077"/>
                  <a:gd name="connsiteX3" fmla="*/ 82296 w 841629"/>
                  <a:gd name="connsiteY3" fmla="*/ 0 h 241077"/>
                  <a:gd name="connsiteX4" fmla="*/ 841629 w 841629"/>
                  <a:gd name="connsiteY4" fmla="*/ 0 h 24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629" h="241077">
                    <a:moveTo>
                      <a:pt x="841629" y="0"/>
                    </a:moveTo>
                    <a:lnTo>
                      <a:pt x="841629" y="241078"/>
                    </a:lnTo>
                    <a:lnTo>
                      <a:pt x="0" y="241078"/>
                    </a:lnTo>
                    <a:lnTo>
                      <a:pt x="82296" y="0"/>
                    </a:lnTo>
                    <a:lnTo>
                      <a:pt x="841629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1" name="Полилиния 12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ADBF95E-18AB-924C-B160-9151AE39E1B2}"/>
                  </a:ext>
                </a:extLst>
              </p:cNvPr>
              <p:cNvSpPr/>
              <p:nvPr/>
            </p:nvSpPr>
            <p:spPr>
              <a:xfrm>
                <a:off x="5057679" y="405374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2" name="Полилиния 12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197AC47-9BE0-0446-97F0-D96E9366CA0E}"/>
                  </a:ext>
                </a:extLst>
              </p:cNvPr>
              <p:cNvSpPr/>
              <p:nvPr/>
            </p:nvSpPr>
            <p:spPr>
              <a:xfrm>
                <a:off x="5057679" y="3816858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3" name="Полилиния 12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3CB57DA-0323-2D48-8C8E-D9FD0F3D5D25}"/>
                  </a:ext>
                </a:extLst>
              </p:cNvPr>
              <p:cNvSpPr/>
              <p:nvPr/>
            </p:nvSpPr>
            <p:spPr>
              <a:xfrm>
                <a:off x="5057679" y="3592830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4" name="Полилиния 12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DF4441F-911D-5445-A9C7-0631CE429CB5}"/>
                  </a:ext>
                </a:extLst>
              </p:cNvPr>
              <p:cNvSpPr/>
              <p:nvPr/>
            </p:nvSpPr>
            <p:spPr>
              <a:xfrm>
                <a:off x="5057679" y="336889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5" name="Полилиния 12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670BB20-D7F2-7145-83CB-806A4985534A}"/>
                  </a:ext>
                </a:extLst>
              </p:cNvPr>
              <p:cNvSpPr/>
              <p:nvPr/>
            </p:nvSpPr>
            <p:spPr>
              <a:xfrm>
                <a:off x="5057679" y="3144869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6" name="Полилиния 12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6A40F3D-3B48-6E4E-B755-B4F5002375ED}"/>
                  </a:ext>
                </a:extLst>
              </p:cNvPr>
              <p:cNvSpPr/>
              <p:nvPr/>
            </p:nvSpPr>
            <p:spPr>
              <a:xfrm>
                <a:off x="4972431" y="405374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7" name="Полилиния 12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3325527-FAC4-0747-8CD6-63F5D5A93DB4}"/>
                  </a:ext>
                </a:extLst>
              </p:cNvPr>
              <p:cNvSpPr/>
              <p:nvPr/>
            </p:nvSpPr>
            <p:spPr>
              <a:xfrm>
                <a:off x="4972431" y="3816858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8" name="Полилиния 12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0BBF007-2B29-1B41-9CA1-58791FB63338}"/>
                  </a:ext>
                </a:extLst>
              </p:cNvPr>
              <p:cNvSpPr/>
              <p:nvPr/>
            </p:nvSpPr>
            <p:spPr>
              <a:xfrm>
                <a:off x="4972431" y="3592830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29" name="Полилиния 12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0F68701-5C2C-0546-864D-0DEA7EEDDCB4}"/>
                  </a:ext>
                </a:extLst>
              </p:cNvPr>
              <p:cNvSpPr/>
              <p:nvPr/>
            </p:nvSpPr>
            <p:spPr>
              <a:xfrm>
                <a:off x="4972431" y="336889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0" name="Полилиния 12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E24B001-CC21-EB46-8A59-D6388FEE5F24}"/>
                  </a:ext>
                </a:extLst>
              </p:cNvPr>
              <p:cNvSpPr/>
              <p:nvPr/>
            </p:nvSpPr>
            <p:spPr>
              <a:xfrm>
                <a:off x="4972431" y="3144869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1" name="Полилиния 13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3C583BF-A315-AA40-88FF-E26FEDB026F5}"/>
                  </a:ext>
                </a:extLst>
              </p:cNvPr>
              <p:cNvSpPr/>
              <p:nvPr/>
            </p:nvSpPr>
            <p:spPr>
              <a:xfrm>
                <a:off x="4702016" y="405374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2" name="Полилиния 13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B97C568-EDBD-F94C-88A0-8BE27C2AAA9C}"/>
                  </a:ext>
                </a:extLst>
              </p:cNvPr>
              <p:cNvSpPr/>
              <p:nvPr/>
            </p:nvSpPr>
            <p:spPr>
              <a:xfrm>
                <a:off x="4702016" y="3816858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3" name="Полилиния 13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60C5BC6-3C3E-404B-96C1-E0E314574538}"/>
                  </a:ext>
                </a:extLst>
              </p:cNvPr>
              <p:cNvSpPr/>
              <p:nvPr/>
            </p:nvSpPr>
            <p:spPr>
              <a:xfrm>
                <a:off x="4702016" y="3592830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4" name="Полилиния 13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BFABC0E-21DE-EE44-8857-FD1CAFF024E1}"/>
                  </a:ext>
                </a:extLst>
              </p:cNvPr>
              <p:cNvSpPr/>
              <p:nvPr/>
            </p:nvSpPr>
            <p:spPr>
              <a:xfrm>
                <a:off x="4702016" y="336889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5" name="Полилиния 13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151D47A-4BEB-584C-86C8-DE8D3FA3F1DA}"/>
                  </a:ext>
                </a:extLst>
              </p:cNvPr>
              <p:cNvSpPr/>
              <p:nvPr/>
            </p:nvSpPr>
            <p:spPr>
              <a:xfrm>
                <a:off x="4702016" y="3144869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6" name="Полилиния 13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9B892E4-787F-B548-A442-754EA75E8792}"/>
                  </a:ext>
                </a:extLst>
              </p:cNvPr>
              <p:cNvSpPr/>
              <p:nvPr/>
            </p:nvSpPr>
            <p:spPr>
              <a:xfrm>
                <a:off x="4616672" y="405374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7" name="Полилиния 13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C88706D-E542-504C-AC99-35EBB39C7910}"/>
                  </a:ext>
                </a:extLst>
              </p:cNvPr>
              <p:cNvSpPr/>
              <p:nvPr/>
            </p:nvSpPr>
            <p:spPr>
              <a:xfrm>
                <a:off x="4616672" y="3816858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8" name="Полилиния 1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BADE07F-DEB4-CF48-BC5A-8608811EBF50}"/>
                  </a:ext>
                </a:extLst>
              </p:cNvPr>
              <p:cNvSpPr/>
              <p:nvPr/>
            </p:nvSpPr>
            <p:spPr>
              <a:xfrm>
                <a:off x="4616672" y="3592830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39" name="Полилиния 13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60FE7B9-56A3-A84F-9086-DEC138CC68B3}"/>
                  </a:ext>
                </a:extLst>
              </p:cNvPr>
              <p:cNvSpPr/>
              <p:nvPr/>
            </p:nvSpPr>
            <p:spPr>
              <a:xfrm>
                <a:off x="4616672" y="336889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0" name="Полилиния 13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D87691F-2E37-1948-9691-CCAE57AB0909}"/>
                  </a:ext>
                </a:extLst>
              </p:cNvPr>
              <p:cNvSpPr/>
              <p:nvPr/>
            </p:nvSpPr>
            <p:spPr>
              <a:xfrm>
                <a:off x="4616672" y="3144869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1" name="Полилиния 14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F7553A5-8BE4-0E4F-B28C-E550BF6CB02F}"/>
                  </a:ext>
                </a:extLst>
              </p:cNvPr>
              <p:cNvSpPr/>
              <p:nvPr/>
            </p:nvSpPr>
            <p:spPr>
              <a:xfrm>
                <a:off x="7838884" y="3058572"/>
                <a:ext cx="9525" cy="916971"/>
              </a:xfrm>
              <a:custGeom>
                <a:avLst/>
                <a:gdLst>
                  <a:gd name="connsiteX0" fmla="*/ 0 w 9525"/>
                  <a:gd name="connsiteY0" fmla="*/ 916972 h 916971"/>
                  <a:gd name="connsiteX1" fmla="*/ 0 w 9525"/>
                  <a:gd name="connsiteY1" fmla="*/ 0 h 91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16971">
                    <a:moveTo>
                      <a:pt x="0" y="916972"/>
                    </a:moveTo>
                    <a:lnTo>
                      <a:pt x="0" y="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2" name="Полилиния 1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1B2F68C-72DF-BD45-A885-C71EF6C71655}"/>
                  </a:ext>
                </a:extLst>
              </p:cNvPr>
              <p:cNvSpPr/>
              <p:nvPr/>
            </p:nvSpPr>
            <p:spPr>
              <a:xfrm>
                <a:off x="6636734" y="2817495"/>
                <a:ext cx="360521" cy="9525"/>
              </a:xfrm>
              <a:custGeom>
                <a:avLst/>
                <a:gdLst>
                  <a:gd name="connsiteX0" fmla="*/ 360521 w 360521"/>
                  <a:gd name="connsiteY0" fmla="*/ 0 h 9525"/>
                  <a:gd name="connsiteX1" fmla="*/ 0 w 36052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521" h="9525">
                    <a:moveTo>
                      <a:pt x="360521" y="0"/>
                    </a:moveTo>
                    <a:lnTo>
                      <a:pt x="0" y="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3" name="Полилиния 14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686A69B-A6E0-8D40-941E-63A7781C2801}"/>
                  </a:ext>
                </a:extLst>
              </p:cNvPr>
              <p:cNvSpPr/>
              <p:nvPr/>
            </p:nvSpPr>
            <p:spPr>
              <a:xfrm>
                <a:off x="5194744" y="2817495"/>
                <a:ext cx="360521" cy="9525"/>
              </a:xfrm>
              <a:custGeom>
                <a:avLst/>
                <a:gdLst>
                  <a:gd name="connsiteX0" fmla="*/ 360521 w 360521"/>
                  <a:gd name="connsiteY0" fmla="*/ 0 h 9525"/>
                  <a:gd name="connsiteX1" fmla="*/ 0 w 36052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521" h="9525">
                    <a:moveTo>
                      <a:pt x="360521" y="0"/>
                    </a:moveTo>
                    <a:lnTo>
                      <a:pt x="0" y="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4" name="Полилиния 14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38EA51B-5AA8-1743-BF1F-97EDB69992CC}"/>
                  </a:ext>
                </a:extLst>
              </p:cNvPr>
              <p:cNvSpPr/>
              <p:nvPr/>
            </p:nvSpPr>
            <p:spPr>
              <a:xfrm>
                <a:off x="4353115" y="3058572"/>
                <a:ext cx="9525" cy="916971"/>
              </a:xfrm>
              <a:custGeom>
                <a:avLst/>
                <a:gdLst>
                  <a:gd name="connsiteX0" fmla="*/ 0 w 9525"/>
                  <a:gd name="connsiteY0" fmla="*/ 0 h 916971"/>
                  <a:gd name="connsiteX1" fmla="*/ 0 w 9525"/>
                  <a:gd name="connsiteY1" fmla="*/ 916972 h 91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16971">
                    <a:moveTo>
                      <a:pt x="0" y="0"/>
                    </a:moveTo>
                    <a:lnTo>
                      <a:pt x="0" y="916972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5" name="Полилиния 14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251459C-E281-0E48-BA67-9C0B1AED6479}"/>
                  </a:ext>
                </a:extLst>
              </p:cNvPr>
              <p:cNvSpPr/>
              <p:nvPr/>
            </p:nvSpPr>
            <p:spPr>
              <a:xfrm>
                <a:off x="6997255" y="2817495"/>
                <a:ext cx="841629" cy="241077"/>
              </a:xfrm>
              <a:custGeom>
                <a:avLst/>
                <a:gdLst>
                  <a:gd name="connsiteX0" fmla="*/ 0 w 841629"/>
                  <a:gd name="connsiteY0" fmla="*/ 0 h 241077"/>
                  <a:gd name="connsiteX1" fmla="*/ 759333 w 841629"/>
                  <a:gd name="connsiteY1" fmla="*/ 0 h 241077"/>
                  <a:gd name="connsiteX2" fmla="*/ 841629 w 841629"/>
                  <a:gd name="connsiteY2" fmla="*/ 241078 h 241077"/>
                  <a:gd name="connsiteX3" fmla="*/ 0 w 841629"/>
                  <a:gd name="connsiteY3" fmla="*/ 241078 h 241077"/>
                  <a:gd name="connsiteX4" fmla="*/ 0 w 841629"/>
                  <a:gd name="connsiteY4" fmla="*/ 0 h 24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629" h="241077">
                    <a:moveTo>
                      <a:pt x="0" y="0"/>
                    </a:moveTo>
                    <a:lnTo>
                      <a:pt x="759333" y="0"/>
                    </a:lnTo>
                    <a:lnTo>
                      <a:pt x="841629" y="241078"/>
                    </a:lnTo>
                    <a:lnTo>
                      <a:pt x="0" y="24107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6" name="Полилиния 14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23554AA-7AFA-3840-B456-290F13F1CA6D}"/>
                  </a:ext>
                </a:extLst>
              </p:cNvPr>
              <p:cNvSpPr/>
              <p:nvPr/>
            </p:nvSpPr>
            <p:spPr>
              <a:xfrm>
                <a:off x="4353115" y="2817495"/>
                <a:ext cx="841629" cy="241077"/>
              </a:xfrm>
              <a:custGeom>
                <a:avLst/>
                <a:gdLst>
                  <a:gd name="connsiteX0" fmla="*/ 841629 w 841629"/>
                  <a:gd name="connsiteY0" fmla="*/ 0 h 241077"/>
                  <a:gd name="connsiteX1" fmla="*/ 82296 w 841629"/>
                  <a:gd name="connsiteY1" fmla="*/ 0 h 241077"/>
                  <a:gd name="connsiteX2" fmla="*/ 0 w 841629"/>
                  <a:gd name="connsiteY2" fmla="*/ 241078 h 241077"/>
                  <a:gd name="connsiteX3" fmla="*/ 841629 w 841629"/>
                  <a:gd name="connsiteY3" fmla="*/ 241078 h 241077"/>
                  <a:gd name="connsiteX4" fmla="*/ 841629 w 841629"/>
                  <a:gd name="connsiteY4" fmla="*/ 0 h 24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629" h="241077">
                    <a:moveTo>
                      <a:pt x="841629" y="0"/>
                    </a:moveTo>
                    <a:lnTo>
                      <a:pt x="82296" y="0"/>
                    </a:lnTo>
                    <a:lnTo>
                      <a:pt x="0" y="241078"/>
                    </a:lnTo>
                    <a:lnTo>
                      <a:pt x="841629" y="241078"/>
                    </a:lnTo>
                    <a:lnTo>
                      <a:pt x="841629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7" name="Полилиния 14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45B8CC3-D449-1741-B47E-3B451C53BEFD}"/>
                  </a:ext>
                </a:extLst>
              </p:cNvPr>
              <p:cNvSpPr/>
              <p:nvPr/>
            </p:nvSpPr>
            <p:spPr>
              <a:xfrm>
                <a:off x="5724525" y="2648711"/>
                <a:ext cx="738377" cy="168783"/>
              </a:xfrm>
              <a:custGeom>
                <a:avLst/>
                <a:gdLst>
                  <a:gd name="connsiteX0" fmla="*/ 738378 w 738377"/>
                  <a:gd name="connsiteY0" fmla="*/ 164211 h 168783"/>
                  <a:gd name="connsiteX1" fmla="*/ 684086 w 738377"/>
                  <a:gd name="connsiteY1" fmla="*/ 115253 h 168783"/>
                  <a:gd name="connsiteX2" fmla="*/ 614839 w 738377"/>
                  <a:gd name="connsiteY2" fmla="*/ 67628 h 168783"/>
                  <a:gd name="connsiteX3" fmla="*/ 493205 w 738377"/>
                  <a:gd name="connsiteY3" fmla="*/ 16193 h 168783"/>
                  <a:gd name="connsiteX4" fmla="*/ 371570 w 738377"/>
                  <a:gd name="connsiteY4" fmla="*/ 0 h 168783"/>
                  <a:gd name="connsiteX5" fmla="*/ 364903 w 738377"/>
                  <a:gd name="connsiteY5" fmla="*/ 0 h 168783"/>
                  <a:gd name="connsiteX6" fmla="*/ 250031 w 738377"/>
                  <a:gd name="connsiteY6" fmla="*/ 16098 h 168783"/>
                  <a:gd name="connsiteX7" fmla="*/ 128207 w 738377"/>
                  <a:gd name="connsiteY7" fmla="*/ 67342 h 168783"/>
                  <a:gd name="connsiteX8" fmla="*/ 58864 w 738377"/>
                  <a:gd name="connsiteY8" fmla="*/ 114967 h 168783"/>
                  <a:gd name="connsiteX9" fmla="*/ 0 w 738377"/>
                  <a:gd name="connsiteY9" fmla="*/ 168783 h 1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8377" h="168783">
                    <a:moveTo>
                      <a:pt x="738378" y="164211"/>
                    </a:moveTo>
                    <a:cubicBezTo>
                      <a:pt x="721262" y="146838"/>
                      <a:pt x="703126" y="130493"/>
                      <a:pt x="684086" y="115253"/>
                    </a:cubicBezTo>
                    <a:cubicBezTo>
                      <a:pt x="662197" y="97698"/>
                      <a:pt x="639061" y="81782"/>
                      <a:pt x="614839" y="67628"/>
                    </a:cubicBezTo>
                    <a:cubicBezTo>
                      <a:pt x="576767" y="45130"/>
                      <a:pt x="535867" y="27832"/>
                      <a:pt x="493205" y="16193"/>
                    </a:cubicBezTo>
                    <a:cubicBezTo>
                      <a:pt x="453562" y="5401"/>
                      <a:pt x="412652" y="-47"/>
                      <a:pt x="371570" y="0"/>
                    </a:cubicBezTo>
                    <a:lnTo>
                      <a:pt x="364903" y="0"/>
                    </a:lnTo>
                    <a:cubicBezTo>
                      <a:pt x="326088" y="515"/>
                      <a:pt x="287493" y="5925"/>
                      <a:pt x="250031" y="16098"/>
                    </a:cubicBezTo>
                    <a:cubicBezTo>
                      <a:pt x="207321" y="27670"/>
                      <a:pt x="166345" y="44911"/>
                      <a:pt x="128207" y="67342"/>
                    </a:cubicBezTo>
                    <a:cubicBezTo>
                      <a:pt x="103946" y="81477"/>
                      <a:pt x="80772" y="97403"/>
                      <a:pt x="58864" y="114967"/>
                    </a:cubicBezTo>
                    <a:cubicBezTo>
                      <a:pt x="38110" y="131626"/>
                      <a:pt x="18450" y="149600"/>
                      <a:pt x="0" y="168783"/>
                    </a:cubicBez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8" name="Полилиния 14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DA0A2F4-BB41-0C43-B94F-3F1AFEE3B58C}"/>
                  </a:ext>
                </a:extLst>
              </p:cNvPr>
              <p:cNvSpPr/>
              <p:nvPr/>
            </p:nvSpPr>
            <p:spPr>
              <a:xfrm>
                <a:off x="5555265" y="2516981"/>
                <a:ext cx="1081468" cy="300513"/>
              </a:xfrm>
              <a:custGeom>
                <a:avLst/>
                <a:gdLst>
                  <a:gd name="connsiteX0" fmla="*/ 0 w 1081468"/>
                  <a:gd name="connsiteY0" fmla="*/ 300514 h 300513"/>
                  <a:gd name="connsiteX1" fmla="*/ 532448 w 1081468"/>
                  <a:gd name="connsiteY1" fmla="*/ 0 h 300513"/>
                  <a:gd name="connsiteX2" fmla="*/ 591122 w 1081468"/>
                  <a:gd name="connsiteY2" fmla="*/ 2096 h 300513"/>
                  <a:gd name="connsiteX3" fmla="*/ 1081468 w 1081468"/>
                  <a:gd name="connsiteY3" fmla="*/ 300514 h 30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468" h="300513">
                    <a:moveTo>
                      <a:pt x="0" y="300514"/>
                    </a:moveTo>
                    <a:cubicBezTo>
                      <a:pt x="16383" y="275272"/>
                      <a:pt x="199358" y="4477"/>
                      <a:pt x="532448" y="0"/>
                    </a:cubicBezTo>
                    <a:cubicBezTo>
                      <a:pt x="552545" y="0"/>
                      <a:pt x="572167" y="476"/>
                      <a:pt x="591122" y="2096"/>
                    </a:cubicBezTo>
                    <a:cubicBezTo>
                      <a:pt x="897636" y="27622"/>
                      <a:pt x="1067372" y="279559"/>
                      <a:pt x="1081468" y="300514"/>
                    </a:cubicBez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49" name="Полилиния 14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D2A46D1-0E83-D54E-A6B8-46092FFD62F3}"/>
                  </a:ext>
                </a:extLst>
              </p:cNvPr>
              <p:cNvSpPr/>
              <p:nvPr/>
            </p:nvSpPr>
            <p:spPr>
              <a:xfrm>
                <a:off x="6276213" y="3975544"/>
                <a:ext cx="1562671" cy="263461"/>
              </a:xfrm>
              <a:custGeom>
                <a:avLst/>
                <a:gdLst>
                  <a:gd name="connsiteX0" fmla="*/ 1562672 w 1562671"/>
                  <a:gd name="connsiteY0" fmla="*/ 263462 h 263461"/>
                  <a:gd name="connsiteX1" fmla="*/ 1562672 w 1562671"/>
                  <a:gd name="connsiteY1" fmla="*/ 0 h 263461"/>
                  <a:gd name="connsiteX2" fmla="*/ 360521 w 1562671"/>
                  <a:gd name="connsiteY2" fmla="*/ 0 h 263461"/>
                  <a:gd name="connsiteX3" fmla="*/ 70866 w 1562671"/>
                  <a:gd name="connsiteY3" fmla="*/ 0 h 263461"/>
                  <a:gd name="connsiteX4" fmla="*/ 0 w 1562671"/>
                  <a:gd name="connsiteY4" fmla="*/ 0 h 26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671" h="263461">
                    <a:moveTo>
                      <a:pt x="1562672" y="263462"/>
                    </a:moveTo>
                    <a:lnTo>
                      <a:pt x="1562672" y="0"/>
                    </a:lnTo>
                    <a:lnTo>
                      <a:pt x="360521" y="0"/>
                    </a:lnTo>
                    <a:lnTo>
                      <a:pt x="70866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50" name="Полилиния 14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9C77B69-7089-4A43-9596-3598AB8BF083}"/>
                  </a:ext>
                </a:extLst>
              </p:cNvPr>
              <p:cNvSpPr/>
              <p:nvPr/>
            </p:nvSpPr>
            <p:spPr>
              <a:xfrm>
                <a:off x="4353115" y="3975544"/>
                <a:ext cx="1562671" cy="263461"/>
              </a:xfrm>
              <a:custGeom>
                <a:avLst/>
                <a:gdLst>
                  <a:gd name="connsiteX0" fmla="*/ 1562672 w 1562671"/>
                  <a:gd name="connsiteY0" fmla="*/ 0 h 263461"/>
                  <a:gd name="connsiteX1" fmla="*/ 1491806 w 1562671"/>
                  <a:gd name="connsiteY1" fmla="*/ 0 h 263461"/>
                  <a:gd name="connsiteX2" fmla="*/ 1202150 w 1562671"/>
                  <a:gd name="connsiteY2" fmla="*/ 0 h 263461"/>
                  <a:gd name="connsiteX3" fmla="*/ 0 w 1562671"/>
                  <a:gd name="connsiteY3" fmla="*/ 0 h 263461"/>
                  <a:gd name="connsiteX4" fmla="*/ 0 w 1562671"/>
                  <a:gd name="connsiteY4" fmla="*/ 263462 h 26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671" h="263461">
                    <a:moveTo>
                      <a:pt x="1562672" y="0"/>
                    </a:moveTo>
                    <a:lnTo>
                      <a:pt x="1491806" y="0"/>
                    </a:lnTo>
                    <a:lnTo>
                      <a:pt x="1202150" y="0"/>
                    </a:lnTo>
                    <a:lnTo>
                      <a:pt x="0" y="0"/>
                    </a:lnTo>
                    <a:lnTo>
                      <a:pt x="0" y="263462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51" name="Полилиния 15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6BC2849-DBE0-8F43-8BED-52D0731D2B60}"/>
                  </a:ext>
                </a:extLst>
              </p:cNvPr>
              <p:cNvSpPr/>
              <p:nvPr/>
            </p:nvSpPr>
            <p:spPr>
              <a:xfrm>
                <a:off x="5915787" y="3784089"/>
                <a:ext cx="360426" cy="454535"/>
              </a:xfrm>
              <a:custGeom>
                <a:avLst/>
                <a:gdLst>
                  <a:gd name="connsiteX0" fmla="*/ 0 w 360426"/>
                  <a:gd name="connsiteY0" fmla="*/ 454535 h 454535"/>
                  <a:gd name="connsiteX1" fmla="*/ 0 w 360426"/>
                  <a:gd name="connsiteY1" fmla="*/ 40198 h 454535"/>
                  <a:gd name="connsiteX2" fmla="*/ 360426 w 360426"/>
                  <a:gd name="connsiteY2" fmla="*/ 40198 h 454535"/>
                  <a:gd name="connsiteX3" fmla="*/ 360426 w 360426"/>
                  <a:gd name="connsiteY3" fmla="*/ 454535 h 45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426" h="454535">
                    <a:moveTo>
                      <a:pt x="0" y="454535"/>
                    </a:moveTo>
                    <a:lnTo>
                      <a:pt x="0" y="40198"/>
                    </a:lnTo>
                    <a:cubicBezTo>
                      <a:pt x="114167" y="-13399"/>
                      <a:pt x="246259" y="-13399"/>
                      <a:pt x="360426" y="40198"/>
                    </a:cubicBezTo>
                    <a:lnTo>
                      <a:pt x="360426" y="454535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52" name="Полилиния 15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6883643-109B-9A40-A812-E3D4EC6AF178}"/>
                  </a:ext>
                </a:extLst>
              </p:cNvPr>
              <p:cNvSpPr/>
              <p:nvPr/>
            </p:nvSpPr>
            <p:spPr>
              <a:xfrm>
                <a:off x="5555265" y="2817495"/>
                <a:ext cx="1081468" cy="1421511"/>
              </a:xfrm>
              <a:custGeom>
                <a:avLst/>
                <a:gdLst>
                  <a:gd name="connsiteX0" fmla="*/ 1081468 w 1081468"/>
                  <a:gd name="connsiteY0" fmla="*/ 1421511 h 1421511"/>
                  <a:gd name="connsiteX1" fmla="*/ 1081468 w 1081468"/>
                  <a:gd name="connsiteY1" fmla="*/ 1158050 h 1421511"/>
                  <a:gd name="connsiteX2" fmla="*/ 1081468 w 1081468"/>
                  <a:gd name="connsiteY2" fmla="*/ 0 h 1421511"/>
                  <a:gd name="connsiteX3" fmla="*/ 907637 w 1081468"/>
                  <a:gd name="connsiteY3" fmla="*/ 0 h 1421511"/>
                  <a:gd name="connsiteX4" fmla="*/ 866299 w 1081468"/>
                  <a:gd name="connsiteY4" fmla="*/ 0 h 1421511"/>
                  <a:gd name="connsiteX5" fmla="*/ 866299 w 1081468"/>
                  <a:gd name="connsiteY5" fmla="*/ 68008 h 1421511"/>
                  <a:gd name="connsiteX6" fmla="*/ 866299 w 1081468"/>
                  <a:gd name="connsiteY6" fmla="*/ 174974 h 1421511"/>
                  <a:gd name="connsiteX7" fmla="*/ 784098 w 1081468"/>
                  <a:gd name="connsiteY7" fmla="*/ 174974 h 1421511"/>
                  <a:gd name="connsiteX8" fmla="*/ 720947 w 1081468"/>
                  <a:gd name="connsiteY8" fmla="*/ 174974 h 1421511"/>
                  <a:gd name="connsiteX9" fmla="*/ 720947 w 1081468"/>
                  <a:gd name="connsiteY9" fmla="*/ 189643 h 1421511"/>
                  <a:gd name="connsiteX10" fmla="*/ 720947 w 1081468"/>
                  <a:gd name="connsiteY10" fmla="*/ 311277 h 1421511"/>
                  <a:gd name="connsiteX11" fmla="*/ 720947 w 1081468"/>
                  <a:gd name="connsiteY11" fmla="*/ 432911 h 1421511"/>
                  <a:gd name="connsiteX12" fmla="*/ 720947 w 1081468"/>
                  <a:gd name="connsiteY12" fmla="*/ 554546 h 1421511"/>
                  <a:gd name="connsiteX13" fmla="*/ 720947 w 1081468"/>
                  <a:gd name="connsiteY13" fmla="*/ 676180 h 1421511"/>
                  <a:gd name="connsiteX14" fmla="*/ 720947 w 1081468"/>
                  <a:gd name="connsiteY14" fmla="*/ 773335 h 1421511"/>
                  <a:gd name="connsiteX15" fmla="*/ 662464 w 1081468"/>
                  <a:gd name="connsiteY15" fmla="*/ 773335 h 1421511"/>
                  <a:gd name="connsiteX16" fmla="*/ 540830 w 1081468"/>
                  <a:gd name="connsiteY16" fmla="*/ 773335 h 1421511"/>
                  <a:gd name="connsiteX17" fmla="*/ 419291 w 1081468"/>
                  <a:gd name="connsiteY17" fmla="*/ 773335 h 1421511"/>
                  <a:gd name="connsiteX18" fmla="*/ 360521 w 1081468"/>
                  <a:gd name="connsiteY18" fmla="*/ 773335 h 1421511"/>
                  <a:gd name="connsiteX19" fmla="*/ 360521 w 1081468"/>
                  <a:gd name="connsiteY19" fmla="*/ 676180 h 1421511"/>
                  <a:gd name="connsiteX20" fmla="*/ 360521 w 1081468"/>
                  <a:gd name="connsiteY20" fmla="*/ 554546 h 1421511"/>
                  <a:gd name="connsiteX21" fmla="*/ 360521 w 1081468"/>
                  <a:gd name="connsiteY21" fmla="*/ 432911 h 1421511"/>
                  <a:gd name="connsiteX22" fmla="*/ 360521 w 1081468"/>
                  <a:gd name="connsiteY22" fmla="*/ 311277 h 1421511"/>
                  <a:gd name="connsiteX23" fmla="*/ 360521 w 1081468"/>
                  <a:gd name="connsiteY23" fmla="*/ 189643 h 1421511"/>
                  <a:gd name="connsiteX24" fmla="*/ 360521 w 1081468"/>
                  <a:gd name="connsiteY24" fmla="*/ 174974 h 1421511"/>
                  <a:gd name="connsiteX25" fmla="*/ 297656 w 1081468"/>
                  <a:gd name="connsiteY25" fmla="*/ 174974 h 1421511"/>
                  <a:gd name="connsiteX26" fmla="*/ 215170 w 1081468"/>
                  <a:gd name="connsiteY26" fmla="*/ 174974 h 1421511"/>
                  <a:gd name="connsiteX27" fmla="*/ 215170 w 1081468"/>
                  <a:gd name="connsiteY27" fmla="*/ 68008 h 1421511"/>
                  <a:gd name="connsiteX28" fmla="*/ 215170 w 1081468"/>
                  <a:gd name="connsiteY28" fmla="*/ 0 h 1421511"/>
                  <a:gd name="connsiteX29" fmla="*/ 169450 w 1081468"/>
                  <a:gd name="connsiteY29" fmla="*/ 0 h 1421511"/>
                  <a:gd name="connsiteX30" fmla="*/ 0 w 1081468"/>
                  <a:gd name="connsiteY30" fmla="*/ 0 h 1421511"/>
                  <a:gd name="connsiteX31" fmla="*/ 0 w 1081468"/>
                  <a:gd name="connsiteY31" fmla="*/ 1158050 h 1421511"/>
                  <a:gd name="connsiteX32" fmla="*/ 0 w 1081468"/>
                  <a:gd name="connsiteY32" fmla="*/ 1421511 h 142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81468" h="1421511">
                    <a:moveTo>
                      <a:pt x="1081468" y="1421511"/>
                    </a:moveTo>
                    <a:lnTo>
                      <a:pt x="1081468" y="1158050"/>
                    </a:lnTo>
                    <a:lnTo>
                      <a:pt x="1081468" y="0"/>
                    </a:lnTo>
                    <a:lnTo>
                      <a:pt x="907637" y="0"/>
                    </a:lnTo>
                    <a:lnTo>
                      <a:pt x="866299" y="0"/>
                    </a:lnTo>
                    <a:lnTo>
                      <a:pt x="866299" y="68008"/>
                    </a:lnTo>
                    <a:lnTo>
                      <a:pt x="866299" y="174974"/>
                    </a:lnTo>
                    <a:lnTo>
                      <a:pt x="784098" y="174974"/>
                    </a:lnTo>
                    <a:lnTo>
                      <a:pt x="720947" y="174974"/>
                    </a:lnTo>
                    <a:lnTo>
                      <a:pt x="720947" y="189643"/>
                    </a:lnTo>
                    <a:lnTo>
                      <a:pt x="720947" y="311277"/>
                    </a:lnTo>
                    <a:lnTo>
                      <a:pt x="720947" y="432911"/>
                    </a:lnTo>
                    <a:lnTo>
                      <a:pt x="720947" y="554546"/>
                    </a:lnTo>
                    <a:lnTo>
                      <a:pt x="720947" y="676180"/>
                    </a:lnTo>
                    <a:lnTo>
                      <a:pt x="720947" y="773335"/>
                    </a:lnTo>
                    <a:lnTo>
                      <a:pt x="662464" y="773335"/>
                    </a:lnTo>
                    <a:lnTo>
                      <a:pt x="540830" y="773335"/>
                    </a:lnTo>
                    <a:lnTo>
                      <a:pt x="419291" y="773335"/>
                    </a:lnTo>
                    <a:lnTo>
                      <a:pt x="360521" y="773335"/>
                    </a:lnTo>
                    <a:lnTo>
                      <a:pt x="360521" y="676180"/>
                    </a:lnTo>
                    <a:lnTo>
                      <a:pt x="360521" y="554546"/>
                    </a:lnTo>
                    <a:lnTo>
                      <a:pt x="360521" y="432911"/>
                    </a:lnTo>
                    <a:lnTo>
                      <a:pt x="360521" y="311277"/>
                    </a:lnTo>
                    <a:lnTo>
                      <a:pt x="360521" y="189643"/>
                    </a:lnTo>
                    <a:lnTo>
                      <a:pt x="360521" y="174974"/>
                    </a:lnTo>
                    <a:lnTo>
                      <a:pt x="297656" y="174974"/>
                    </a:lnTo>
                    <a:lnTo>
                      <a:pt x="215170" y="174974"/>
                    </a:lnTo>
                    <a:lnTo>
                      <a:pt x="215170" y="68008"/>
                    </a:lnTo>
                    <a:lnTo>
                      <a:pt x="215170" y="0"/>
                    </a:lnTo>
                    <a:lnTo>
                      <a:pt x="169450" y="0"/>
                    </a:lnTo>
                    <a:lnTo>
                      <a:pt x="0" y="0"/>
                    </a:lnTo>
                    <a:lnTo>
                      <a:pt x="0" y="1158050"/>
                    </a:lnTo>
                    <a:lnTo>
                      <a:pt x="0" y="1421511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53" name="Полилиния 15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B66368E-679F-8C4B-B927-7A501C76604D}"/>
                  </a:ext>
                </a:extLst>
              </p:cNvPr>
              <p:cNvSpPr/>
              <p:nvPr/>
            </p:nvSpPr>
            <p:spPr>
              <a:xfrm>
                <a:off x="5844921" y="3975544"/>
                <a:ext cx="9525" cy="263461"/>
              </a:xfrm>
              <a:custGeom>
                <a:avLst/>
                <a:gdLst>
                  <a:gd name="connsiteX0" fmla="*/ 0 w 9525"/>
                  <a:gd name="connsiteY0" fmla="*/ 0 h 263461"/>
                  <a:gd name="connsiteX1" fmla="*/ 0 w 9525"/>
                  <a:gd name="connsiteY1" fmla="*/ 263462 h 26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3461">
                    <a:moveTo>
                      <a:pt x="0" y="0"/>
                    </a:moveTo>
                    <a:lnTo>
                      <a:pt x="0" y="263462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54" name="Полилиния 15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9C8E350-AE7B-134F-BB9C-3B161B3E8EF3}"/>
                  </a:ext>
                </a:extLst>
              </p:cNvPr>
              <p:cNvSpPr/>
              <p:nvPr/>
            </p:nvSpPr>
            <p:spPr>
              <a:xfrm>
                <a:off x="6347079" y="3975544"/>
                <a:ext cx="9525" cy="263461"/>
              </a:xfrm>
              <a:custGeom>
                <a:avLst/>
                <a:gdLst>
                  <a:gd name="connsiteX0" fmla="*/ 0 w 9525"/>
                  <a:gd name="connsiteY0" fmla="*/ 0 h 263461"/>
                  <a:gd name="connsiteX1" fmla="*/ 0 w 9525"/>
                  <a:gd name="connsiteY1" fmla="*/ 263462 h 26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3461">
                    <a:moveTo>
                      <a:pt x="0" y="0"/>
                    </a:moveTo>
                    <a:lnTo>
                      <a:pt x="0" y="263462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55" name="Полилиния 15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1148DB5-363A-1045-8DEE-C0615CA045B8}"/>
                  </a:ext>
                </a:extLst>
              </p:cNvPr>
              <p:cNvSpPr/>
              <p:nvPr/>
            </p:nvSpPr>
            <p:spPr>
              <a:xfrm>
                <a:off x="6766179" y="3151346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56" name="Полилиния 15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6DCCB87-D156-EE47-A7D8-07EFA0FAACB4}"/>
                  </a:ext>
                </a:extLst>
              </p:cNvPr>
              <p:cNvSpPr/>
              <p:nvPr/>
            </p:nvSpPr>
            <p:spPr>
              <a:xfrm>
                <a:off x="6851427" y="3151346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57" name="Полилиния 15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BC11447-824C-A944-BE8D-2A50A8765DC5}"/>
                  </a:ext>
                </a:extLst>
              </p:cNvPr>
              <p:cNvSpPr/>
              <p:nvPr/>
            </p:nvSpPr>
            <p:spPr>
              <a:xfrm>
                <a:off x="7121842" y="3151346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58" name="Полилиния 15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BEC1C9E-9003-BE4E-A5B2-CA7D3B097DDE}"/>
                  </a:ext>
                </a:extLst>
              </p:cNvPr>
              <p:cNvSpPr/>
              <p:nvPr/>
            </p:nvSpPr>
            <p:spPr>
              <a:xfrm>
                <a:off x="7207091" y="3151346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59" name="Полилиния 15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57A6532-3487-054D-9B86-9CFCC14EBABA}"/>
                  </a:ext>
                </a:extLst>
              </p:cNvPr>
              <p:cNvSpPr/>
              <p:nvPr/>
            </p:nvSpPr>
            <p:spPr>
              <a:xfrm>
                <a:off x="7477506" y="3151346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60" name="Полилиния 15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F025776-9CED-B64E-BA55-D256F3DC4CE6}"/>
                  </a:ext>
                </a:extLst>
              </p:cNvPr>
              <p:cNvSpPr/>
              <p:nvPr/>
            </p:nvSpPr>
            <p:spPr>
              <a:xfrm>
                <a:off x="7562754" y="3151346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61" name="Полилиния 16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992277A-2E11-D44C-A734-BC936544894B}"/>
                  </a:ext>
                </a:extLst>
              </p:cNvPr>
              <p:cNvSpPr/>
              <p:nvPr/>
            </p:nvSpPr>
            <p:spPr>
              <a:xfrm>
                <a:off x="6766179" y="337537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62" name="Полилиния 16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EE0734D-9AE1-C545-9B1B-D91C70CE3458}"/>
                  </a:ext>
                </a:extLst>
              </p:cNvPr>
              <p:cNvSpPr/>
              <p:nvPr/>
            </p:nvSpPr>
            <p:spPr>
              <a:xfrm>
                <a:off x="6851427" y="337537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63" name="Полилиния 16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5122FA8-60AD-4C44-8284-955CA019F0F8}"/>
                  </a:ext>
                </a:extLst>
              </p:cNvPr>
              <p:cNvSpPr/>
              <p:nvPr/>
            </p:nvSpPr>
            <p:spPr>
              <a:xfrm>
                <a:off x="7121842" y="337537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64" name="Полилиния 16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FEA9134-3741-1147-81A2-7D3523D660FB}"/>
                  </a:ext>
                </a:extLst>
              </p:cNvPr>
              <p:cNvSpPr/>
              <p:nvPr/>
            </p:nvSpPr>
            <p:spPr>
              <a:xfrm>
                <a:off x="7207091" y="337537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65" name="Полилиния 16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0125E91-F8D7-E74A-94DF-1343E9255B3F}"/>
                  </a:ext>
                </a:extLst>
              </p:cNvPr>
              <p:cNvSpPr/>
              <p:nvPr/>
            </p:nvSpPr>
            <p:spPr>
              <a:xfrm>
                <a:off x="7477506" y="337537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66" name="Полилиния 16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B316834-3512-654A-8F88-F0CBDC48FF0C}"/>
                  </a:ext>
                </a:extLst>
              </p:cNvPr>
              <p:cNvSpPr/>
              <p:nvPr/>
            </p:nvSpPr>
            <p:spPr>
              <a:xfrm>
                <a:off x="7562754" y="337537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67" name="Полилиния 16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BA967FE-A3EE-3949-9530-B46999B3D23A}"/>
                  </a:ext>
                </a:extLst>
              </p:cNvPr>
              <p:cNvSpPr/>
              <p:nvPr/>
            </p:nvSpPr>
            <p:spPr>
              <a:xfrm>
                <a:off x="6766179" y="359930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68" name="Полилиния 16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D93460A-0CC6-2141-AB35-88F060766AF7}"/>
                  </a:ext>
                </a:extLst>
              </p:cNvPr>
              <p:cNvSpPr/>
              <p:nvPr/>
            </p:nvSpPr>
            <p:spPr>
              <a:xfrm>
                <a:off x="6851427" y="359930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69" name="Полилиния 16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3A5E011-05B1-3144-9EFE-EABADA7D7A14}"/>
                  </a:ext>
                </a:extLst>
              </p:cNvPr>
              <p:cNvSpPr/>
              <p:nvPr/>
            </p:nvSpPr>
            <p:spPr>
              <a:xfrm>
                <a:off x="7121842" y="359930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0" name="Полилиния 16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10A287A-39AA-8A45-A7D7-6C8BCACAEDF0}"/>
                  </a:ext>
                </a:extLst>
              </p:cNvPr>
              <p:cNvSpPr/>
              <p:nvPr/>
            </p:nvSpPr>
            <p:spPr>
              <a:xfrm>
                <a:off x="7207091" y="359930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1" name="Полилиния 17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E822F30-5304-4640-AD63-7BE2B2231A82}"/>
                  </a:ext>
                </a:extLst>
              </p:cNvPr>
              <p:cNvSpPr/>
              <p:nvPr/>
            </p:nvSpPr>
            <p:spPr>
              <a:xfrm>
                <a:off x="7477506" y="359930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2" name="Полилиния 17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86A0B80-627A-C642-877A-344DD0F82E87}"/>
                  </a:ext>
                </a:extLst>
              </p:cNvPr>
              <p:cNvSpPr/>
              <p:nvPr/>
            </p:nvSpPr>
            <p:spPr>
              <a:xfrm>
                <a:off x="7562754" y="359930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3" name="Полилиния 17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CCAC811-411A-AF48-BC45-68F9A5D027CA}"/>
                  </a:ext>
                </a:extLst>
              </p:cNvPr>
              <p:cNvSpPr/>
              <p:nvPr/>
            </p:nvSpPr>
            <p:spPr>
              <a:xfrm>
                <a:off x="6766179" y="3823335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4" name="Полилиния 17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FFA0AC7-2AF0-6B4E-8422-ED819CFF6D8F}"/>
                  </a:ext>
                </a:extLst>
              </p:cNvPr>
              <p:cNvSpPr/>
              <p:nvPr/>
            </p:nvSpPr>
            <p:spPr>
              <a:xfrm>
                <a:off x="6851427" y="3823335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5" name="Полилиния 17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506264C-A521-FE4F-BD01-AC3E1437BD36}"/>
                  </a:ext>
                </a:extLst>
              </p:cNvPr>
              <p:cNvSpPr/>
              <p:nvPr/>
            </p:nvSpPr>
            <p:spPr>
              <a:xfrm>
                <a:off x="7121842" y="3823335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6" name="Полилиния 17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B744B69-A380-F440-A761-57C7EF641BC6}"/>
                  </a:ext>
                </a:extLst>
              </p:cNvPr>
              <p:cNvSpPr/>
              <p:nvPr/>
            </p:nvSpPr>
            <p:spPr>
              <a:xfrm>
                <a:off x="7207091" y="3823335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7" name="Полилиния 17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1E30508-23BE-6D46-A35A-53E0080D7104}"/>
                  </a:ext>
                </a:extLst>
              </p:cNvPr>
              <p:cNvSpPr/>
              <p:nvPr/>
            </p:nvSpPr>
            <p:spPr>
              <a:xfrm>
                <a:off x="7477506" y="3823335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8" name="Полилиния 17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EBB7AA5-42E5-E341-A1DC-93A77D27707A}"/>
                  </a:ext>
                </a:extLst>
              </p:cNvPr>
              <p:cNvSpPr/>
              <p:nvPr/>
            </p:nvSpPr>
            <p:spPr>
              <a:xfrm>
                <a:off x="7562754" y="3823335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9" name="Полилиния 17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354A68B-3B48-A641-AA73-B8EC1AFAB1A6}"/>
                  </a:ext>
                </a:extLst>
              </p:cNvPr>
              <p:cNvSpPr/>
              <p:nvPr/>
            </p:nvSpPr>
            <p:spPr>
              <a:xfrm>
                <a:off x="6766179" y="4060221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0" name="Полилиния 17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A455C79-66DC-4248-A04E-CAF95EB73A74}"/>
                  </a:ext>
                </a:extLst>
              </p:cNvPr>
              <p:cNvSpPr/>
              <p:nvPr/>
            </p:nvSpPr>
            <p:spPr>
              <a:xfrm>
                <a:off x="6851427" y="4060221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1" name="Полилиния 18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620628D-C4F3-174B-B629-AC40CF8843C2}"/>
                  </a:ext>
                </a:extLst>
              </p:cNvPr>
              <p:cNvSpPr/>
              <p:nvPr/>
            </p:nvSpPr>
            <p:spPr>
              <a:xfrm>
                <a:off x="7121842" y="4060221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2" name="Полилиния 18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9AC0B25-CC73-6744-8229-3F347A0D74B8}"/>
                  </a:ext>
                </a:extLst>
              </p:cNvPr>
              <p:cNvSpPr/>
              <p:nvPr/>
            </p:nvSpPr>
            <p:spPr>
              <a:xfrm>
                <a:off x="7207091" y="4060221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3" name="Полилиния 18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0A8C57E-260E-B74A-AB38-6E11970FD63B}"/>
                  </a:ext>
                </a:extLst>
              </p:cNvPr>
              <p:cNvSpPr/>
              <p:nvPr/>
            </p:nvSpPr>
            <p:spPr>
              <a:xfrm>
                <a:off x="7477506" y="4060221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4" name="Полилиния 18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67CC048-BD5F-8040-9980-B086864EE5D3}"/>
                  </a:ext>
                </a:extLst>
              </p:cNvPr>
              <p:cNvSpPr/>
              <p:nvPr/>
            </p:nvSpPr>
            <p:spPr>
              <a:xfrm>
                <a:off x="7562754" y="4060221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5" name="Полилиния 18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6070BC0-3A0F-834F-8C65-88BF79FCCE7F}"/>
                  </a:ext>
                </a:extLst>
              </p:cNvPr>
              <p:cNvSpPr/>
              <p:nvPr/>
            </p:nvSpPr>
            <p:spPr>
              <a:xfrm>
                <a:off x="4616672" y="3144869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6" name="Полилиния 18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C31CF11-A0E0-E14F-87E1-1F9188B59DEB}"/>
                  </a:ext>
                </a:extLst>
              </p:cNvPr>
              <p:cNvSpPr/>
              <p:nvPr/>
            </p:nvSpPr>
            <p:spPr>
              <a:xfrm>
                <a:off x="4702016" y="3144869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7" name="Полилиния 18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6167803-8553-8A45-8D81-E9192531573D}"/>
                  </a:ext>
                </a:extLst>
              </p:cNvPr>
              <p:cNvSpPr/>
              <p:nvPr/>
            </p:nvSpPr>
            <p:spPr>
              <a:xfrm>
                <a:off x="4972431" y="3144869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8" name="Полилиния 18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B1B95C9-85F6-7741-BEB4-05A5D77ABC59}"/>
                  </a:ext>
                </a:extLst>
              </p:cNvPr>
              <p:cNvSpPr/>
              <p:nvPr/>
            </p:nvSpPr>
            <p:spPr>
              <a:xfrm>
                <a:off x="5057679" y="3144869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9" name="Полилиния 18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9A9468C-95C7-C744-9488-FDFFBAB272F3}"/>
                  </a:ext>
                </a:extLst>
              </p:cNvPr>
              <p:cNvSpPr/>
              <p:nvPr/>
            </p:nvSpPr>
            <p:spPr>
              <a:xfrm>
                <a:off x="5328094" y="3144869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0" name="Полилиния 18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372FE32-A65D-0440-9090-091EFB06AFE5}"/>
                  </a:ext>
                </a:extLst>
              </p:cNvPr>
              <p:cNvSpPr/>
              <p:nvPr/>
            </p:nvSpPr>
            <p:spPr>
              <a:xfrm>
                <a:off x="5413343" y="3144869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1" name="Полилиния 19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61B4F22-4FB4-2D4E-9D64-B40BE71A4B73}"/>
                  </a:ext>
                </a:extLst>
              </p:cNvPr>
              <p:cNvSpPr/>
              <p:nvPr/>
            </p:nvSpPr>
            <p:spPr>
              <a:xfrm>
                <a:off x="4616672" y="336889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2" name="Полилиния 19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576126C-C6C9-1E41-96BE-853EB70F4123}"/>
                  </a:ext>
                </a:extLst>
              </p:cNvPr>
              <p:cNvSpPr/>
              <p:nvPr/>
            </p:nvSpPr>
            <p:spPr>
              <a:xfrm>
                <a:off x="4702016" y="336889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3" name="Полилиния 19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5B05B35-FE11-BF44-8F34-3949B808A4DA}"/>
                  </a:ext>
                </a:extLst>
              </p:cNvPr>
              <p:cNvSpPr/>
              <p:nvPr/>
            </p:nvSpPr>
            <p:spPr>
              <a:xfrm>
                <a:off x="4972431" y="336889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4" name="Полилиния 19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480E51F-7822-F940-9F93-14D62629EB25}"/>
                  </a:ext>
                </a:extLst>
              </p:cNvPr>
              <p:cNvSpPr/>
              <p:nvPr/>
            </p:nvSpPr>
            <p:spPr>
              <a:xfrm>
                <a:off x="5057679" y="336889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5" name="Полилиния 19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D2CE0C5-CF5A-1E45-A7D2-4B5D22AFACEC}"/>
                  </a:ext>
                </a:extLst>
              </p:cNvPr>
              <p:cNvSpPr/>
              <p:nvPr/>
            </p:nvSpPr>
            <p:spPr>
              <a:xfrm>
                <a:off x="5328094" y="336889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6" name="Полилиния 19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8BE9976-2836-B549-85EE-FF07E872B4B4}"/>
                  </a:ext>
                </a:extLst>
              </p:cNvPr>
              <p:cNvSpPr/>
              <p:nvPr/>
            </p:nvSpPr>
            <p:spPr>
              <a:xfrm>
                <a:off x="5413343" y="336889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7" name="Полилиния 19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382A080-4B6F-6545-8721-6ED3E075D7DF}"/>
                  </a:ext>
                </a:extLst>
              </p:cNvPr>
              <p:cNvSpPr/>
              <p:nvPr/>
            </p:nvSpPr>
            <p:spPr>
              <a:xfrm>
                <a:off x="4616672" y="3592830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8" name="Полилиния 19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2965C6F-6634-2448-B5AC-89ECF2E89084}"/>
                  </a:ext>
                </a:extLst>
              </p:cNvPr>
              <p:cNvSpPr/>
              <p:nvPr/>
            </p:nvSpPr>
            <p:spPr>
              <a:xfrm>
                <a:off x="4702016" y="3592830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9" name="Полилиния 19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237CD27-FB19-E843-BB9F-4DEA89036E0E}"/>
                  </a:ext>
                </a:extLst>
              </p:cNvPr>
              <p:cNvSpPr/>
              <p:nvPr/>
            </p:nvSpPr>
            <p:spPr>
              <a:xfrm>
                <a:off x="4972431" y="3592830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0" name="Полилиния 19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C506824-826B-0E45-AF8E-604FE22A67E6}"/>
                  </a:ext>
                </a:extLst>
              </p:cNvPr>
              <p:cNvSpPr/>
              <p:nvPr/>
            </p:nvSpPr>
            <p:spPr>
              <a:xfrm>
                <a:off x="5057679" y="3592830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1" name="Полилиния 20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A9CA19E-FD78-A441-BE5E-9FEA47BA881E}"/>
                  </a:ext>
                </a:extLst>
              </p:cNvPr>
              <p:cNvSpPr/>
              <p:nvPr/>
            </p:nvSpPr>
            <p:spPr>
              <a:xfrm>
                <a:off x="5328094" y="3592830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2" name="Полилиния 20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626D400-067E-C046-8A5B-0138B1EC79D9}"/>
                  </a:ext>
                </a:extLst>
              </p:cNvPr>
              <p:cNvSpPr/>
              <p:nvPr/>
            </p:nvSpPr>
            <p:spPr>
              <a:xfrm>
                <a:off x="5413343" y="3592830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3" name="Полилиния 20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2CD4EAD-B757-BD4E-91C5-A88F0BE62C13}"/>
                  </a:ext>
                </a:extLst>
              </p:cNvPr>
              <p:cNvSpPr/>
              <p:nvPr/>
            </p:nvSpPr>
            <p:spPr>
              <a:xfrm>
                <a:off x="4616672" y="3816858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4" name="Полилиния 20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892C787-F80A-EA4E-8ED2-1991943DE03C}"/>
                  </a:ext>
                </a:extLst>
              </p:cNvPr>
              <p:cNvSpPr/>
              <p:nvPr/>
            </p:nvSpPr>
            <p:spPr>
              <a:xfrm>
                <a:off x="4702016" y="3816858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5" name="Полилиния 20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D9C3833-27C5-1342-9613-05A43FAEEE7E}"/>
                  </a:ext>
                </a:extLst>
              </p:cNvPr>
              <p:cNvSpPr/>
              <p:nvPr/>
            </p:nvSpPr>
            <p:spPr>
              <a:xfrm>
                <a:off x="4972431" y="3816858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6" name="Полилиния 20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1531C0E-549B-DD45-9FAA-B4E7B823929C}"/>
                  </a:ext>
                </a:extLst>
              </p:cNvPr>
              <p:cNvSpPr/>
              <p:nvPr/>
            </p:nvSpPr>
            <p:spPr>
              <a:xfrm>
                <a:off x="5057679" y="3816858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7" name="Полилиния 20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B4B203C-EBB7-6D49-B819-91A71B088E12}"/>
                  </a:ext>
                </a:extLst>
              </p:cNvPr>
              <p:cNvSpPr/>
              <p:nvPr/>
            </p:nvSpPr>
            <p:spPr>
              <a:xfrm>
                <a:off x="5328094" y="3816858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8" name="Полилиния 20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5120901-319A-4E43-BC26-010C71F19B8B}"/>
                  </a:ext>
                </a:extLst>
              </p:cNvPr>
              <p:cNvSpPr/>
              <p:nvPr/>
            </p:nvSpPr>
            <p:spPr>
              <a:xfrm>
                <a:off x="5413343" y="3816858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9" name="Полилиния 20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4B237C5-42E6-A444-A13D-F6AA7F17F672}"/>
                  </a:ext>
                </a:extLst>
              </p:cNvPr>
              <p:cNvSpPr/>
              <p:nvPr/>
            </p:nvSpPr>
            <p:spPr>
              <a:xfrm>
                <a:off x="4616672" y="405374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0" name="Полилиния 20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CE0AE4A-F5A5-AF4A-9A14-EEEC9F4533BD}"/>
                  </a:ext>
                </a:extLst>
              </p:cNvPr>
              <p:cNvSpPr/>
              <p:nvPr/>
            </p:nvSpPr>
            <p:spPr>
              <a:xfrm>
                <a:off x="4702016" y="405374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1" name="Полилиния 2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5B5456F-3BC2-274D-B79D-A4B0C6FBE10E}"/>
                  </a:ext>
                </a:extLst>
              </p:cNvPr>
              <p:cNvSpPr/>
              <p:nvPr/>
            </p:nvSpPr>
            <p:spPr>
              <a:xfrm>
                <a:off x="4972431" y="405374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2" name="Полилиния 21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216E9AC-405A-134B-935D-924ABB00BEA0}"/>
                  </a:ext>
                </a:extLst>
              </p:cNvPr>
              <p:cNvSpPr/>
              <p:nvPr/>
            </p:nvSpPr>
            <p:spPr>
              <a:xfrm>
                <a:off x="5057679" y="405374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3" name="Полилиния 21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384FB6B-E4B0-364A-9A0E-1D0CD9CB560E}"/>
                  </a:ext>
                </a:extLst>
              </p:cNvPr>
              <p:cNvSpPr/>
              <p:nvPr/>
            </p:nvSpPr>
            <p:spPr>
              <a:xfrm>
                <a:off x="5328094" y="405374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4" name="Полилиния 21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74B4BF2-2640-7947-BB64-DFD931F0C2FB}"/>
                  </a:ext>
                </a:extLst>
              </p:cNvPr>
              <p:cNvSpPr/>
              <p:nvPr/>
            </p:nvSpPr>
            <p:spPr>
              <a:xfrm>
                <a:off x="5413343" y="405374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5" name="Полилиния 21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6BAA9B4-812A-104D-8C40-A8F13BD97CB7}"/>
                  </a:ext>
                </a:extLst>
              </p:cNvPr>
              <p:cNvSpPr/>
              <p:nvPr/>
            </p:nvSpPr>
            <p:spPr>
              <a:xfrm>
                <a:off x="6408420" y="3151346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6" name="Полилиния 21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AE668C9-4637-7548-91BB-E28E722F59BD}"/>
                  </a:ext>
                </a:extLst>
              </p:cNvPr>
              <p:cNvSpPr/>
              <p:nvPr/>
            </p:nvSpPr>
            <p:spPr>
              <a:xfrm>
                <a:off x="6493668" y="3151346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7" name="Полилиния 21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F1612FE-5B82-B14E-B9CF-D532E60D40FE}"/>
                  </a:ext>
                </a:extLst>
              </p:cNvPr>
              <p:cNvSpPr/>
              <p:nvPr/>
            </p:nvSpPr>
            <p:spPr>
              <a:xfrm>
                <a:off x="6408420" y="337537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8" name="Полилиния 21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0620BB0-7637-C147-96F6-A932C7DF1EE3}"/>
                  </a:ext>
                </a:extLst>
              </p:cNvPr>
              <p:cNvSpPr/>
              <p:nvPr/>
            </p:nvSpPr>
            <p:spPr>
              <a:xfrm>
                <a:off x="6493668" y="3375374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9" name="Полилиния 21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1DB9759-7FCB-6F47-BE19-68B4F92D25F0}"/>
                  </a:ext>
                </a:extLst>
              </p:cNvPr>
              <p:cNvSpPr/>
              <p:nvPr/>
            </p:nvSpPr>
            <p:spPr>
              <a:xfrm>
                <a:off x="6408420" y="359930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20" name="Полилиния 21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01FE144-DFC8-9448-9F53-42CBE8CC2FD8}"/>
                  </a:ext>
                </a:extLst>
              </p:cNvPr>
              <p:cNvSpPr/>
              <p:nvPr/>
            </p:nvSpPr>
            <p:spPr>
              <a:xfrm>
                <a:off x="6493668" y="3599307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21" name="Полилиния 22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AA00772-8DFA-8843-BEFA-3AEB4B93ED33}"/>
                  </a:ext>
                </a:extLst>
              </p:cNvPr>
              <p:cNvSpPr/>
              <p:nvPr/>
            </p:nvSpPr>
            <p:spPr>
              <a:xfrm>
                <a:off x="6408420" y="3823335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22" name="Полилиния 22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10873A5-C3BC-1A48-8F3E-0D3859BE8007}"/>
                  </a:ext>
                </a:extLst>
              </p:cNvPr>
              <p:cNvSpPr/>
              <p:nvPr/>
            </p:nvSpPr>
            <p:spPr>
              <a:xfrm>
                <a:off x="6493668" y="3823335"/>
                <a:ext cx="23622" cy="59436"/>
              </a:xfrm>
              <a:custGeom>
                <a:avLst/>
                <a:gdLst>
                  <a:gd name="connsiteX0" fmla="*/ 0 w 23622"/>
                  <a:gd name="connsiteY0" fmla="*/ 0 h 59436"/>
                  <a:gd name="connsiteX1" fmla="*/ 23622 w 23622"/>
                  <a:gd name="connsiteY1" fmla="*/ 0 h 59436"/>
                  <a:gd name="connsiteX2" fmla="*/ 23622 w 23622"/>
                  <a:gd name="connsiteY2" fmla="*/ 59436 h 59436"/>
                  <a:gd name="connsiteX3" fmla="*/ 0 w 23622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23" name="Полилиния 22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5771212-BE64-7541-B481-4640707DBF3B}"/>
                  </a:ext>
                </a:extLst>
              </p:cNvPr>
              <p:cNvSpPr/>
              <p:nvPr/>
            </p:nvSpPr>
            <p:spPr>
              <a:xfrm>
                <a:off x="5670232" y="3151346"/>
                <a:ext cx="23621" cy="59436"/>
              </a:xfrm>
              <a:custGeom>
                <a:avLst/>
                <a:gdLst>
                  <a:gd name="connsiteX0" fmla="*/ 0 w 23621"/>
                  <a:gd name="connsiteY0" fmla="*/ 0 h 59436"/>
                  <a:gd name="connsiteX1" fmla="*/ 23622 w 23621"/>
                  <a:gd name="connsiteY1" fmla="*/ 0 h 59436"/>
                  <a:gd name="connsiteX2" fmla="*/ 23622 w 23621"/>
                  <a:gd name="connsiteY2" fmla="*/ 59436 h 59436"/>
                  <a:gd name="connsiteX3" fmla="*/ 0 w 23621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1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24" name="Полилиния 22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B63FC82-E0CB-104D-9A95-49448F1439E8}"/>
                  </a:ext>
                </a:extLst>
              </p:cNvPr>
              <p:cNvSpPr/>
              <p:nvPr/>
            </p:nvSpPr>
            <p:spPr>
              <a:xfrm>
                <a:off x="5755576" y="3151346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25" name="Полилиния 22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AB77BC8-6F72-2B45-8F19-B3025F263AD4}"/>
                  </a:ext>
                </a:extLst>
              </p:cNvPr>
              <p:cNvSpPr/>
              <p:nvPr/>
            </p:nvSpPr>
            <p:spPr>
              <a:xfrm>
                <a:off x="5670232" y="3375374"/>
                <a:ext cx="23621" cy="59436"/>
              </a:xfrm>
              <a:custGeom>
                <a:avLst/>
                <a:gdLst>
                  <a:gd name="connsiteX0" fmla="*/ 0 w 23621"/>
                  <a:gd name="connsiteY0" fmla="*/ 0 h 59436"/>
                  <a:gd name="connsiteX1" fmla="*/ 23622 w 23621"/>
                  <a:gd name="connsiteY1" fmla="*/ 0 h 59436"/>
                  <a:gd name="connsiteX2" fmla="*/ 23622 w 23621"/>
                  <a:gd name="connsiteY2" fmla="*/ 59436 h 59436"/>
                  <a:gd name="connsiteX3" fmla="*/ 0 w 23621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1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26" name="Полилиния 22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231AE04-DBF4-4E45-B6F9-000235D16381}"/>
                  </a:ext>
                </a:extLst>
              </p:cNvPr>
              <p:cNvSpPr/>
              <p:nvPr/>
            </p:nvSpPr>
            <p:spPr>
              <a:xfrm>
                <a:off x="5755576" y="3375374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27" name="Полилиния 22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A16A3CA-723C-1744-AD59-CADD63DAADF2}"/>
                  </a:ext>
                </a:extLst>
              </p:cNvPr>
              <p:cNvSpPr/>
              <p:nvPr/>
            </p:nvSpPr>
            <p:spPr>
              <a:xfrm>
                <a:off x="5670232" y="3599307"/>
                <a:ext cx="23621" cy="59436"/>
              </a:xfrm>
              <a:custGeom>
                <a:avLst/>
                <a:gdLst>
                  <a:gd name="connsiteX0" fmla="*/ 0 w 23621"/>
                  <a:gd name="connsiteY0" fmla="*/ 0 h 59436"/>
                  <a:gd name="connsiteX1" fmla="*/ 23622 w 23621"/>
                  <a:gd name="connsiteY1" fmla="*/ 0 h 59436"/>
                  <a:gd name="connsiteX2" fmla="*/ 23622 w 23621"/>
                  <a:gd name="connsiteY2" fmla="*/ 59436 h 59436"/>
                  <a:gd name="connsiteX3" fmla="*/ 0 w 23621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1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28" name="Полилиния 22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ED4395D-7D22-5B42-9E79-21A3918AE019}"/>
                  </a:ext>
                </a:extLst>
              </p:cNvPr>
              <p:cNvSpPr/>
              <p:nvPr/>
            </p:nvSpPr>
            <p:spPr>
              <a:xfrm>
                <a:off x="5755576" y="3599307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29" name="Полилиния 22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54D0F15-150D-A44A-8318-95407F0A8391}"/>
                  </a:ext>
                </a:extLst>
              </p:cNvPr>
              <p:cNvSpPr/>
              <p:nvPr/>
            </p:nvSpPr>
            <p:spPr>
              <a:xfrm>
                <a:off x="5670232" y="3823335"/>
                <a:ext cx="23621" cy="59436"/>
              </a:xfrm>
              <a:custGeom>
                <a:avLst/>
                <a:gdLst>
                  <a:gd name="connsiteX0" fmla="*/ 0 w 23621"/>
                  <a:gd name="connsiteY0" fmla="*/ 0 h 59436"/>
                  <a:gd name="connsiteX1" fmla="*/ 23622 w 23621"/>
                  <a:gd name="connsiteY1" fmla="*/ 0 h 59436"/>
                  <a:gd name="connsiteX2" fmla="*/ 23622 w 23621"/>
                  <a:gd name="connsiteY2" fmla="*/ 59436 h 59436"/>
                  <a:gd name="connsiteX3" fmla="*/ 0 w 23621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1" h="59436">
                    <a:moveTo>
                      <a:pt x="0" y="0"/>
                    </a:moveTo>
                    <a:lnTo>
                      <a:pt x="23622" y="0"/>
                    </a:lnTo>
                    <a:lnTo>
                      <a:pt x="23622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30" name="Полилиния 22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B7ECAF5-2B53-534E-BCF5-1EF4A89F9D84}"/>
                  </a:ext>
                </a:extLst>
              </p:cNvPr>
              <p:cNvSpPr/>
              <p:nvPr/>
            </p:nvSpPr>
            <p:spPr>
              <a:xfrm>
                <a:off x="5755576" y="3823335"/>
                <a:ext cx="23526" cy="59436"/>
              </a:xfrm>
              <a:custGeom>
                <a:avLst/>
                <a:gdLst>
                  <a:gd name="connsiteX0" fmla="*/ 0 w 23526"/>
                  <a:gd name="connsiteY0" fmla="*/ 0 h 59436"/>
                  <a:gd name="connsiteX1" fmla="*/ 23527 w 23526"/>
                  <a:gd name="connsiteY1" fmla="*/ 0 h 59436"/>
                  <a:gd name="connsiteX2" fmla="*/ 23527 w 23526"/>
                  <a:gd name="connsiteY2" fmla="*/ 59436 h 59436"/>
                  <a:gd name="connsiteX3" fmla="*/ 0 w 23526"/>
                  <a:gd name="connsiteY3" fmla="*/ 59436 h 5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59436">
                    <a:moveTo>
                      <a:pt x="0" y="0"/>
                    </a:moveTo>
                    <a:lnTo>
                      <a:pt x="23527" y="0"/>
                    </a:lnTo>
                    <a:lnTo>
                      <a:pt x="23527" y="59436"/>
                    </a:lnTo>
                    <a:lnTo>
                      <a:pt x="0" y="5943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31" name="Полилиния 23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7B8C58D-7014-FF40-B322-47D3D8F393DC}"/>
                  </a:ext>
                </a:extLst>
              </p:cNvPr>
              <p:cNvSpPr/>
              <p:nvPr/>
            </p:nvSpPr>
            <p:spPr>
              <a:xfrm>
                <a:off x="6036468" y="2524125"/>
                <a:ext cx="119062" cy="119157"/>
              </a:xfrm>
              <a:custGeom>
                <a:avLst/>
                <a:gdLst>
                  <a:gd name="connsiteX0" fmla="*/ 109538 w 119062"/>
                  <a:gd name="connsiteY0" fmla="*/ 0 h 119157"/>
                  <a:gd name="connsiteX1" fmla="*/ 119063 w 119062"/>
                  <a:gd name="connsiteY1" fmla="*/ 9525 h 119157"/>
                  <a:gd name="connsiteX2" fmla="*/ 119063 w 119062"/>
                  <a:gd name="connsiteY2" fmla="*/ 109633 h 119157"/>
                  <a:gd name="connsiteX3" fmla="*/ 109538 w 119062"/>
                  <a:gd name="connsiteY3" fmla="*/ 119158 h 119157"/>
                  <a:gd name="connsiteX4" fmla="*/ 9525 w 119062"/>
                  <a:gd name="connsiteY4" fmla="*/ 119158 h 119157"/>
                  <a:gd name="connsiteX5" fmla="*/ 0 w 119062"/>
                  <a:gd name="connsiteY5" fmla="*/ 109633 h 119157"/>
                  <a:gd name="connsiteX6" fmla="*/ 0 w 119062"/>
                  <a:gd name="connsiteY6" fmla="*/ 9525 h 119157"/>
                  <a:gd name="connsiteX7" fmla="*/ 9525 w 119062"/>
                  <a:gd name="connsiteY7" fmla="*/ 0 h 119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062" h="119157">
                    <a:moveTo>
                      <a:pt x="109538" y="0"/>
                    </a:moveTo>
                    <a:cubicBezTo>
                      <a:pt x="114795" y="0"/>
                      <a:pt x="119063" y="4267"/>
                      <a:pt x="119063" y="9525"/>
                    </a:cubicBezTo>
                    <a:lnTo>
                      <a:pt x="119063" y="109633"/>
                    </a:lnTo>
                    <a:cubicBezTo>
                      <a:pt x="119063" y="114891"/>
                      <a:pt x="114795" y="119158"/>
                      <a:pt x="109538" y="119158"/>
                    </a:cubicBezTo>
                    <a:lnTo>
                      <a:pt x="9525" y="119158"/>
                    </a:lnTo>
                    <a:cubicBezTo>
                      <a:pt x="4267" y="119158"/>
                      <a:pt x="0" y="114891"/>
                      <a:pt x="0" y="109633"/>
                    </a:cubicBezTo>
                    <a:lnTo>
                      <a:pt x="0" y="9525"/>
                    </a:lnTo>
                    <a:cubicBezTo>
                      <a:pt x="0" y="4267"/>
                      <a:pt x="4267" y="0"/>
                      <a:pt x="9525" y="0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32" name="Полилиния 23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24E032C-7B84-014E-A337-D927AC53462F}"/>
                  </a:ext>
                </a:extLst>
              </p:cNvPr>
              <p:cNvSpPr/>
              <p:nvPr/>
            </p:nvSpPr>
            <p:spPr>
              <a:xfrm>
                <a:off x="4254150" y="4239006"/>
                <a:ext cx="3683698" cy="102012"/>
              </a:xfrm>
              <a:custGeom>
                <a:avLst/>
                <a:gdLst>
                  <a:gd name="connsiteX0" fmla="*/ 98965 w 3683698"/>
                  <a:gd name="connsiteY0" fmla="*/ 0 h 102012"/>
                  <a:gd name="connsiteX1" fmla="*/ 0 w 3683698"/>
                  <a:gd name="connsiteY1" fmla="*/ 0 h 102012"/>
                  <a:gd name="connsiteX2" fmla="*/ 0 w 3683698"/>
                  <a:gd name="connsiteY2" fmla="*/ 102013 h 102012"/>
                  <a:gd name="connsiteX3" fmla="*/ 3683699 w 3683698"/>
                  <a:gd name="connsiteY3" fmla="*/ 102013 h 102012"/>
                  <a:gd name="connsiteX4" fmla="*/ 3683699 w 3683698"/>
                  <a:gd name="connsiteY4" fmla="*/ 0 h 102012"/>
                  <a:gd name="connsiteX5" fmla="*/ 3584734 w 3683698"/>
                  <a:gd name="connsiteY5" fmla="*/ 0 h 102012"/>
                  <a:gd name="connsiteX6" fmla="*/ 2382584 w 3683698"/>
                  <a:gd name="connsiteY6" fmla="*/ 0 h 102012"/>
                  <a:gd name="connsiteX7" fmla="*/ 2092928 w 3683698"/>
                  <a:gd name="connsiteY7" fmla="*/ 0 h 102012"/>
                  <a:gd name="connsiteX8" fmla="*/ 2022062 w 3683698"/>
                  <a:gd name="connsiteY8" fmla="*/ 0 h 102012"/>
                  <a:gd name="connsiteX9" fmla="*/ 1661636 w 3683698"/>
                  <a:gd name="connsiteY9" fmla="*/ 0 h 102012"/>
                  <a:gd name="connsiteX10" fmla="*/ 1590770 w 3683698"/>
                  <a:gd name="connsiteY10" fmla="*/ 0 h 102012"/>
                  <a:gd name="connsiteX11" fmla="*/ 1301115 w 3683698"/>
                  <a:gd name="connsiteY11" fmla="*/ 0 h 102012"/>
                  <a:gd name="connsiteX12" fmla="*/ 98965 w 3683698"/>
                  <a:gd name="connsiteY12" fmla="*/ 0 h 10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3698" h="102012">
                    <a:moveTo>
                      <a:pt x="98965" y="0"/>
                    </a:moveTo>
                    <a:lnTo>
                      <a:pt x="0" y="0"/>
                    </a:lnTo>
                    <a:lnTo>
                      <a:pt x="0" y="102013"/>
                    </a:lnTo>
                    <a:lnTo>
                      <a:pt x="3683699" y="102013"/>
                    </a:lnTo>
                    <a:lnTo>
                      <a:pt x="3683699" y="0"/>
                    </a:lnTo>
                    <a:lnTo>
                      <a:pt x="3584734" y="0"/>
                    </a:lnTo>
                    <a:lnTo>
                      <a:pt x="2382584" y="0"/>
                    </a:lnTo>
                    <a:lnTo>
                      <a:pt x="2092928" y="0"/>
                    </a:lnTo>
                    <a:lnTo>
                      <a:pt x="2022062" y="0"/>
                    </a:lnTo>
                    <a:lnTo>
                      <a:pt x="1661636" y="0"/>
                    </a:lnTo>
                    <a:lnTo>
                      <a:pt x="1590770" y="0"/>
                    </a:lnTo>
                    <a:lnTo>
                      <a:pt x="1301115" y="0"/>
                    </a:lnTo>
                    <a:lnTo>
                      <a:pt x="98965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33" name="Полилиния 23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64B607F-C271-4242-BDF3-9EB44068B3E3}"/>
                  </a:ext>
                </a:extLst>
              </p:cNvPr>
              <p:cNvSpPr/>
              <p:nvPr/>
            </p:nvSpPr>
            <p:spPr>
              <a:xfrm>
                <a:off x="5852921" y="2716244"/>
                <a:ext cx="9525" cy="276225"/>
              </a:xfrm>
              <a:custGeom>
                <a:avLst/>
                <a:gdLst>
                  <a:gd name="connsiteX0" fmla="*/ 0 w 9525"/>
                  <a:gd name="connsiteY0" fmla="*/ 0 h 276225"/>
                  <a:gd name="connsiteX1" fmla="*/ 0 w 9525"/>
                  <a:gd name="connsiteY1" fmla="*/ 47720 h 276225"/>
                  <a:gd name="connsiteX2" fmla="*/ 0 w 9525"/>
                  <a:gd name="connsiteY2" fmla="*/ 169259 h 276225"/>
                  <a:gd name="connsiteX3" fmla="*/ 0 w 9525"/>
                  <a:gd name="connsiteY3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76225">
                    <a:moveTo>
                      <a:pt x="0" y="0"/>
                    </a:moveTo>
                    <a:lnTo>
                      <a:pt x="0" y="47720"/>
                    </a:lnTo>
                    <a:lnTo>
                      <a:pt x="0" y="169259"/>
                    </a:lnTo>
                    <a:lnTo>
                      <a:pt x="0" y="276225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34" name="Полилиния 23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617FA96-2BF5-B341-8BDD-CC726E9EAD91}"/>
                  </a:ext>
                </a:extLst>
              </p:cNvPr>
              <p:cNvSpPr/>
              <p:nvPr/>
            </p:nvSpPr>
            <p:spPr>
              <a:xfrm>
                <a:off x="5974556" y="2664809"/>
                <a:ext cx="9525" cy="926020"/>
              </a:xfrm>
              <a:custGeom>
                <a:avLst/>
                <a:gdLst>
                  <a:gd name="connsiteX0" fmla="*/ 0 w 9525"/>
                  <a:gd name="connsiteY0" fmla="*/ 0 h 926020"/>
                  <a:gd name="connsiteX1" fmla="*/ 0 w 9525"/>
                  <a:gd name="connsiteY1" fmla="*/ 99155 h 926020"/>
                  <a:gd name="connsiteX2" fmla="*/ 0 w 9525"/>
                  <a:gd name="connsiteY2" fmla="*/ 220694 h 926020"/>
                  <a:gd name="connsiteX3" fmla="*/ 0 w 9525"/>
                  <a:gd name="connsiteY3" fmla="*/ 342329 h 926020"/>
                  <a:gd name="connsiteX4" fmla="*/ 0 w 9525"/>
                  <a:gd name="connsiteY4" fmla="*/ 463963 h 926020"/>
                  <a:gd name="connsiteX5" fmla="*/ 0 w 9525"/>
                  <a:gd name="connsiteY5" fmla="*/ 585597 h 926020"/>
                  <a:gd name="connsiteX6" fmla="*/ 0 w 9525"/>
                  <a:gd name="connsiteY6" fmla="*/ 707231 h 926020"/>
                  <a:gd name="connsiteX7" fmla="*/ 0 w 9525"/>
                  <a:gd name="connsiteY7" fmla="*/ 828866 h 926020"/>
                  <a:gd name="connsiteX8" fmla="*/ 0 w 9525"/>
                  <a:gd name="connsiteY8" fmla="*/ 926020 h 9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" h="926020">
                    <a:moveTo>
                      <a:pt x="0" y="0"/>
                    </a:moveTo>
                    <a:lnTo>
                      <a:pt x="0" y="99155"/>
                    </a:lnTo>
                    <a:lnTo>
                      <a:pt x="0" y="220694"/>
                    </a:lnTo>
                    <a:lnTo>
                      <a:pt x="0" y="342329"/>
                    </a:lnTo>
                    <a:lnTo>
                      <a:pt x="0" y="463963"/>
                    </a:lnTo>
                    <a:lnTo>
                      <a:pt x="0" y="585597"/>
                    </a:lnTo>
                    <a:lnTo>
                      <a:pt x="0" y="707231"/>
                    </a:lnTo>
                    <a:lnTo>
                      <a:pt x="0" y="828866"/>
                    </a:lnTo>
                    <a:lnTo>
                      <a:pt x="0" y="92602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35" name="Полилиния 23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B0A6BC0-AAF6-7343-BA2F-73B8C2F59082}"/>
                  </a:ext>
                </a:extLst>
              </p:cNvPr>
              <p:cNvSpPr/>
              <p:nvPr/>
            </p:nvSpPr>
            <p:spPr>
              <a:xfrm>
                <a:off x="6096095" y="2642330"/>
                <a:ext cx="9525" cy="948499"/>
              </a:xfrm>
              <a:custGeom>
                <a:avLst/>
                <a:gdLst>
                  <a:gd name="connsiteX0" fmla="*/ 0 w 9525"/>
                  <a:gd name="connsiteY0" fmla="*/ 0 h 948499"/>
                  <a:gd name="connsiteX1" fmla="*/ 0 w 9525"/>
                  <a:gd name="connsiteY1" fmla="*/ 857 h 948499"/>
                  <a:gd name="connsiteX2" fmla="*/ 0 w 9525"/>
                  <a:gd name="connsiteY2" fmla="*/ 6287 h 948499"/>
                  <a:gd name="connsiteX3" fmla="*/ 0 w 9525"/>
                  <a:gd name="connsiteY3" fmla="*/ 121634 h 948499"/>
                  <a:gd name="connsiteX4" fmla="*/ 0 w 9525"/>
                  <a:gd name="connsiteY4" fmla="*/ 243173 h 948499"/>
                  <a:gd name="connsiteX5" fmla="*/ 0 w 9525"/>
                  <a:gd name="connsiteY5" fmla="*/ 364808 h 948499"/>
                  <a:gd name="connsiteX6" fmla="*/ 0 w 9525"/>
                  <a:gd name="connsiteY6" fmla="*/ 486442 h 948499"/>
                  <a:gd name="connsiteX7" fmla="*/ 0 w 9525"/>
                  <a:gd name="connsiteY7" fmla="*/ 608076 h 948499"/>
                  <a:gd name="connsiteX8" fmla="*/ 0 w 9525"/>
                  <a:gd name="connsiteY8" fmla="*/ 729710 h 948499"/>
                  <a:gd name="connsiteX9" fmla="*/ 0 w 9525"/>
                  <a:gd name="connsiteY9" fmla="*/ 851345 h 948499"/>
                  <a:gd name="connsiteX10" fmla="*/ 0 w 9525"/>
                  <a:gd name="connsiteY10" fmla="*/ 948499 h 948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948499">
                    <a:moveTo>
                      <a:pt x="0" y="0"/>
                    </a:moveTo>
                    <a:lnTo>
                      <a:pt x="0" y="857"/>
                    </a:lnTo>
                    <a:lnTo>
                      <a:pt x="0" y="6287"/>
                    </a:lnTo>
                    <a:lnTo>
                      <a:pt x="0" y="121634"/>
                    </a:lnTo>
                    <a:lnTo>
                      <a:pt x="0" y="243173"/>
                    </a:lnTo>
                    <a:lnTo>
                      <a:pt x="0" y="364808"/>
                    </a:lnTo>
                    <a:lnTo>
                      <a:pt x="0" y="486442"/>
                    </a:lnTo>
                    <a:lnTo>
                      <a:pt x="0" y="608076"/>
                    </a:lnTo>
                    <a:lnTo>
                      <a:pt x="0" y="729710"/>
                    </a:lnTo>
                    <a:lnTo>
                      <a:pt x="0" y="851345"/>
                    </a:lnTo>
                    <a:lnTo>
                      <a:pt x="0" y="948499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36" name="Полилиния 23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AB98C4C-8405-8F4C-9FA8-DE769B831280}"/>
                  </a:ext>
                </a:extLst>
              </p:cNvPr>
              <p:cNvSpPr/>
              <p:nvPr/>
            </p:nvSpPr>
            <p:spPr>
              <a:xfrm>
                <a:off x="6217729" y="2664809"/>
                <a:ext cx="9525" cy="926020"/>
              </a:xfrm>
              <a:custGeom>
                <a:avLst/>
                <a:gdLst>
                  <a:gd name="connsiteX0" fmla="*/ 0 w 9525"/>
                  <a:gd name="connsiteY0" fmla="*/ 0 h 926020"/>
                  <a:gd name="connsiteX1" fmla="*/ 0 w 9525"/>
                  <a:gd name="connsiteY1" fmla="*/ 99155 h 926020"/>
                  <a:gd name="connsiteX2" fmla="*/ 0 w 9525"/>
                  <a:gd name="connsiteY2" fmla="*/ 220694 h 926020"/>
                  <a:gd name="connsiteX3" fmla="*/ 0 w 9525"/>
                  <a:gd name="connsiteY3" fmla="*/ 342329 h 926020"/>
                  <a:gd name="connsiteX4" fmla="*/ 0 w 9525"/>
                  <a:gd name="connsiteY4" fmla="*/ 463963 h 926020"/>
                  <a:gd name="connsiteX5" fmla="*/ 0 w 9525"/>
                  <a:gd name="connsiteY5" fmla="*/ 585597 h 926020"/>
                  <a:gd name="connsiteX6" fmla="*/ 0 w 9525"/>
                  <a:gd name="connsiteY6" fmla="*/ 707231 h 926020"/>
                  <a:gd name="connsiteX7" fmla="*/ 0 w 9525"/>
                  <a:gd name="connsiteY7" fmla="*/ 828866 h 926020"/>
                  <a:gd name="connsiteX8" fmla="*/ 0 w 9525"/>
                  <a:gd name="connsiteY8" fmla="*/ 926020 h 9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" h="926020">
                    <a:moveTo>
                      <a:pt x="0" y="0"/>
                    </a:moveTo>
                    <a:lnTo>
                      <a:pt x="0" y="99155"/>
                    </a:lnTo>
                    <a:lnTo>
                      <a:pt x="0" y="220694"/>
                    </a:lnTo>
                    <a:lnTo>
                      <a:pt x="0" y="342329"/>
                    </a:lnTo>
                    <a:lnTo>
                      <a:pt x="0" y="463963"/>
                    </a:lnTo>
                    <a:lnTo>
                      <a:pt x="0" y="585597"/>
                    </a:lnTo>
                    <a:lnTo>
                      <a:pt x="0" y="707231"/>
                    </a:lnTo>
                    <a:lnTo>
                      <a:pt x="0" y="828866"/>
                    </a:lnTo>
                    <a:lnTo>
                      <a:pt x="0" y="92602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37" name="Полилиния 23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AC6AD85-B263-0A40-9A5B-4AB678C263DE}"/>
                  </a:ext>
                </a:extLst>
              </p:cNvPr>
              <p:cNvSpPr/>
              <p:nvPr/>
            </p:nvSpPr>
            <p:spPr>
              <a:xfrm>
                <a:off x="6339363" y="2716244"/>
                <a:ext cx="9525" cy="276225"/>
              </a:xfrm>
              <a:custGeom>
                <a:avLst/>
                <a:gdLst>
                  <a:gd name="connsiteX0" fmla="*/ 0 w 9525"/>
                  <a:gd name="connsiteY0" fmla="*/ 0 h 276225"/>
                  <a:gd name="connsiteX1" fmla="*/ 0 w 9525"/>
                  <a:gd name="connsiteY1" fmla="*/ 47720 h 276225"/>
                  <a:gd name="connsiteX2" fmla="*/ 0 w 9525"/>
                  <a:gd name="connsiteY2" fmla="*/ 169259 h 276225"/>
                  <a:gd name="connsiteX3" fmla="*/ 0 w 9525"/>
                  <a:gd name="connsiteY3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76225">
                    <a:moveTo>
                      <a:pt x="0" y="0"/>
                    </a:moveTo>
                    <a:lnTo>
                      <a:pt x="0" y="47720"/>
                    </a:lnTo>
                    <a:lnTo>
                      <a:pt x="0" y="169259"/>
                    </a:lnTo>
                    <a:lnTo>
                      <a:pt x="0" y="276225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38" name="Полилиния 2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C2E030B-DDD1-4B48-BA5C-A690B8E7C3A5}"/>
                  </a:ext>
                </a:extLst>
              </p:cNvPr>
              <p:cNvSpPr/>
              <p:nvPr/>
            </p:nvSpPr>
            <p:spPr>
              <a:xfrm>
                <a:off x="5783389" y="2763964"/>
                <a:ext cx="625221" cy="9525"/>
              </a:xfrm>
              <a:custGeom>
                <a:avLst/>
                <a:gdLst>
                  <a:gd name="connsiteX0" fmla="*/ 625221 w 625221"/>
                  <a:gd name="connsiteY0" fmla="*/ 0 h 9525"/>
                  <a:gd name="connsiteX1" fmla="*/ 555974 w 625221"/>
                  <a:gd name="connsiteY1" fmla="*/ 0 h 9525"/>
                  <a:gd name="connsiteX2" fmla="*/ 434340 w 625221"/>
                  <a:gd name="connsiteY2" fmla="*/ 0 h 9525"/>
                  <a:gd name="connsiteX3" fmla="*/ 312706 w 625221"/>
                  <a:gd name="connsiteY3" fmla="*/ 0 h 9525"/>
                  <a:gd name="connsiteX4" fmla="*/ 191167 w 625221"/>
                  <a:gd name="connsiteY4" fmla="*/ 0 h 9525"/>
                  <a:gd name="connsiteX5" fmla="*/ 69533 w 625221"/>
                  <a:gd name="connsiteY5" fmla="*/ 0 h 9525"/>
                  <a:gd name="connsiteX6" fmla="*/ 0 w 625221"/>
                  <a:gd name="connsiteY6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5221" h="9525">
                    <a:moveTo>
                      <a:pt x="625221" y="0"/>
                    </a:moveTo>
                    <a:lnTo>
                      <a:pt x="555974" y="0"/>
                    </a:lnTo>
                    <a:lnTo>
                      <a:pt x="434340" y="0"/>
                    </a:lnTo>
                    <a:lnTo>
                      <a:pt x="312706" y="0"/>
                    </a:lnTo>
                    <a:lnTo>
                      <a:pt x="191167" y="0"/>
                    </a:lnTo>
                    <a:lnTo>
                      <a:pt x="69533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39" name="Полилиния 23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B4A36A4-F28F-5D49-934D-B5D2E6A8D28D}"/>
                  </a:ext>
                </a:extLst>
              </p:cNvPr>
              <p:cNvSpPr/>
              <p:nvPr/>
            </p:nvSpPr>
            <p:spPr>
              <a:xfrm>
                <a:off x="5770435" y="2885503"/>
                <a:ext cx="651128" cy="9525"/>
              </a:xfrm>
              <a:custGeom>
                <a:avLst/>
                <a:gdLst>
                  <a:gd name="connsiteX0" fmla="*/ 651129 w 651128"/>
                  <a:gd name="connsiteY0" fmla="*/ 0 h 9525"/>
                  <a:gd name="connsiteX1" fmla="*/ 568928 w 651128"/>
                  <a:gd name="connsiteY1" fmla="*/ 0 h 9525"/>
                  <a:gd name="connsiteX2" fmla="*/ 447294 w 651128"/>
                  <a:gd name="connsiteY2" fmla="*/ 0 h 9525"/>
                  <a:gd name="connsiteX3" fmla="*/ 325660 w 651128"/>
                  <a:gd name="connsiteY3" fmla="*/ 0 h 9525"/>
                  <a:gd name="connsiteX4" fmla="*/ 204121 w 651128"/>
                  <a:gd name="connsiteY4" fmla="*/ 0 h 9525"/>
                  <a:gd name="connsiteX5" fmla="*/ 82486 w 651128"/>
                  <a:gd name="connsiteY5" fmla="*/ 0 h 9525"/>
                  <a:gd name="connsiteX6" fmla="*/ 0 w 651128"/>
                  <a:gd name="connsiteY6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128" h="9525">
                    <a:moveTo>
                      <a:pt x="651129" y="0"/>
                    </a:moveTo>
                    <a:lnTo>
                      <a:pt x="568928" y="0"/>
                    </a:lnTo>
                    <a:lnTo>
                      <a:pt x="447294" y="0"/>
                    </a:lnTo>
                    <a:lnTo>
                      <a:pt x="325660" y="0"/>
                    </a:lnTo>
                    <a:lnTo>
                      <a:pt x="204121" y="0"/>
                    </a:lnTo>
                    <a:lnTo>
                      <a:pt x="82486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40" name="Полилиния 23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86D88B4-ECE5-4D40-A183-96E47BBD4463}"/>
                  </a:ext>
                </a:extLst>
              </p:cNvPr>
              <p:cNvSpPr/>
              <p:nvPr/>
            </p:nvSpPr>
            <p:spPr>
              <a:xfrm>
                <a:off x="5915787" y="3007137"/>
                <a:ext cx="360426" cy="9525"/>
              </a:xfrm>
              <a:custGeom>
                <a:avLst/>
                <a:gdLst>
                  <a:gd name="connsiteX0" fmla="*/ 360426 w 360426"/>
                  <a:gd name="connsiteY0" fmla="*/ 0 h 9525"/>
                  <a:gd name="connsiteX1" fmla="*/ 301942 w 360426"/>
                  <a:gd name="connsiteY1" fmla="*/ 0 h 9525"/>
                  <a:gd name="connsiteX2" fmla="*/ 180308 w 360426"/>
                  <a:gd name="connsiteY2" fmla="*/ 0 h 9525"/>
                  <a:gd name="connsiteX3" fmla="*/ 58769 w 360426"/>
                  <a:gd name="connsiteY3" fmla="*/ 0 h 9525"/>
                  <a:gd name="connsiteX4" fmla="*/ 0 w 360426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426" h="9525">
                    <a:moveTo>
                      <a:pt x="360426" y="0"/>
                    </a:moveTo>
                    <a:lnTo>
                      <a:pt x="301942" y="0"/>
                    </a:lnTo>
                    <a:lnTo>
                      <a:pt x="180308" y="0"/>
                    </a:lnTo>
                    <a:lnTo>
                      <a:pt x="58769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41" name="Полилиния 24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1473BF8-E080-1240-9A53-81E158D8F2D2}"/>
                  </a:ext>
                </a:extLst>
              </p:cNvPr>
              <p:cNvSpPr/>
              <p:nvPr/>
            </p:nvSpPr>
            <p:spPr>
              <a:xfrm>
                <a:off x="5915787" y="3128771"/>
                <a:ext cx="360426" cy="9525"/>
              </a:xfrm>
              <a:custGeom>
                <a:avLst/>
                <a:gdLst>
                  <a:gd name="connsiteX0" fmla="*/ 360426 w 360426"/>
                  <a:gd name="connsiteY0" fmla="*/ 0 h 9525"/>
                  <a:gd name="connsiteX1" fmla="*/ 301942 w 360426"/>
                  <a:gd name="connsiteY1" fmla="*/ 0 h 9525"/>
                  <a:gd name="connsiteX2" fmla="*/ 180308 w 360426"/>
                  <a:gd name="connsiteY2" fmla="*/ 0 h 9525"/>
                  <a:gd name="connsiteX3" fmla="*/ 58769 w 360426"/>
                  <a:gd name="connsiteY3" fmla="*/ 0 h 9525"/>
                  <a:gd name="connsiteX4" fmla="*/ 0 w 360426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426" h="9525">
                    <a:moveTo>
                      <a:pt x="360426" y="0"/>
                    </a:moveTo>
                    <a:lnTo>
                      <a:pt x="301942" y="0"/>
                    </a:lnTo>
                    <a:lnTo>
                      <a:pt x="180308" y="0"/>
                    </a:lnTo>
                    <a:lnTo>
                      <a:pt x="58769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42" name="Полилиния 2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CEC6ADE-A2DA-B648-B447-C512597682A9}"/>
                  </a:ext>
                </a:extLst>
              </p:cNvPr>
              <p:cNvSpPr/>
              <p:nvPr/>
            </p:nvSpPr>
            <p:spPr>
              <a:xfrm>
                <a:off x="5915787" y="3250406"/>
                <a:ext cx="360426" cy="9525"/>
              </a:xfrm>
              <a:custGeom>
                <a:avLst/>
                <a:gdLst>
                  <a:gd name="connsiteX0" fmla="*/ 360426 w 360426"/>
                  <a:gd name="connsiteY0" fmla="*/ 0 h 9525"/>
                  <a:gd name="connsiteX1" fmla="*/ 301942 w 360426"/>
                  <a:gd name="connsiteY1" fmla="*/ 0 h 9525"/>
                  <a:gd name="connsiteX2" fmla="*/ 180308 w 360426"/>
                  <a:gd name="connsiteY2" fmla="*/ 0 h 9525"/>
                  <a:gd name="connsiteX3" fmla="*/ 58769 w 360426"/>
                  <a:gd name="connsiteY3" fmla="*/ 0 h 9525"/>
                  <a:gd name="connsiteX4" fmla="*/ 0 w 360426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426" h="9525">
                    <a:moveTo>
                      <a:pt x="360426" y="0"/>
                    </a:moveTo>
                    <a:lnTo>
                      <a:pt x="301942" y="0"/>
                    </a:lnTo>
                    <a:lnTo>
                      <a:pt x="180308" y="0"/>
                    </a:lnTo>
                    <a:lnTo>
                      <a:pt x="58769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43" name="Полилиния 24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A919977-D84E-2443-846A-0C7A9EC18C23}"/>
                  </a:ext>
                </a:extLst>
              </p:cNvPr>
              <p:cNvSpPr/>
              <p:nvPr/>
            </p:nvSpPr>
            <p:spPr>
              <a:xfrm>
                <a:off x="5915787" y="3372040"/>
                <a:ext cx="360426" cy="9525"/>
              </a:xfrm>
              <a:custGeom>
                <a:avLst/>
                <a:gdLst>
                  <a:gd name="connsiteX0" fmla="*/ 360426 w 360426"/>
                  <a:gd name="connsiteY0" fmla="*/ 0 h 9525"/>
                  <a:gd name="connsiteX1" fmla="*/ 301942 w 360426"/>
                  <a:gd name="connsiteY1" fmla="*/ 0 h 9525"/>
                  <a:gd name="connsiteX2" fmla="*/ 180308 w 360426"/>
                  <a:gd name="connsiteY2" fmla="*/ 0 h 9525"/>
                  <a:gd name="connsiteX3" fmla="*/ 58769 w 360426"/>
                  <a:gd name="connsiteY3" fmla="*/ 0 h 9525"/>
                  <a:gd name="connsiteX4" fmla="*/ 0 w 360426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426" h="9525">
                    <a:moveTo>
                      <a:pt x="360426" y="0"/>
                    </a:moveTo>
                    <a:lnTo>
                      <a:pt x="301942" y="0"/>
                    </a:lnTo>
                    <a:lnTo>
                      <a:pt x="180308" y="0"/>
                    </a:lnTo>
                    <a:lnTo>
                      <a:pt x="58769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44" name="Полилиния 24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37166BD-445E-D647-8FAD-AA2C017D5E79}"/>
                  </a:ext>
                </a:extLst>
              </p:cNvPr>
              <p:cNvSpPr/>
              <p:nvPr/>
            </p:nvSpPr>
            <p:spPr>
              <a:xfrm>
                <a:off x="5915787" y="3493674"/>
                <a:ext cx="360426" cy="9525"/>
              </a:xfrm>
              <a:custGeom>
                <a:avLst/>
                <a:gdLst>
                  <a:gd name="connsiteX0" fmla="*/ 360426 w 360426"/>
                  <a:gd name="connsiteY0" fmla="*/ 0 h 9525"/>
                  <a:gd name="connsiteX1" fmla="*/ 301942 w 360426"/>
                  <a:gd name="connsiteY1" fmla="*/ 0 h 9525"/>
                  <a:gd name="connsiteX2" fmla="*/ 180308 w 360426"/>
                  <a:gd name="connsiteY2" fmla="*/ 0 h 9525"/>
                  <a:gd name="connsiteX3" fmla="*/ 58769 w 360426"/>
                  <a:gd name="connsiteY3" fmla="*/ 0 h 9525"/>
                  <a:gd name="connsiteX4" fmla="*/ 0 w 360426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426" h="9525">
                    <a:moveTo>
                      <a:pt x="360426" y="0"/>
                    </a:moveTo>
                    <a:lnTo>
                      <a:pt x="301942" y="0"/>
                    </a:lnTo>
                    <a:lnTo>
                      <a:pt x="180308" y="0"/>
                    </a:lnTo>
                    <a:lnTo>
                      <a:pt x="58769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</p:grpSp>
        <p:sp>
          <p:nvSpPr>
            <p:cNvPr id="8" name="Дуга 7"/>
            <p:cNvSpPr/>
            <p:nvPr/>
          </p:nvSpPr>
          <p:spPr>
            <a:xfrm>
              <a:off x="1062791" y="2685246"/>
              <a:ext cx="1112234" cy="600568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Дуга 8"/>
            <p:cNvSpPr/>
            <p:nvPr/>
          </p:nvSpPr>
          <p:spPr>
            <a:xfrm rot="348270">
              <a:off x="1010522" y="2271929"/>
              <a:ext cx="1268356" cy="1193188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 rot="20201497">
              <a:off x="1106082" y="3041703"/>
              <a:ext cx="895297" cy="453807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66" name="TextBox 265"/>
          <p:cNvSpPr txBox="1"/>
          <p:nvPr/>
        </p:nvSpPr>
        <p:spPr>
          <a:xfrm>
            <a:off x="2541214" y="2423959"/>
            <a:ext cx="31790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ГРАФИК РАБОТЫ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Сибирского таможенного поста 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9:00 – 21:00 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(в общем режиме)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после 21:00 в ночное время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(по обращениям участников ВЭД)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7" name="Прямая соединительная линия 266"/>
          <p:cNvCxnSpPr/>
          <p:nvPr/>
        </p:nvCxnSpPr>
        <p:spPr>
          <a:xfrm>
            <a:off x="479473" y="649363"/>
            <a:ext cx="0" cy="13708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Группа 267"/>
          <p:cNvGrpSpPr/>
          <p:nvPr/>
        </p:nvGrpSpPr>
        <p:grpSpPr>
          <a:xfrm>
            <a:off x="114243" y="1378080"/>
            <a:ext cx="730460" cy="722098"/>
            <a:chOff x="592830" y="4193603"/>
            <a:chExt cx="304111" cy="304110"/>
          </a:xfrm>
          <a:solidFill>
            <a:schemeClr val="accent1"/>
          </a:solidFill>
        </p:grpSpPr>
        <p:sp>
          <p:nvSpPr>
            <p:cNvPr id="269" name="Freeform: Shape 111"/>
            <p:cNvSpPr/>
            <p:nvPr/>
          </p:nvSpPr>
          <p:spPr>
            <a:xfrm>
              <a:off x="592830" y="4193603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450"/>
            </a:p>
          </p:txBody>
        </p:sp>
        <p:grpSp>
          <p:nvGrpSpPr>
            <p:cNvPr id="270" name="Группа 269"/>
            <p:cNvGrpSpPr/>
            <p:nvPr/>
          </p:nvGrpSpPr>
          <p:grpSpPr>
            <a:xfrm>
              <a:off x="658766" y="4263619"/>
              <a:ext cx="161186" cy="144715"/>
              <a:chOff x="10637176" y="6050026"/>
              <a:chExt cx="1057452" cy="949392"/>
            </a:xfrm>
            <a:grpFill/>
          </p:grpSpPr>
          <p:sp>
            <p:nvSpPr>
              <p:cNvPr id="271" name="Полилиния 270">
                <a:extLst>
                  <a:ext uri="{FF2B5EF4-FFF2-40B4-BE49-F238E27FC236}">
                    <a16:creationId xmlns="" xmlns:a16="http://schemas.microsoft.com/office/drawing/2014/main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72" name="Полилиния 271">
                <a:extLst>
                  <a:ext uri="{FF2B5EF4-FFF2-40B4-BE49-F238E27FC236}">
                    <a16:creationId xmlns="" xmlns:a16="http://schemas.microsoft.com/office/drawing/2014/main" id="{7E18D907-00F5-E04B-8A90-B54F7F74D32B}"/>
                  </a:ext>
                </a:extLst>
              </p:cNvPr>
              <p:cNvSpPr/>
              <p:nvPr/>
            </p:nvSpPr>
            <p:spPr>
              <a:xfrm>
                <a:off x="10637176" y="6050026"/>
                <a:ext cx="743364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73" name="Полилиния 272">
                <a:extLst>
                  <a:ext uri="{FF2B5EF4-FFF2-40B4-BE49-F238E27FC236}">
                    <a16:creationId xmlns="" xmlns:a16="http://schemas.microsoft.com/office/drawing/2014/main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74" name="Полилиния 273">
                <a:extLst>
                  <a:ext uri="{FF2B5EF4-FFF2-40B4-BE49-F238E27FC236}">
                    <a16:creationId xmlns="" xmlns:a16="http://schemas.microsoft.com/office/drawing/2014/main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75" name="Полилиния 274">
                <a:extLst>
                  <a:ext uri="{FF2B5EF4-FFF2-40B4-BE49-F238E27FC236}">
                    <a16:creationId xmlns="" xmlns:a16="http://schemas.microsoft.com/office/drawing/2014/main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76" name="Полилиния 275">
                <a:extLst>
                  <a:ext uri="{FF2B5EF4-FFF2-40B4-BE49-F238E27FC236}">
                    <a16:creationId xmlns="" xmlns:a16="http://schemas.microsoft.com/office/drawing/2014/main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900"/>
              </a:p>
            </p:txBody>
          </p:sp>
        </p:grpSp>
      </p:grpSp>
      <p:pic>
        <p:nvPicPr>
          <p:cNvPr id="278" name="Picture 2" descr="K:\Шкопкина\картинки\фото таможни\для НТ\Фото таможня 2022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804" y="1640249"/>
            <a:ext cx="2865248" cy="1910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9228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25791574"/>
              </p:ext>
            </p:extLst>
          </p:nvPr>
        </p:nvGraphicFramePr>
        <p:xfrm>
          <a:off x="5384904" y="999919"/>
          <a:ext cx="3604717" cy="194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5738812" y="768280"/>
            <a:ext cx="3166657" cy="338554"/>
            <a:chOff x="3471106" y="1453524"/>
            <a:chExt cx="1090371" cy="338554"/>
          </a:xfrm>
        </p:grpSpPr>
        <p:sp>
          <p:nvSpPr>
            <p:cNvPr id="7" name="Скругленный прямоугольник 6"/>
            <p:cNvSpPr>
              <a:spLocks noChangeAspect="1"/>
            </p:cNvSpPr>
            <p:nvPr/>
          </p:nvSpPr>
          <p:spPr>
            <a:xfrm>
              <a:off x="3471106" y="1577163"/>
              <a:ext cx="95039" cy="108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ru-RU" sz="10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6775" y="1453524"/>
              <a:ext cx="964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Автоматическая регистрация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РЕЗУЛЬТАТЫ РАБОТЫ Сибирского таможенного поста</a:t>
            </a:r>
            <a:endParaRPr lang="ru-RU" sz="18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99138637"/>
              </p:ext>
            </p:extLst>
          </p:nvPr>
        </p:nvGraphicFramePr>
        <p:xfrm>
          <a:off x="5641738" y="2986161"/>
          <a:ext cx="3263731" cy="202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5738812" y="2856829"/>
            <a:ext cx="3123212" cy="338554"/>
            <a:chOff x="3497626" y="3708568"/>
            <a:chExt cx="2099576" cy="338554"/>
          </a:xfrm>
        </p:grpSpPr>
        <p:sp>
          <p:nvSpPr>
            <p:cNvPr id="15" name="Скругленный прямоугольник 14"/>
            <p:cNvSpPr>
              <a:spLocks/>
            </p:cNvSpPr>
            <p:nvPr/>
          </p:nvSpPr>
          <p:spPr>
            <a:xfrm>
              <a:off x="3497626" y="3837900"/>
              <a:ext cx="180000" cy="1080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ru-RU" sz="1050"/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3703862" y="3708568"/>
              <a:ext cx="1893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Автоматический выпуск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528772" y="2053111"/>
            <a:ext cx="2199204" cy="310045"/>
          </a:xfrm>
          <a:prstGeom prst="rect">
            <a:avLst/>
          </a:prstGeom>
          <a:solidFill>
            <a:schemeClr val="accent1"/>
          </a:solidFill>
          <a:ln w="88900">
            <a:noFill/>
            <a:miter lim="800000"/>
            <a:headEnd/>
            <a:tailEnd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546729" y="1455429"/>
            <a:ext cx="2168166" cy="325251"/>
          </a:xfrm>
          <a:prstGeom prst="rect">
            <a:avLst/>
          </a:prstGeom>
          <a:solidFill>
            <a:schemeClr val="accent1"/>
          </a:solidFill>
          <a:ln w="88900">
            <a:noFill/>
            <a:miter lim="800000"/>
            <a:headEnd/>
            <a:tailEnd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5421" y="707531"/>
            <a:ext cx="5202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Среднее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время выпуска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БЕЗРИСКОВЫХ товарных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партий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20062" y="1472962"/>
            <a:ext cx="1016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32 минуты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50432" y="2037614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40 минут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309295" y="1452670"/>
            <a:ext cx="1250820" cy="348359"/>
            <a:chOff x="1598795" y="4514944"/>
            <a:chExt cx="1250820" cy="348359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598795" y="4514944"/>
              <a:ext cx="348352" cy="348359"/>
              <a:chOff x="5034728" y="1798532"/>
              <a:chExt cx="862454" cy="862473"/>
            </a:xfrm>
          </p:grpSpPr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xmlns="" id="{00E645CA-654E-424F-A486-BF9F2CF7618A}"/>
                  </a:ext>
                </a:extLst>
              </p:cNvPr>
              <p:cNvSpPr/>
              <p:nvPr/>
            </p:nvSpPr>
            <p:spPr>
              <a:xfrm>
                <a:off x="5168321" y="1842029"/>
                <a:ext cx="570487" cy="685214"/>
              </a:xfrm>
              <a:custGeom>
                <a:avLst/>
                <a:gdLst>
                  <a:gd name="connsiteX0" fmla="*/ 1282181 w 1282181"/>
                  <a:gd name="connsiteY0" fmla="*/ 530638 h 1540035"/>
                  <a:gd name="connsiteX1" fmla="*/ 985477 w 1282181"/>
                  <a:gd name="connsiteY1" fmla="*/ 827342 h 1540035"/>
                  <a:gd name="connsiteX2" fmla="*/ 717920 w 1282181"/>
                  <a:gd name="connsiteY2" fmla="*/ 1094804 h 1540035"/>
                  <a:gd name="connsiteX3" fmla="*/ 709538 w 1282181"/>
                  <a:gd name="connsiteY3" fmla="*/ 1103090 h 1540035"/>
                  <a:gd name="connsiteX4" fmla="*/ 338063 w 1282181"/>
                  <a:gd name="connsiteY4" fmla="*/ 1386364 h 1540035"/>
                  <a:gd name="connsiteX5" fmla="*/ 326538 w 1282181"/>
                  <a:gd name="connsiteY5" fmla="*/ 1393031 h 1540035"/>
                  <a:gd name="connsiteX6" fmla="*/ 144991 w 1282181"/>
                  <a:gd name="connsiteY6" fmla="*/ 1496473 h 1540035"/>
                  <a:gd name="connsiteX7" fmla="*/ 121846 w 1282181"/>
                  <a:gd name="connsiteY7" fmla="*/ 1509808 h 1540035"/>
                  <a:gd name="connsiteX8" fmla="*/ 7546 w 1282181"/>
                  <a:gd name="connsiteY8" fmla="*/ 1532573 h 1540035"/>
                  <a:gd name="connsiteX9" fmla="*/ 30310 w 1282181"/>
                  <a:gd name="connsiteY9" fmla="*/ 1418273 h 1540035"/>
                  <a:gd name="connsiteX10" fmla="*/ 43550 w 1282181"/>
                  <a:gd name="connsiteY10" fmla="*/ 1395317 h 1540035"/>
                  <a:gd name="connsiteX11" fmla="*/ 147087 w 1282181"/>
                  <a:gd name="connsiteY11" fmla="*/ 1213580 h 1540035"/>
                  <a:gd name="connsiteX12" fmla="*/ 153945 w 1282181"/>
                  <a:gd name="connsiteY12" fmla="*/ 1201864 h 1540035"/>
                  <a:gd name="connsiteX13" fmla="*/ 437028 w 1282181"/>
                  <a:gd name="connsiteY13" fmla="*/ 830961 h 1540035"/>
                  <a:gd name="connsiteX14" fmla="*/ 445219 w 1282181"/>
                  <a:gd name="connsiteY14" fmla="*/ 822579 h 1540035"/>
                  <a:gd name="connsiteX15" fmla="*/ 712777 w 1282181"/>
                  <a:gd name="connsiteY15" fmla="*/ 555022 h 1540035"/>
                  <a:gd name="connsiteX16" fmla="*/ 1009861 w 1282181"/>
                  <a:gd name="connsiteY16" fmla="*/ 258128 h 1540035"/>
                  <a:gd name="connsiteX17" fmla="*/ 1243986 w 1282181"/>
                  <a:gd name="connsiteY17" fmla="*/ 23813 h 1540035"/>
                  <a:gd name="connsiteX18" fmla="*/ 1271608 w 1282181"/>
                  <a:gd name="connsiteY18" fmla="*/ 0 h 154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2181" h="1540035">
                    <a:moveTo>
                      <a:pt x="1282181" y="530638"/>
                    </a:moveTo>
                    <a:lnTo>
                      <a:pt x="985477" y="827342"/>
                    </a:lnTo>
                    <a:lnTo>
                      <a:pt x="717920" y="1094804"/>
                    </a:lnTo>
                    <a:lnTo>
                      <a:pt x="709538" y="1103090"/>
                    </a:lnTo>
                    <a:cubicBezTo>
                      <a:pt x="598286" y="1212961"/>
                      <a:pt x="473451" y="1308154"/>
                      <a:pt x="338063" y="1386364"/>
                    </a:cubicBezTo>
                    <a:lnTo>
                      <a:pt x="326538" y="1393031"/>
                    </a:lnTo>
                    <a:lnTo>
                      <a:pt x="144991" y="1496473"/>
                    </a:lnTo>
                    <a:cubicBezTo>
                      <a:pt x="139181" y="1500283"/>
                      <a:pt x="131180" y="1504950"/>
                      <a:pt x="121846" y="1509808"/>
                    </a:cubicBezTo>
                    <a:cubicBezTo>
                      <a:pt x="84793" y="1529334"/>
                      <a:pt x="27262" y="1552099"/>
                      <a:pt x="7546" y="1532573"/>
                    </a:cubicBezTo>
                    <a:cubicBezTo>
                      <a:pt x="-12171" y="1513046"/>
                      <a:pt x="10784" y="1455230"/>
                      <a:pt x="30310" y="1418273"/>
                    </a:cubicBezTo>
                    <a:cubicBezTo>
                      <a:pt x="35168" y="1408748"/>
                      <a:pt x="39835" y="1401128"/>
                      <a:pt x="43550" y="1395317"/>
                    </a:cubicBezTo>
                    <a:lnTo>
                      <a:pt x="147087" y="1213580"/>
                    </a:lnTo>
                    <a:cubicBezTo>
                      <a:pt x="149373" y="1209675"/>
                      <a:pt x="151564" y="1205770"/>
                      <a:pt x="153945" y="1201864"/>
                    </a:cubicBezTo>
                    <a:cubicBezTo>
                      <a:pt x="232078" y="1066648"/>
                      <a:pt x="327214" y="942004"/>
                      <a:pt x="437028" y="830961"/>
                    </a:cubicBezTo>
                    <a:cubicBezTo>
                      <a:pt x="439695" y="828104"/>
                      <a:pt x="442457" y="825341"/>
                      <a:pt x="445219" y="822579"/>
                    </a:cubicBezTo>
                    <a:lnTo>
                      <a:pt x="712777" y="555022"/>
                    </a:lnTo>
                    <a:lnTo>
                      <a:pt x="1009861" y="258128"/>
                    </a:lnTo>
                    <a:lnTo>
                      <a:pt x="1243986" y="23813"/>
                    </a:lnTo>
                    <a:cubicBezTo>
                      <a:pt x="1252635" y="15250"/>
                      <a:pt x="1261864" y="7296"/>
                      <a:pt x="1271608" y="0"/>
                    </a:cubicBez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xmlns="" id="{EEA0CEFB-7181-5F45-8313-C34C957BBA77}"/>
                  </a:ext>
                </a:extLst>
              </p:cNvPr>
              <p:cNvSpPr/>
              <p:nvPr/>
            </p:nvSpPr>
            <p:spPr>
              <a:xfrm>
                <a:off x="5734146" y="1798532"/>
                <a:ext cx="163036" cy="279553"/>
              </a:xfrm>
              <a:custGeom>
                <a:avLst/>
                <a:gdLst>
                  <a:gd name="connsiteX0" fmla="*/ 0 w 366426"/>
                  <a:gd name="connsiteY0" fmla="*/ 97951 h 628303"/>
                  <a:gd name="connsiteX1" fmla="*/ 338804 w 366426"/>
                  <a:gd name="connsiteY1" fmla="*/ 27657 h 628303"/>
                  <a:gd name="connsiteX2" fmla="*/ 366427 w 366426"/>
                  <a:gd name="connsiteY2" fmla="*/ 109667 h 628303"/>
                  <a:gd name="connsiteX3" fmla="*/ 268510 w 366426"/>
                  <a:gd name="connsiteY3" fmla="*/ 366842 h 628303"/>
                  <a:gd name="connsiteX4" fmla="*/ 244697 w 366426"/>
                  <a:gd name="connsiteY4" fmla="*/ 394560 h 628303"/>
                  <a:gd name="connsiteX5" fmla="*/ 10478 w 366426"/>
                  <a:gd name="connsiteY5" fmla="*/ 628303 h 62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6426" h="628303">
                    <a:moveTo>
                      <a:pt x="0" y="97951"/>
                    </a:moveTo>
                    <a:cubicBezTo>
                      <a:pt x="90868" y="28799"/>
                      <a:pt x="271367" y="-39780"/>
                      <a:pt x="338804" y="27657"/>
                    </a:cubicBezTo>
                    <a:cubicBezTo>
                      <a:pt x="358330" y="47183"/>
                      <a:pt x="366427" y="76139"/>
                      <a:pt x="366427" y="109667"/>
                    </a:cubicBezTo>
                    <a:cubicBezTo>
                      <a:pt x="366427" y="192058"/>
                      <a:pt x="317563" y="301881"/>
                      <a:pt x="268510" y="366842"/>
                    </a:cubicBezTo>
                    <a:cubicBezTo>
                      <a:pt x="261213" y="376614"/>
                      <a:pt x="253251" y="385873"/>
                      <a:pt x="244697" y="394560"/>
                    </a:cubicBezTo>
                    <a:lnTo>
                      <a:pt x="10478" y="628303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xmlns="" id="{BD1B83F5-60F7-5440-818D-1951B114F477}"/>
                  </a:ext>
                </a:extLst>
              </p:cNvPr>
              <p:cNvSpPr/>
              <p:nvPr/>
            </p:nvSpPr>
            <p:spPr>
              <a:xfrm>
                <a:off x="5484061" y="2078085"/>
                <a:ext cx="328806" cy="582920"/>
              </a:xfrm>
              <a:custGeom>
                <a:avLst/>
                <a:gdLst>
                  <a:gd name="connsiteX0" fmla="*/ 572548 w 738998"/>
                  <a:gd name="connsiteY0" fmla="*/ 0 h 1310128"/>
                  <a:gd name="connsiteX1" fmla="*/ 572548 w 738998"/>
                  <a:gd name="connsiteY1" fmla="*/ 0 h 1310128"/>
                  <a:gd name="connsiteX2" fmla="*/ 600456 w 738998"/>
                  <a:gd name="connsiteY2" fmla="*/ 207645 h 1310128"/>
                  <a:gd name="connsiteX3" fmla="*/ 618458 w 738998"/>
                  <a:gd name="connsiteY3" fmla="*/ 340995 h 1310128"/>
                  <a:gd name="connsiteX4" fmla="*/ 738378 w 738998"/>
                  <a:gd name="connsiteY4" fmla="*/ 1231392 h 1310128"/>
                  <a:gd name="connsiteX5" fmla="*/ 678666 w 738998"/>
                  <a:gd name="connsiteY5" fmla="*/ 1309516 h 1310128"/>
                  <a:gd name="connsiteX6" fmla="*/ 616934 w 738998"/>
                  <a:gd name="connsiteY6" fmla="*/ 1286161 h 1310128"/>
                  <a:gd name="connsiteX7" fmla="*/ 0 w 738998"/>
                  <a:gd name="connsiteY7" fmla="*/ 572738 h 131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8998" h="1310128">
                    <a:moveTo>
                      <a:pt x="572548" y="0"/>
                    </a:moveTo>
                    <a:lnTo>
                      <a:pt x="572548" y="0"/>
                    </a:lnTo>
                    <a:lnTo>
                      <a:pt x="600456" y="207645"/>
                    </a:lnTo>
                    <a:lnTo>
                      <a:pt x="618458" y="340995"/>
                    </a:lnTo>
                    <a:lnTo>
                      <a:pt x="738378" y="1231392"/>
                    </a:lnTo>
                    <a:cubicBezTo>
                      <a:pt x="743465" y="1269454"/>
                      <a:pt x="716728" y="1304430"/>
                      <a:pt x="678666" y="1309516"/>
                    </a:cubicBezTo>
                    <a:cubicBezTo>
                      <a:pt x="655463" y="1312612"/>
                      <a:pt x="632270" y="1303839"/>
                      <a:pt x="616934" y="1286161"/>
                    </a:cubicBezTo>
                    <a:lnTo>
                      <a:pt x="0" y="572738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xmlns="" id="{0DCFA9CB-75FC-5746-920E-67CF91229B57}"/>
                  </a:ext>
                </a:extLst>
              </p:cNvPr>
              <p:cNvSpPr/>
              <p:nvPr/>
            </p:nvSpPr>
            <p:spPr>
              <a:xfrm>
                <a:off x="5734104" y="1842114"/>
                <a:ext cx="119427" cy="119427"/>
              </a:xfrm>
              <a:custGeom>
                <a:avLst/>
                <a:gdLst>
                  <a:gd name="connsiteX0" fmla="*/ 0 w 268414"/>
                  <a:gd name="connsiteY0" fmla="*/ 0 h 268414"/>
                  <a:gd name="connsiteX1" fmla="*/ 0 w 268414"/>
                  <a:gd name="connsiteY1" fmla="*/ 0 h 268414"/>
                  <a:gd name="connsiteX2" fmla="*/ 268414 w 268414"/>
                  <a:gd name="connsiteY2" fmla="*/ 268414 h 268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414" h="268414">
                    <a:moveTo>
                      <a:pt x="0" y="0"/>
                    </a:moveTo>
                    <a:lnTo>
                      <a:pt x="0" y="0"/>
                    </a:lnTo>
                    <a:cubicBezTo>
                      <a:pt x="134321" y="29175"/>
                      <a:pt x="239239" y="134093"/>
                      <a:pt x="268414" y="268414"/>
                    </a:cubicBez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xmlns="" id="{AFCDC2CC-A0CB-1A4D-99CA-F0727E39B5F7}"/>
                  </a:ext>
                </a:extLst>
              </p:cNvPr>
              <p:cNvSpPr/>
              <p:nvPr/>
            </p:nvSpPr>
            <p:spPr>
              <a:xfrm>
                <a:off x="5222619" y="2458870"/>
                <a:ext cx="102397" cy="183330"/>
              </a:xfrm>
              <a:custGeom>
                <a:avLst/>
                <a:gdLst>
                  <a:gd name="connsiteX0" fmla="*/ 216408 w 230140"/>
                  <a:gd name="connsiteY0" fmla="*/ 0 h 412039"/>
                  <a:gd name="connsiteX1" fmla="*/ 230124 w 230140"/>
                  <a:gd name="connsiteY1" fmla="*/ 376809 h 412039"/>
                  <a:gd name="connsiteX2" fmla="*/ 196987 w 230140"/>
                  <a:gd name="connsiteY2" fmla="*/ 412023 h 412039"/>
                  <a:gd name="connsiteX3" fmla="*/ 166878 w 230140"/>
                  <a:gd name="connsiteY3" fmla="*/ 395859 h 412039"/>
                  <a:gd name="connsiteX4" fmla="*/ 0 w 230140"/>
                  <a:gd name="connsiteY4" fmla="*/ 123349 h 41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140" h="412039">
                    <a:moveTo>
                      <a:pt x="216408" y="0"/>
                    </a:moveTo>
                    <a:lnTo>
                      <a:pt x="230124" y="376809"/>
                    </a:lnTo>
                    <a:cubicBezTo>
                      <a:pt x="230696" y="395688"/>
                      <a:pt x="215865" y="411452"/>
                      <a:pt x="196987" y="412023"/>
                    </a:cubicBezTo>
                    <a:cubicBezTo>
                      <a:pt x="184785" y="412395"/>
                      <a:pt x="173307" y="406232"/>
                      <a:pt x="166878" y="395859"/>
                    </a:cubicBezTo>
                    <a:lnTo>
                      <a:pt x="0" y="123349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xmlns="" id="{243AECCB-70F0-1C4E-8278-B45FE4880991}"/>
                  </a:ext>
                </a:extLst>
              </p:cNvPr>
              <p:cNvSpPr/>
              <p:nvPr/>
            </p:nvSpPr>
            <p:spPr>
              <a:xfrm>
                <a:off x="5053271" y="2370497"/>
                <a:ext cx="183375" cy="102400"/>
              </a:xfrm>
              <a:custGeom>
                <a:avLst/>
                <a:gdLst>
                  <a:gd name="connsiteX0" fmla="*/ 412141 w 412140"/>
                  <a:gd name="connsiteY0" fmla="*/ 13643 h 230146"/>
                  <a:gd name="connsiteX1" fmla="*/ 35332 w 412140"/>
                  <a:gd name="connsiteY1" fmla="*/ 22 h 230146"/>
                  <a:gd name="connsiteX2" fmla="*/ 23 w 412140"/>
                  <a:gd name="connsiteY2" fmla="*/ 32865 h 230146"/>
                  <a:gd name="connsiteX3" fmla="*/ 16282 w 412140"/>
                  <a:gd name="connsiteY3" fmla="*/ 63173 h 230146"/>
                  <a:gd name="connsiteX4" fmla="*/ 288602 w 412140"/>
                  <a:gd name="connsiteY4" fmla="*/ 230146 h 23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140" h="230146">
                    <a:moveTo>
                      <a:pt x="412141" y="13643"/>
                    </a:moveTo>
                    <a:lnTo>
                      <a:pt x="35332" y="22"/>
                    </a:lnTo>
                    <a:cubicBezTo>
                      <a:pt x="16510" y="-654"/>
                      <a:pt x="699" y="14053"/>
                      <a:pt x="23" y="32865"/>
                    </a:cubicBezTo>
                    <a:cubicBezTo>
                      <a:pt x="-425" y="45161"/>
                      <a:pt x="5795" y="56744"/>
                      <a:pt x="16282" y="63173"/>
                    </a:cubicBezTo>
                    <a:lnTo>
                      <a:pt x="288602" y="230146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xmlns="" id="{17510290-CC5A-F147-8A77-9F351B25F9F3}"/>
                  </a:ext>
                </a:extLst>
              </p:cNvPr>
              <p:cNvSpPr/>
              <p:nvPr/>
            </p:nvSpPr>
            <p:spPr>
              <a:xfrm>
                <a:off x="5751226" y="2116910"/>
                <a:ext cx="87362" cy="112896"/>
              </a:xfrm>
              <a:custGeom>
                <a:avLst/>
                <a:gdLst>
                  <a:gd name="connsiteX0" fmla="*/ 0 w 196348"/>
                  <a:gd name="connsiteY0" fmla="*/ 120387 h 253736"/>
                  <a:gd name="connsiteX1" fmla="*/ 104775 w 196348"/>
                  <a:gd name="connsiteY1" fmla="*/ 15612 h 253736"/>
                  <a:gd name="connsiteX2" fmla="*/ 180737 w 196348"/>
                  <a:gd name="connsiteY2" fmla="*/ 15850 h 253736"/>
                  <a:gd name="connsiteX3" fmla="*/ 180499 w 196348"/>
                  <a:gd name="connsiteY3" fmla="*/ 91812 h 253736"/>
                  <a:gd name="connsiteX4" fmla="*/ 18574 w 196348"/>
                  <a:gd name="connsiteY4" fmla="*/ 253737 h 25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348" h="253736">
                    <a:moveTo>
                      <a:pt x="0" y="120387"/>
                    </a:moveTo>
                    <a:lnTo>
                      <a:pt x="104775" y="15612"/>
                    </a:lnTo>
                    <a:cubicBezTo>
                      <a:pt x="125816" y="-5296"/>
                      <a:pt x="159829" y="-5191"/>
                      <a:pt x="180737" y="15850"/>
                    </a:cubicBezTo>
                    <a:cubicBezTo>
                      <a:pt x="201644" y="36891"/>
                      <a:pt x="201539" y="70904"/>
                      <a:pt x="180499" y="91812"/>
                    </a:cubicBezTo>
                    <a:lnTo>
                      <a:pt x="18574" y="253737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xmlns="" id="{B5F14D8A-B967-CC45-8FC8-F3ABE806FEB3}"/>
                  </a:ext>
                </a:extLst>
              </p:cNvPr>
              <p:cNvSpPr/>
              <p:nvPr/>
            </p:nvSpPr>
            <p:spPr>
              <a:xfrm>
                <a:off x="5606794" y="2210142"/>
                <a:ext cx="188549" cy="447786"/>
              </a:xfrm>
              <a:custGeom>
                <a:avLst/>
                <a:gdLst>
                  <a:gd name="connsiteX0" fmla="*/ 423767 w 423767"/>
                  <a:gd name="connsiteY0" fmla="*/ 1006411 h 1006411"/>
                  <a:gd name="connsiteX1" fmla="*/ 0 w 423767"/>
                  <a:gd name="connsiteY1" fmla="*/ 0 h 100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3767" h="1006411">
                    <a:moveTo>
                      <a:pt x="423767" y="1006411"/>
                    </a:moveTo>
                    <a:lnTo>
                      <a:pt x="0" y="0"/>
                    </a:lnTo>
                  </a:path>
                </a:pathLst>
              </a:custGeom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xmlns="" id="{083553B4-5C43-4740-A0FC-D6A2B5CAD201}"/>
                  </a:ext>
                </a:extLst>
              </p:cNvPr>
              <p:cNvSpPr/>
              <p:nvPr/>
            </p:nvSpPr>
            <p:spPr>
              <a:xfrm>
                <a:off x="5034728" y="1882851"/>
                <a:ext cx="582915" cy="328816"/>
              </a:xfrm>
              <a:custGeom>
                <a:avLst/>
                <a:gdLst>
                  <a:gd name="connsiteX0" fmla="*/ 1310115 w 1310114"/>
                  <a:gd name="connsiteY0" fmla="*/ 166380 h 739023"/>
                  <a:gd name="connsiteX1" fmla="*/ 1102470 w 1310114"/>
                  <a:gd name="connsiteY1" fmla="*/ 138472 h 739023"/>
                  <a:gd name="connsiteX2" fmla="*/ 969120 w 1310114"/>
                  <a:gd name="connsiteY2" fmla="*/ 120470 h 739023"/>
                  <a:gd name="connsiteX3" fmla="*/ 78818 w 1310114"/>
                  <a:gd name="connsiteY3" fmla="*/ 645 h 739023"/>
                  <a:gd name="connsiteX4" fmla="*/ 637 w 1310114"/>
                  <a:gd name="connsiteY4" fmla="*/ 60071 h 739023"/>
                  <a:gd name="connsiteX5" fmla="*/ 24049 w 1310114"/>
                  <a:gd name="connsiteY5" fmla="*/ 121994 h 739023"/>
                  <a:gd name="connsiteX6" fmla="*/ 737472 w 1310114"/>
                  <a:gd name="connsiteY6" fmla="*/ 739023 h 73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0114" h="739023">
                    <a:moveTo>
                      <a:pt x="1310115" y="166380"/>
                    </a:moveTo>
                    <a:lnTo>
                      <a:pt x="1102470" y="138472"/>
                    </a:lnTo>
                    <a:lnTo>
                      <a:pt x="969120" y="120470"/>
                    </a:lnTo>
                    <a:lnTo>
                      <a:pt x="78818" y="645"/>
                    </a:lnTo>
                    <a:cubicBezTo>
                      <a:pt x="40823" y="-4537"/>
                      <a:pt x="5818" y="22067"/>
                      <a:pt x="637" y="60071"/>
                    </a:cubicBezTo>
                    <a:cubicBezTo>
                      <a:pt x="-2535" y="83341"/>
                      <a:pt x="6276" y="106639"/>
                      <a:pt x="24049" y="121994"/>
                    </a:cubicBezTo>
                    <a:lnTo>
                      <a:pt x="737472" y="739023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xmlns="" id="{D7DB1F0D-4899-B342-9DD7-F3C23D428E1A}"/>
                  </a:ext>
                </a:extLst>
              </p:cNvPr>
              <p:cNvSpPr/>
              <p:nvPr/>
            </p:nvSpPr>
            <p:spPr>
              <a:xfrm>
                <a:off x="5466135" y="1857175"/>
                <a:ext cx="112715" cy="87287"/>
              </a:xfrm>
              <a:custGeom>
                <a:avLst/>
                <a:gdLst>
                  <a:gd name="connsiteX0" fmla="*/ 132874 w 253329"/>
                  <a:gd name="connsiteY0" fmla="*/ 196179 h 196179"/>
                  <a:gd name="connsiteX1" fmla="*/ 237649 w 253329"/>
                  <a:gd name="connsiteY1" fmla="*/ 91404 h 196179"/>
                  <a:gd name="connsiteX2" fmla="*/ 237649 w 253329"/>
                  <a:gd name="connsiteY2" fmla="*/ 15681 h 196179"/>
                  <a:gd name="connsiteX3" fmla="*/ 161925 w 253329"/>
                  <a:gd name="connsiteY3" fmla="*/ 15681 h 196179"/>
                  <a:gd name="connsiteX4" fmla="*/ 0 w 253329"/>
                  <a:gd name="connsiteY4" fmla="*/ 177606 h 19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329" h="196179">
                    <a:moveTo>
                      <a:pt x="132874" y="196179"/>
                    </a:moveTo>
                    <a:lnTo>
                      <a:pt x="237649" y="91404"/>
                    </a:lnTo>
                    <a:cubicBezTo>
                      <a:pt x="258556" y="70497"/>
                      <a:pt x="258556" y="36588"/>
                      <a:pt x="237649" y="15681"/>
                    </a:cubicBezTo>
                    <a:cubicBezTo>
                      <a:pt x="216741" y="-5227"/>
                      <a:pt x="182832" y="-5227"/>
                      <a:pt x="161925" y="15681"/>
                    </a:cubicBezTo>
                    <a:lnTo>
                      <a:pt x="0" y="177606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xmlns="" id="{D9288F97-F578-814D-8F16-3CC404E672C1}"/>
                  </a:ext>
                </a:extLst>
              </p:cNvPr>
              <p:cNvSpPr/>
              <p:nvPr/>
            </p:nvSpPr>
            <p:spPr>
              <a:xfrm>
                <a:off x="5037800" y="1900386"/>
                <a:ext cx="447787" cy="188548"/>
              </a:xfrm>
              <a:custGeom>
                <a:avLst/>
                <a:gdLst>
                  <a:gd name="connsiteX0" fmla="*/ 0 w 1006411"/>
                  <a:gd name="connsiteY0" fmla="*/ 0 h 423767"/>
                  <a:gd name="connsiteX1" fmla="*/ 1006412 w 1006411"/>
                  <a:gd name="connsiteY1" fmla="*/ 423767 h 42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411" h="423767">
                    <a:moveTo>
                      <a:pt x="0" y="0"/>
                    </a:moveTo>
                    <a:lnTo>
                      <a:pt x="1006412" y="423767"/>
                    </a:lnTo>
                  </a:path>
                </a:pathLst>
              </a:custGeom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1953216" y="4528116"/>
              <a:ext cx="8963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B41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erriweather Bold" panose="02060503050406030704" pitchFamily="18" charset="-52"/>
                  <a:cs typeface="Open Sans" panose="020B0606030504020204" pitchFamily="34" charset="0"/>
                </a:rPr>
                <a:t>ЭКСПОРТ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7B41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353818" y="2053111"/>
            <a:ext cx="1215275" cy="363983"/>
            <a:chOff x="6031825" y="4489541"/>
            <a:chExt cx="1215275" cy="363983"/>
          </a:xfrm>
        </p:grpSpPr>
        <p:grpSp>
          <p:nvGrpSpPr>
            <p:cNvPr id="39" name="Группа 38"/>
            <p:cNvGrpSpPr/>
            <p:nvPr/>
          </p:nvGrpSpPr>
          <p:grpSpPr>
            <a:xfrm rot="5400000">
              <a:off x="6031829" y="4505168"/>
              <a:ext cx="348352" cy="348359"/>
              <a:chOff x="5034728" y="1798532"/>
              <a:chExt cx="862454" cy="862473"/>
            </a:xfrm>
          </p:grpSpPr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xmlns="" id="{00E645CA-654E-424F-A486-BF9F2CF7618A}"/>
                  </a:ext>
                </a:extLst>
              </p:cNvPr>
              <p:cNvSpPr/>
              <p:nvPr/>
            </p:nvSpPr>
            <p:spPr>
              <a:xfrm>
                <a:off x="5168321" y="1842029"/>
                <a:ext cx="570487" cy="685214"/>
              </a:xfrm>
              <a:custGeom>
                <a:avLst/>
                <a:gdLst>
                  <a:gd name="connsiteX0" fmla="*/ 1282181 w 1282181"/>
                  <a:gd name="connsiteY0" fmla="*/ 530638 h 1540035"/>
                  <a:gd name="connsiteX1" fmla="*/ 985477 w 1282181"/>
                  <a:gd name="connsiteY1" fmla="*/ 827342 h 1540035"/>
                  <a:gd name="connsiteX2" fmla="*/ 717920 w 1282181"/>
                  <a:gd name="connsiteY2" fmla="*/ 1094804 h 1540035"/>
                  <a:gd name="connsiteX3" fmla="*/ 709538 w 1282181"/>
                  <a:gd name="connsiteY3" fmla="*/ 1103090 h 1540035"/>
                  <a:gd name="connsiteX4" fmla="*/ 338063 w 1282181"/>
                  <a:gd name="connsiteY4" fmla="*/ 1386364 h 1540035"/>
                  <a:gd name="connsiteX5" fmla="*/ 326538 w 1282181"/>
                  <a:gd name="connsiteY5" fmla="*/ 1393031 h 1540035"/>
                  <a:gd name="connsiteX6" fmla="*/ 144991 w 1282181"/>
                  <a:gd name="connsiteY6" fmla="*/ 1496473 h 1540035"/>
                  <a:gd name="connsiteX7" fmla="*/ 121846 w 1282181"/>
                  <a:gd name="connsiteY7" fmla="*/ 1509808 h 1540035"/>
                  <a:gd name="connsiteX8" fmla="*/ 7546 w 1282181"/>
                  <a:gd name="connsiteY8" fmla="*/ 1532573 h 1540035"/>
                  <a:gd name="connsiteX9" fmla="*/ 30310 w 1282181"/>
                  <a:gd name="connsiteY9" fmla="*/ 1418273 h 1540035"/>
                  <a:gd name="connsiteX10" fmla="*/ 43550 w 1282181"/>
                  <a:gd name="connsiteY10" fmla="*/ 1395317 h 1540035"/>
                  <a:gd name="connsiteX11" fmla="*/ 147087 w 1282181"/>
                  <a:gd name="connsiteY11" fmla="*/ 1213580 h 1540035"/>
                  <a:gd name="connsiteX12" fmla="*/ 153945 w 1282181"/>
                  <a:gd name="connsiteY12" fmla="*/ 1201864 h 1540035"/>
                  <a:gd name="connsiteX13" fmla="*/ 437028 w 1282181"/>
                  <a:gd name="connsiteY13" fmla="*/ 830961 h 1540035"/>
                  <a:gd name="connsiteX14" fmla="*/ 445219 w 1282181"/>
                  <a:gd name="connsiteY14" fmla="*/ 822579 h 1540035"/>
                  <a:gd name="connsiteX15" fmla="*/ 712777 w 1282181"/>
                  <a:gd name="connsiteY15" fmla="*/ 555022 h 1540035"/>
                  <a:gd name="connsiteX16" fmla="*/ 1009861 w 1282181"/>
                  <a:gd name="connsiteY16" fmla="*/ 258128 h 1540035"/>
                  <a:gd name="connsiteX17" fmla="*/ 1243986 w 1282181"/>
                  <a:gd name="connsiteY17" fmla="*/ 23813 h 1540035"/>
                  <a:gd name="connsiteX18" fmla="*/ 1271608 w 1282181"/>
                  <a:gd name="connsiteY18" fmla="*/ 0 h 154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2181" h="1540035">
                    <a:moveTo>
                      <a:pt x="1282181" y="530638"/>
                    </a:moveTo>
                    <a:lnTo>
                      <a:pt x="985477" y="827342"/>
                    </a:lnTo>
                    <a:lnTo>
                      <a:pt x="717920" y="1094804"/>
                    </a:lnTo>
                    <a:lnTo>
                      <a:pt x="709538" y="1103090"/>
                    </a:lnTo>
                    <a:cubicBezTo>
                      <a:pt x="598286" y="1212961"/>
                      <a:pt x="473451" y="1308154"/>
                      <a:pt x="338063" y="1386364"/>
                    </a:cubicBezTo>
                    <a:lnTo>
                      <a:pt x="326538" y="1393031"/>
                    </a:lnTo>
                    <a:lnTo>
                      <a:pt x="144991" y="1496473"/>
                    </a:lnTo>
                    <a:cubicBezTo>
                      <a:pt x="139181" y="1500283"/>
                      <a:pt x="131180" y="1504950"/>
                      <a:pt x="121846" y="1509808"/>
                    </a:cubicBezTo>
                    <a:cubicBezTo>
                      <a:pt x="84793" y="1529334"/>
                      <a:pt x="27262" y="1552099"/>
                      <a:pt x="7546" y="1532573"/>
                    </a:cubicBezTo>
                    <a:cubicBezTo>
                      <a:pt x="-12171" y="1513046"/>
                      <a:pt x="10784" y="1455230"/>
                      <a:pt x="30310" y="1418273"/>
                    </a:cubicBezTo>
                    <a:cubicBezTo>
                      <a:pt x="35168" y="1408748"/>
                      <a:pt x="39835" y="1401128"/>
                      <a:pt x="43550" y="1395317"/>
                    </a:cubicBezTo>
                    <a:lnTo>
                      <a:pt x="147087" y="1213580"/>
                    </a:lnTo>
                    <a:cubicBezTo>
                      <a:pt x="149373" y="1209675"/>
                      <a:pt x="151564" y="1205770"/>
                      <a:pt x="153945" y="1201864"/>
                    </a:cubicBezTo>
                    <a:cubicBezTo>
                      <a:pt x="232078" y="1066648"/>
                      <a:pt x="327214" y="942004"/>
                      <a:pt x="437028" y="830961"/>
                    </a:cubicBezTo>
                    <a:cubicBezTo>
                      <a:pt x="439695" y="828104"/>
                      <a:pt x="442457" y="825341"/>
                      <a:pt x="445219" y="822579"/>
                    </a:cubicBezTo>
                    <a:lnTo>
                      <a:pt x="712777" y="555022"/>
                    </a:lnTo>
                    <a:lnTo>
                      <a:pt x="1009861" y="258128"/>
                    </a:lnTo>
                    <a:lnTo>
                      <a:pt x="1243986" y="23813"/>
                    </a:lnTo>
                    <a:cubicBezTo>
                      <a:pt x="1252635" y="15250"/>
                      <a:pt x="1261864" y="7296"/>
                      <a:pt x="1271608" y="0"/>
                    </a:cubicBez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xmlns="" id="{EEA0CEFB-7181-5F45-8313-C34C957BBA77}"/>
                  </a:ext>
                </a:extLst>
              </p:cNvPr>
              <p:cNvSpPr/>
              <p:nvPr/>
            </p:nvSpPr>
            <p:spPr>
              <a:xfrm>
                <a:off x="5734146" y="1798532"/>
                <a:ext cx="163036" cy="279553"/>
              </a:xfrm>
              <a:custGeom>
                <a:avLst/>
                <a:gdLst>
                  <a:gd name="connsiteX0" fmla="*/ 0 w 366426"/>
                  <a:gd name="connsiteY0" fmla="*/ 97951 h 628303"/>
                  <a:gd name="connsiteX1" fmla="*/ 338804 w 366426"/>
                  <a:gd name="connsiteY1" fmla="*/ 27657 h 628303"/>
                  <a:gd name="connsiteX2" fmla="*/ 366427 w 366426"/>
                  <a:gd name="connsiteY2" fmla="*/ 109667 h 628303"/>
                  <a:gd name="connsiteX3" fmla="*/ 268510 w 366426"/>
                  <a:gd name="connsiteY3" fmla="*/ 366842 h 628303"/>
                  <a:gd name="connsiteX4" fmla="*/ 244697 w 366426"/>
                  <a:gd name="connsiteY4" fmla="*/ 394560 h 628303"/>
                  <a:gd name="connsiteX5" fmla="*/ 10478 w 366426"/>
                  <a:gd name="connsiteY5" fmla="*/ 628303 h 62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6426" h="628303">
                    <a:moveTo>
                      <a:pt x="0" y="97951"/>
                    </a:moveTo>
                    <a:cubicBezTo>
                      <a:pt x="90868" y="28799"/>
                      <a:pt x="271367" y="-39780"/>
                      <a:pt x="338804" y="27657"/>
                    </a:cubicBezTo>
                    <a:cubicBezTo>
                      <a:pt x="358330" y="47183"/>
                      <a:pt x="366427" y="76139"/>
                      <a:pt x="366427" y="109667"/>
                    </a:cubicBezTo>
                    <a:cubicBezTo>
                      <a:pt x="366427" y="192058"/>
                      <a:pt x="317563" y="301881"/>
                      <a:pt x="268510" y="366842"/>
                    </a:cubicBezTo>
                    <a:cubicBezTo>
                      <a:pt x="261213" y="376614"/>
                      <a:pt x="253251" y="385873"/>
                      <a:pt x="244697" y="394560"/>
                    </a:cubicBezTo>
                    <a:lnTo>
                      <a:pt x="10478" y="628303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xmlns="" id="{BD1B83F5-60F7-5440-818D-1951B114F477}"/>
                  </a:ext>
                </a:extLst>
              </p:cNvPr>
              <p:cNvSpPr/>
              <p:nvPr/>
            </p:nvSpPr>
            <p:spPr>
              <a:xfrm>
                <a:off x="5484061" y="2078085"/>
                <a:ext cx="328806" cy="582920"/>
              </a:xfrm>
              <a:custGeom>
                <a:avLst/>
                <a:gdLst>
                  <a:gd name="connsiteX0" fmla="*/ 572548 w 738998"/>
                  <a:gd name="connsiteY0" fmla="*/ 0 h 1310128"/>
                  <a:gd name="connsiteX1" fmla="*/ 572548 w 738998"/>
                  <a:gd name="connsiteY1" fmla="*/ 0 h 1310128"/>
                  <a:gd name="connsiteX2" fmla="*/ 600456 w 738998"/>
                  <a:gd name="connsiteY2" fmla="*/ 207645 h 1310128"/>
                  <a:gd name="connsiteX3" fmla="*/ 618458 w 738998"/>
                  <a:gd name="connsiteY3" fmla="*/ 340995 h 1310128"/>
                  <a:gd name="connsiteX4" fmla="*/ 738378 w 738998"/>
                  <a:gd name="connsiteY4" fmla="*/ 1231392 h 1310128"/>
                  <a:gd name="connsiteX5" fmla="*/ 678666 w 738998"/>
                  <a:gd name="connsiteY5" fmla="*/ 1309516 h 1310128"/>
                  <a:gd name="connsiteX6" fmla="*/ 616934 w 738998"/>
                  <a:gd name="connsiteY6" fmla="*/ 1286161 h 1310128"/>
                  <a:gd name="connsiteX7" fmla="*/ 0 w 738998"/>
                  <a:gd name="connsiteY7" fmla="*/ 572738 h 131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8998" h="1310128">
                    <a:moveTo>
                      <a:pt x="572548" y="0"/>
                    </a:moveTo>
                    <a:lnTo>
                      <a:pt x="572548" y="0"/>
                    </a:lnTo>
                    <a:lnTo>
                      <a:pt x="600456" y="207645"/>
                    </a:lnTo>
                    <a:lnTo>
                      <a:pt x="618458" y="340995"/>
                    </a:lnTo>
                    <a:lnTo>
                      <a:pt x="738378" y="1231392"/>
                    </a:lnTo>
                    <a:cubicBezTo>
                      <a:pt x="743465" y="1269454"/>
                      <a:pt x="716728" y="1304430"/>
                      <a:pt x="678666" y="1309516"/>
                    </a:cubicBezTo>
                    <a:cubicBezTo>
                      <a:pt x="655463" y="1312612"/>
                      <a:pt x="632270" y="1303839"/>
                      <a:pt x="616934" y="1286161"/>
                    </a:cubicBezTo>
                    <a:lnTo>
                      <a:pt x="0" y="572738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xmlns="" id="{0DCFA9CB-75FC-5746-920E-67CF91229B57}"/>
                  </a:ext>
                </a:extLst>
              </p:cNvPr>
              <p:cNvSpPr/>
              <p:nvPr/>
            </p:nvSpPr>
            <p:spPr>
              <a:xfrm>
                <a:off x="5734104" y="1842114"/>
                <a:ext cx="119427" cy="119427"/>
              </a:xfrm>
              <a:custGeom>
                <a:avLst/>
                <a:gdLst>
                  <a:gd name="connsiteX0" fmla="*/ 0 w 268414"/>
                  <a:gd name="connsiteY0" fmla="*/ 0 h 268414"/>
                  <a:gd name="connsiteX1" fmla="*/ 0 w 268414"/>
                  <a:gd name="connsiteY1" fmla="*/ 0 h 268414"/>
                  <a:gd name="connsiteX2" fmla="*/ 268414 w 268414"/>
                  <a:gd name="connsiteY2" fmla="*/ 268414 h 268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414" h="268414">
                    <a:moveTo>
                      <a:pt x="0" y="0"/>
                    </a:moveTo>
                    <a:lnTo>
                      <a:pt x="0" y="0"/>
                    </a:lnTo>
                    <a:cubicBezTo>
                      <a:pt x="134321" y="29175"/>
                      <a:pt x="239239" y="134093"/>
                      <a:pt x="268414" y="268414"/>
                    </a:cubicBez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xmlns="" id="{AFCDC2CC-A0CB-1A4D-99CA-F0727E39B5F7}"/>
                  </a:ext>
                </a:extLst>
              </p:cNvPr>
              <p:cNvSpPr/>
              <p:nvPr/>
            </p:nvSpPr>
            <p:spPr>
              <a:xfrm>
                <a:off x="5222619" y="2458870"/>
                <a:ext cx="102397" cy="183330"/>
              </a:xfrm>
              <a:custGeom>
                <a:avLst/>
                <a:gdLst>
                  <a:gd name="connsiteX0" fmla="*/ 216408 w 230140"/>
                  <a:gd name="connsiteY0" fmla="*/ 0 h 412039"/>
                  <a:gd name="connsiteX1" fmla="*/ 230124 w 230140"/>
                  <a:gd name="connsiteY1" fmla="*/ 376809 h 412039"/>
                  <a:gd name="connsiteX2" fmla="*/ 196987 w 230140"/>
                  <a:gd name="connsiteY2" fmla="*/ 412023 h 412039"/>
                  <a:gd name="connsiteX3" fmla="*/ 166878 w 230140"/>
                  <a:gd name="connsiteY3" fmla="*/ 395859 h 412039"/>
                  <a:gd name="connsiteX4" fmla="*/ 0 w 230140"/>
                  <a:gd name="connsiteY4" fmla="*/ 123349 h 41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140" h="412039">
                    <a:moveTo>
                      <a:pt x="216408" y="0"/>
                    </a:moveTo>
                    <a:lnTo>
                      <a:pt x="230124" y="376809"/>
                    </a:lnTo>
                    <a:cubicBezTo>
                      <a:pt x="230696" y="395688"/>
                      <a:pt x="215865" y="411452"/>
                      <a:pt x="196987" y="412023"/>
                    </a:cubicBezTo>
                    <a:cubicBezTo>
                      <a:pt x="184785" y="412395"/>
                      <a:pt x="173307" y="406232"/>
                      <a:pt x="166878" y="395859"/>
                    </a:cubicBezTo>
                    <a:lnTo>
                      <a:pt x="0" y="123349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xmlns="" id="{243AECCB-70F0-1C4E-8278-B45FE4880991}"/>
                  </a:ext>
                </a:extLst>
              </p:cNvPr>
              <p:cNvSpPr/>
              <p:nvPr/>
            </p:nvSpPr>
            <p:spPr>
              <a:xfrm>
                <a:off x="5053271" y="2370497"/>
                <a:ext cx="183375" cy="102400"/>
              </a:xfrm>
              <a:custGeom>
                <a:avLst/>
                <a:gdLst>
                  <a:gd name="connsiteX0" fmla="*/ 412141 w 412140"/>
                  <a:gd name="connsiteY0" fmla="*/ 13643 h 230146"/>
                  <a:gd name="connsiteX1" fmla="*/ 35332 w 412140"/>
                  <a:gd name="connsiteY1" fmla="*/ 22 h 230146"/>
                  <a:gd name="connsiteX2" fmla="*/ 23 w 412140"/>
                  <a:gd name="connsiteY2" fmla="*/ 32865 h 230146"/>
                  <a:gd name="connsiteX3" fmla="*/ 16282 w 412140"/>
                  <a:gd name="connsiteY3" fmla="*/ 63173 h 230146"/>
                  <a:gd name="connsiteX4" fmla="*/ 288602 w 412140"/>
                  <a:gd name="connsiteY4" fmla="*/ 230146 h 23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140" h="230146">
                    <a:moveTo>
                      <a:pt x="412141" y="13643"/>
                    </a:moveTo>
                    <a:lnTo>
                      <a:pt x="35332" y="22"/>
                    </a:lnTo>
                    <a:cubicBezTo>
                      <a:pt x="16510" y="-654"/>
                      <a:pt x="699" y="14053"/>
                      <a:pt x="23" y="32865"/>
                    </a:cubicBezTo>
                    <a:cubicBezTo>
                      <a:pt x="-425" y="45161"/>
                      <a:pt x="5795" y="56744"/>
                      <a:pt x="16282" y="63173"/>
                    </a:cubicBezTo>
                    <a:lnTo>
                      <a:pt x="288602" y="230146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xmlns="" id="{17510290-CC5A-F147-8A77-9F351B25F9F3}"/>
                  </a:ext>
                </a:extLst>
              </p:cNvPr>
              <p:cNvSpPr/>
              <p:nvPr/>
            </p:nvSpPr>
            <p:spPr>
              <a:xfrm>
                <a:off x="5751226" y="2116910"/>
                <a:ext cx="87362" cy="112896"/>
              </a:xfrm>
              <a:custGeom>
                <a:avLst/>
                <a:gdLst>
                  <a:gd name="connsiteX0" fmla="*/ 0 w 196348"/>
                  <a:gd name="connsiteY0" fmla="*/ 120387 h 253736"/>
                  <a:gd name="connsiteX1" fmla="*/ 104775 w 196348"/>
                  <a:gd name="connsiteY1" fmla="*/ 15612 h 253736"/>
                  <a:gd name="connsiteX2" fmla="*/ 180737 w 196348"/>
                  <a:gd name="connsiteY2" fmla="*/ 15850 h 253736"/>
                  <a:gd name="connsiteX3" fmla="*/ 180499 w 196348"/>
                  <a:gd name="connsiteY3" fmla="*/ 91812 h 253736"/>
                  <a:gd name="connsiteX4" fmla="*/ 18574 w 196348"/>
                  <a:gd name="connsiteY4" fmla="*/ 253737 h 25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348" h="253736">
                    <a:moveTo>
                      <a:pt x="0" y="120387"/>
                    </a:moveTo>
                    <a:lnTo>
                      <a:pt x="104775" y="15612"/>
                    </a:lnTo>
                    <a:cubicBezTo>
                      <a:pt x="125816" y="-5296"/>
                      <a:pt x="159829" y="-5191"/>
                      <a:pt x="180737" y="15850"/>
                    </a:cubicBezTo>
                    <a:cubicBezTo>
                      <a:pt x="201644" y="36891"/>
                      <a:pt x="201539" y="70904"/>
                      <a:pt x="180499" y="91812"/>
                    </a:cubicBezTo>
                    <a:lnTo>
                      <a:pt x="18574" y="253737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xmlns="" id="{B5F14D8A-B967-CC45-8FC8-F3ABE806FEB3}"/>
                  </a:ext>
                </a:extLst>
              </p:cNvPr>
              <p:cNvSpPr/>
              <p:nvPr/>
            </p:nvSpPr>
            <p:spPr>
              <a:xfrm>
                <a:off x="5606794" y="2210142"/>
                <a:ext cx="188549" cy="447786"/>
              </a:xfrm>
              <a:custGeom>
                <a:avLst/>
                <a:gdLst>
                  <a:gd name="connsiteX0" fmla="*/ 423767 w 423767"/>
                  <a:gd name="connsiteY0" fmla="*/ 1006411 h 1006411"/>
                  <a:gd name="connsiteX1" fmla="*/ 0 w 423767"/>
                  <a:gd name="connsiteY1" fmla="*/ 0 h 100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3767" h="1006411">
                    <a:moveTo>
                      <a:pt x="423767" y="1006411"/>
                    </a:moveTo>
                    <a:lnTo>
                      <a:pt x="0" y="0"/>
                    </a:lnTo>
                  </a:path>
                </a:pathLst>
              </a:custGeom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xmlns="" id="{083553B4-5C43-4740-A0FC-D6A2B5CAD201}"/>
                  </a:ext>
                </a:extLst>
              </p:cNvPr>
              <p:cNvSpPr/>
              <p:nvPr/>
            </p:nvSpPr>
            <p:spPr>
              <a:xfrm>
                <a:off x="5034728" y="1882851"/>
                <a:ext cx="582915" cy="328816"/>
              </a:xfrm>
              <a:custGeom>
                <a:avLst/>
                <a:gdLst>
                  <a:gd name="connsiteX0" fmla="*/ 1310115 w 1310114"/>
                  <a:gd name="connsiteY0" fmla="*/ 166380 h 739023"/>
                  <a:gd name="connsiteX1" fmla="*/ 1102470 w 1310114"/>
                  <a:gd name="connsiteY1" fmla="*/ 138472 h 739023"/>
                  <a:gd name="connsiteX2" fmla="*/ 969120 w 1310114"/>
                  <a:gd name="connsiteY2" fmla="*/ 120470 h 739023"/>
                  <a:gd name="connsiteX3" fmla="*/ 78818 w 1310114"/>
                  <a:gd name="connsiteY3" fmla="*/ 645 h 739023"/>
                  <a:gd name="connsiteX4" fmla="*/ 637 w 1310114"/>
                  <a:gd name="connsiteY4" fmla="*/ 60071 h 739023"/>
                  <a:gd name="connsiteX5" fmla="*/ 24049 w 1310114"/>
                  <a:gd name="connsiteY5" fmla="*/ 121994 h 739023"/>
                  <a:gd name="connsiteX6" fmla="*/ 737472 w 1310114"/>
                  <a:gd name="connsiteY6" fmla="*/ 739023 h 73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0114" h="739023">
                    <a:moveTo>
                      <a:pt x="1310115" y="166380"/>
                    </a:moveTo>
                    <a:lnTo>
                      <a:pt x="1102470" y="138472"/>
                    </a:lnTo>
                    <a:lnTo>
                      <a:pt x="969120" y="120470"/>
                    </a:lnTo>
                    <a:lnTo>
                      <a:pt x="78818" y="645"/>
                    </a:lnTo>
                    <a:cubicBezTo>
                      <a:pt x="40823" y="-4537"/>
                      <a:pt x="5818" y="22067"/>
                      <a:pt x="637" y="60071"/>
                    </a:cubicBezTo>
                    <a:cubicBezTo>
                      <a:pt x="-2535" y="83341"/>
                      <a:pt x="6276" y="106639"/>
                      <a:pt x="24049" y="121994"/>
                    </a:cubicBezTo>
                    <a:lnTo>
                      <a:pt x="737472" y="739023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xmlns="" id="{D7DB1F0D-4899-B342-9DD7-F3C23D428E1A}"/>
                  </a:ext>
                </a:extLst>
              </p:cNvPr>
              <p:cNvSpPr/>
              <p:nvPr/>
            </p:nvSpPr>
            <p:spPr>
              <a:xfrm>
                <a:off x="5466135" y="1857175"/>
                <a:ext cx="112715" cy="87287"/>
              </a:xfrm>
              <a:custGeom>
                <a:avLst/>
                <a:gdLst>
                  <a:gd name="connsiteX0" fmla="*/ 132874 w 253329"/>
                  <a:gd name="connsiteY0" fmla="*/ 196179 h 196179"/>
                  <a:gd name="connsiteX1" fmla="*/ 237649 w 253329"/>
                  <a:gd name="connsiteY1" fmla="*/ 91404 h 196179"/>
                  <a:gd name="connsiteX2" fmla="*/ 237649 w 253329"/>
                  <a:gd name="connsiteY2" fmla="*/ 15681 h 196179"/>
                  <a:gd name="connsiteX3" fmla="*/ 161925 w 253329"/>
                  <a:gd name="connsiteY3" fmla="*/ 15681 h 196179"/>
                  <a:gd name="connsiteX4" fmla="*/ 0 w 253329"/>
                  <a:gd name="connsiteY4" fmla="*/ 177606 h 19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329" h="196179">
                    <a:moveTo>
                      <a:pt x="132874" y="196179"/>
                    </a:moveTo>
                    <a:lnTo>
                      <a:pt x="237649" y="91404"/>
                    </a:lnTo>
                    <a:cubicBezTo>
                      <a:pt x="258556" y="70497"/>
                      <a:pt x="258556" y="36588"/>
                      <a:pt x="237649" y="15681"/>
                    </a:cubicBezTo>
                    <a:cubicBezTo>
                      <a:pt x="216741" y="-5227"/>
                      <a:pt x="182832" y="-5227"/>
                      <a:pt x="161925" y="15681"/>
                    </a:cubicBezTo>
                    <a:lnTo>
                      <a:pt x="0" y="177606"/>
                    </a:lnTo>
                  </a:path>
                </a:pathLst>
              </a:custGeom>
              <a:noFill/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xmlns="" id="{D9288F97-F578-814D-8F16-3CC404E672C1}"/>
                  </a:ext>
                </a:extLst>
              </p:cNvPr>
              <p:cNvSpPr/>
              <p:nvPr/>
            </p:nvSpPr>
            <p:spPr>
              <a:xfrm>
                <a:off x="5037800" y="1900386"/>
                <a:ext cx="447787" cy="188548"/>
              </a:xfrm>
              <a:custGeom>
                <a:avLst/>
                <a:gdLst>
                  <a:gd name="connsiteX0" fmla="*/ 0 w 1006411"/>
                  <a:gd name="connsiteY0" fmla="*/ 0 h 423767"/>
                  <a:gd name="connsiteX1" fmla="*/ 1006412 w 1006411"/>
                  <a:gd name="connsiteY1" fmla="*/ 423767 h 42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411" h="423767">
                    <a:moveTo>
                      <a:pt x="0" y="0"/>
                    </a:moveTo>
                    <a:lnTo>
                      <a:pt x="1006412" y="423767"/>
                    </a:lnTo>
                  </a:path>
                </a:pathLst>
              </a:custGeom>
              <a:ln w="14288" cap="flat">
                <a:solidFill>
                  <a:srgbClr val="00582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6368333" y="4489541"/>
              <a:ext cx="8787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B41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erriweather Bold" panose="02060503050406030704" pitchFamily="18" charset="-52"/>
                  <a:cs typeface="Open Sans" panose="020B0606030504020204" pitchFamily="34" charset="0"/>
                </a:rPr>
                <a:t>ИМПОРТ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7B41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erriweather Bold" panose="02060503050406030704" pitchFamily="18" charset="-52"/>
                <a:cs typeface="Open Sans" panose="020B0606030504020204" pitchFamily="34" charset="0"/>
              </a:endParaRPr>
            </a:p>
          </p:txBody>
        </p:sp>
      </p:grpSp>
      <p:sp>
        <p:nvSpPr>
          <p:cNvPr id="52" name="Овал 51"/>
          <p:cNvSpPr/>
          <p:nvPr/>
        </p:nvSpPr>
        <p:spPr>
          <a:xfrm rot="16200000">
            <a:off x="4558541" y="1826783"/>
            <a:ext cx="172348" cy="16919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323780" y="1911382"/>
            <a:ext cx="4275860" cy="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323781" y="1401973"/>
            <a:ext cx="1096157" cy="1094242"/>
            <a:chOff x="2597349" y="3799833"/>
            <a:chExt cx="945956" cy="963563"/>
          </a:xfrm>
          <a:solidFill>
            <a:schemeClr val="accent1"/>
          </a:solidFill>
        </p:grpSpPr>
        <p:sp>
          <p:nvSpPr>
            <p:cNvPr id="55" name="Овал 54"/>
            <p:cNvSpPr/>
            <p:nvPr/>
          </p:nvSpPr>
          <p:spPr>
            <a:xfrm rot="16200000">
              <a:off x="2588545" y="3808637"/>
              <a:ext cx="963563" cy="94595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733" y="3939705"/>
              <a:ext cx="660014" cy="701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" name="TextBox 167"/>
          <p:cNvSpPr txBox="1"/>
          <p:nvPr/>
        </p:nvSpPr>
        <p:spPr>
          <a:xfrm>
            <a:off x="487614" y="3364644"/>
            <a:ext cx="4998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в течение 4 часов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–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93 %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	  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деклараций на товары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в течение суток     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–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96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%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	  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деклараций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на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товары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9" name="TextBox 279"/>
          <p:cNvSpPr txBox="1"/>
          <p:nvPr/>
        </p:nvSpPr>
        <p:spPr>
          <a:xfrm>
            <a:off x="487972" y="3027457"/>
            <a:ext cx="166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Выпущено: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9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30311" y="1085626"/>
            <a:ext cx="4349822" cy="1593780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РЕЗУЛЬТАТЫ РАБОТЫ Сибирского таможенного поста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80952" y="4970400"/>
            <a:ext cx="405900" cy="173100"/>
          </a:xfrm>
        </p:spPr>
        <p:txBody>
          <a:bodyPr/>
          <a:lstStyle/>
          <a:p>
            <a:fld id="{26E6542A-CDDE-0A4D-9BEA-1CDB85DF59E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19" name="Рисунок 503">
            <a:extLst>
              <a:ext uri="{FF2B5EF4-FFF2-40B4-BE49-F238E27FC236}">
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7FF29E20-2746-A446-898B-468BB64F8681}"/>
              </a:ext>
            </a:extLst>
          </p:cNvPr>
          <p:cNvGrpSpPr/>
          <p:nvPr/>
        </p:nvGrpSpPr>
        <p:grpSpPr>
          <a:xfrm>
            <a:off x="3791649" y="1084105"/>
            <a:ext cx="1160952" cy="1048733"/>
            <a:chOff x="16073843" y="2237884"/>
            <a:chExt cx="4182341" cy="3977501"/>
          </a:xfrm>
        </p:grpSpPr>
        <p:sp>
          <p:nvSpPr>
            <p:cNvPr id="120" name="Полилиния 119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D3B06666-4B07-4C4B-A5BB-21D87A2E9403}"/>
                </a:ext>
              </a:extLst>
            </p:cNvPr>
            <p:cNvSpPr/>
            <p:nvPr/>
          </p:nvSpPr>
          <p:spPr>
            <a:xfrm>
              <a:off x="16074060" y="3526404"/>
              <a:ext cx="2608362" cy="949512"/>
            </a:xfrm>
            <a:custGeom>
              <a:avLst/>
              <a:gdLst>
                <a:gd name="connsiteX0" fmla="*/ 1116902 w 1130427"/>
                <a:gd name="connsiteY0" fmla="*/ 190 h 414051"/>
                <a:gd name="connsiteX1" fmla="*/ 1130427 w 1130427"/>
                <a:gd name="connsiteY1" fmla="*/ 74104 h 414051"/>
                <a:gd name="connsiteX2" fmla="*/ 1116902 w 1130427"/>
                <a:gd name="connsiteY2" fmla="*/ 148209 h 414051"/>
                <a:gd name="connsiteX3" fmla="*/ 1116902 w 1130427"/>
                <a:gd name="connsiteY3" fmla="*/ 148209 h 414051"/>
                <a:gd name="connsiteX4" fmla="*/ 565213 w 1130427"/>
                <a:gd name="connsiteY4" fmla="*/ 414052 h 414051"/>
                <a:gd name="connsiteX5" fmla="*/ 13430 w 1130427"/>
                <a:gd name="connsiteY5" fmla="*/ 148018 h 414051"/>
                <a:gd name="connsiteX6" fmla="*/ 13430 w 1130427"/>
                <a:gd name="connsiteY6" fmla="*/ 0 h 414051"/>
                <a:gd name="connsiteX7" fmla="*/ 565213 w 1130427"/>
                <a:gd name="connsiteY7" fmla="*/ 265938 h 414051"/>
                <a:gd name="connsiteX8" fmla="*/ 1116902 w 1130427"/>
                <a:gd name="connsiteY8" fmla="*/ 19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427" h="414051">
                  <a:moveTo>
                    <a:pt x="1116902" y="190"/>
                  </a:moveTo>
                  <a:cubicBezTo>
                    <a:pt x="1125760" y="23832"/>
                    <a:pt x="1130341" y="48863"/>
                    <a:pt x="1130427" y="74104"/>
                  </a:cubicBezTo>
                  <a:cubicBezTo>
                    <a:pt x="1130427" y="99422"/>
                    <a:pt x="1125845" y="124530"/>
                    <a:pt x="1116902" y="148209"/>
                  </a:cubicBezTo>
                  <a:lnTo>
                    <a:pt x="1116902" y="148209"/>
                  </a:lnTo>
                  <a:cubicBezTo>
                    <a:pt x="1060609" y="300609"/>
                    <a:pt x="834962" y="414052"/>
                    <a:pt x="565213" y="414052"/>
                  </a:cubicBezTo>
                  <a:cubicBezTo>
                    <a:pt x="295466" y="414052"/>
                    <a:pt x="69913" y="299752"/>
                    <a:pt x="13430" y="148018"/>
                  </a:cubicBezTo>
                  <a:cubicBezTo>
                    <a:pt x="-4477" y="100308"/>
                    <a:pt x="-4477" y="47711"/>
                    <a:pt x="13430" y="0"/>
                  </a:cubicBezTo>
                  <a:cubicBezTo>
                    <a:pt x="69628" y="152400"/>
                    <a:pt x="295275" y="265938"/>
                    <a:pt x="565213" y="265938"/>
                  </a:cubicBezTo>
                  <a:cubicBezTo>
                    <a:pt x="835152" y="265938"/>
                    <a:pt x="1060704" y="152400"/>
                    <a:pt x="1116902" y="19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8404F21E-3154-DC43-9A7B-78CFFF3BC6AE}"/>
                </a:ext>
              </a:extLst>
            </p:cNvPr>
            <p:cNvSpPr/>
            <p:nvPr/>
          </p:nvSpPr>
          <p:spPr>
            <a:xfrm>
              <a:off x="16074060" y="3866061"/>
              <a:ext cx="2608306" cy="949296"/>
            </a:xfrm>
            <a:custGeom>
              <a:avLst/>
              <a:gdLst>
                <a:gd name="connsiteX0" fmla="*/ 1116902 w 1130403"/>
                <a:gd name="connsiteY0" fmla="*/ 148209 h 413956"/>
                <a:gd name="connsiteX1" fmla="*/ 565213 w 1130403"/>
                <a:gd name="connsiteY1" fmla="*/ 413957 h 413956"/>
                <a:gd name="connsiteX2" fmla="*/ 13430 w 1130403"/>
                <a:gd name="connsiteY2" fmla="*/ 148114 h 413956"/>
                <a:gd name="connsiteX3" fmla="*/ 13430 w 1130403"/>
                <a:gd name="connsiteY3" fmla="*/ 0 h 413956"/>
                <a:gd name="connsiteX4" fmla="*/ 565213 w 1130403"/>
                <a:gd name="connsiteY4" fmla="*/ 266033 h 413956"/>
                <a:gd name="connsiteX5" fmla="*/ 1116902 w 1130403"/>
                <a:gd name="connsiteY5" fmla="*/ 191 h 413956"/>
                <a:gd name="connsiteX6" fmla="*/ 1116902 w 1130403"/>
                <a:gd name="connsiteY6" fmla="*/ 148209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03" h="413956">
                  <a:moveTo>
                    <a:pt x="1116902" y="148209"/>
                  </a:moveTo>
                  <a:cubicBezTo>
                    <a:pt x="1060704" y="300609"/>
                    <a:pt x="835057" y="413957"/>
                    <a:pt x="565213" y="413957"/>
                  </a:cubicBezTo>
                  <a:cubicBezTo>
                    <a:pt x="295370" y="413957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  <a:cubicBezTo>
                    <a:pt x="69628" y="152400"/>
                    <a:pt x="295275" y="266033"/>
                    <a:pt x="565213" y="266033"/>
                  </a:cubicBezTo>
                  <a:cubicBezTo>
                    <a:pt x="835152" y="266033"/>
                    <a:pt x="1060514" y="152209"/>
                    <a:pt x="1116902" y="191"/>
                  </a:cubicBezTo>
                  <a:cubicBezTo>
                    <a:pt x="1134904" y="47892"/>
                    <a:pt x="1134904" y="100508"/>
                    <a:pt x="1116902" y="14820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D33B334C-4BEA-F146-A93D-25D1BDBA9769}"/>
                </a:ext>
              </a:extLst>
            </p:cNvPr>
            <p:cNvSpPr/>
            <p:nvPr/>
          </p:nvSpPr>
          <p:spPr>
            <a:xfrm>
              <a:off x="16074060" y="4205500"/>
              <a:ext cx="2608362" cy="949296"/>
            </a:xfrm>
            <a:custGeom>
              <a:avLst/>
              <a:gdLst>
                <a:gd name="connsiteX0" fmla="*/ 1116902 w 1130427"/>
                <a:gd name="connsiteY0" fmla="*/ 191 h 413956"/>
                <a:gd name="connsiteX1" fmla="*/ 1130427 w 1130427"/>
                <a:gd name="connsiteY1" fmla="*/ 74009 h 413956"/>
                <a:gd name="connsiteX2" fmla="*/ 1116902 w 1130427"/>
                <a:gd name="connsiteY2" fmla="*/ 148209 h 413956"/>
                <a:gd name="connsiteX3" fmla="*/ 1116902 w 1130427"/>
                <a:gd name="connsiteY3" fmla="*/ 148209 h 413956"/>
                <a:gd name="connsiteX4" fmla="*/ 565213 w 1130427"/>
                <a:gd name="connsiteY4" fmla="*/ 413957 h 413956"/>
                <a:gd name="connsiteX5" fmla="*/ 13430 w 1130427"/>
                <a:gd name="connsiteY5" fmla="*/ 148114 h 413956"/>
                <a:gd name="connsiteX6" fmla="*/ 13430 w 1130427"/>
                <a:gd name="connsiteY6" fmla="*/ 0 h 413956"/>
                <a:gd name="connsiteX7" fmla="*/ 565213 w 1130427"/>
                <a:gd name="connsiteY7" fmla="*/ 265843 h 413956"/>
                <a:gd name="connsiteX8" fmla="*/ 1116902 w 1130427"/>
                <a:gd name="connsiteY8" fmla="*/ 191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427" h="413956">
                  <a:moveTo>
                    <a:pt x="1116902" y="191"/>
                  </a:moveTo>
                  <a:cubicBezTo>
                    <a:pt x="1125741" y="23803"/>
                    <a:pt x="1130322" y="48797"/>
                    <a:pt x="1130427" y="74009"/>
                  </a:cubicBezTo>
                  <a:cubicBezTo>
                    <a:pt x="1130427" y="99355"/>
                    <a:pt x="1125845" y="124492"/>
                    <a:pt x="1116902" y="148209"/>
                  </a:cubicBezTo>
                  <a:lnTo>
                    <a:pt x="1116902" y="148209"/>
                  </a:lnTo>
                  <a:cubicBezTo>
                    <a:pt x="1060609" y="300609"/>
                    <a:pt x="834962" y="413957"/>
                    <a:pt x="565213" y="413957"/>
                  </a:cubicBezTo>
                  <a:cubicBezTo>
                    <a:pt x="295466" y="413957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  <a:cubicBezTo>
                    <a:pt x="69628" y="152400"/>
                    <a:pt x="295275" y="265843"/>
                    <a:pt x="565213" y="265843"/>
                  </a:cubicBezTo>
                  <a:cubicBezTo>
                    <a:pt x="835152" y="265843"/>
                    <a:pt x="1060704" y="152305"/>
                    <a:pt x="1116902" y="191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74AF957A-5DD1-3344-BB8F-7720C8DDFCA0}"/>
                </a:ext>
              </a:extLst>
            </p:cNvPr>
            <p:cNvSpPr/>
            <p:nvPr/>
          </p:nvSpPr>
          <p:spPr>
            <a:xfrm>
              <a:off x="16074060" y="4884383"/>
              <a:ext cx="2608362" cy="949512"/>
            </a:xfrm>
            <a:custGeom>
              <a:avLst/>
              <a:gdLst>
                <a:gd name="connsiteX0" fmla="*/ 1116902 w 1130427"/>
                <a:gd name="connsiteY0" fmla="*/ 190 h 414051"/>
                <a:gd name="connsiteX1" fmla="*/ 1130427 w 1130427"/>
                <a:gd name="connsiteY1" fmla="*/ 74200 h 414051"/>
                <a:gd name="connsiteX2" fmla="*/ 1116902 w 1130427"/>
                <a:gd name="connsiteY2" fmla="*/ 148209 h 414051"/>
                <a:gd name="connsiteX3" fmla="*/ 1116902 w 1130427"/>
                <a:gd name="connsiteY3" fmla="*/ 148209 h 414051"/>
                <a:gd name="connsiteX4" fmla="*/ 565213 w 1130427"/>
                <a:gd name="connsiteY4" fmla="*/ 414052 h 414051"/>
                <a:gd name="connsiteX5" fmla="*/ 13430 w 1130427"/>
                <a:gd name="connsiteY5" fmla="*/ 148114 h 414051"/>
                <a:gd name="connsiteX6" fmla="*/ 13430 w 1130427"/>
                <a:gd name="connsiteY6" fmla="*/ 0 h 414051"/>
                <a:gd name="connsiteX7" fmla="*/ 565213 w 1130427"/>
                <a:gd name="connsiteY7" fmla="*/ 265938 h 414051"/>
                <a:gd name="connsiteX8" fmla="*/ 1116902 w 1130427"/>
                <a:gd name="connsiteY8" fmla="*/ 19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427" h="414051">
                  <a:moveTo>
                    <a:pt x="1116902" y="190"/>
                  </a:moveTo>
                  <a:cubicBezTo>
                    <a:pt x="1125760" y="23860"/>
                    <a:pt x="1130341" y="48920"/>
                    <a:pt x="1130427" y="74200"/>
                  </a:cubicBezTo>
                  <a:cubicBezTo>
                    <a:pt x="1130418" y="99479"/>
                    <a:pt x="1125836" y="124558"/>
                    <a:pt x="1116902" y="148209"/>
                  </a:cubicBezTo>
                  <a:lnTo>
                    <a:pt x="1116902" y="148209"/>
                  </a:lnTo>
                  <a:cubicBezTo>
                    <a:pt x="1060704" y="300609"/>
                    <a:pt x="835057" y="414052"/>
                    <a:pt x="565213" y="414052"/>
                  </a:cubicBezTo>
                  <a:cubicBezTo>
                    <a:pt x="295370" y="414052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  <a:cubicBezTo>
                    <a:pt x="69628" y="152400"/>
                    <a:pt x="295275" y="265938"/>
                    <a:pt x="565213" y="265938"/>
                  </a:cubicBezTo>
                  <a:cubicBezTo>
                    <a:pt x="835152" y="265938"/>
                    <a:pt x="1060704" y="152400"/>
                    <a:pt x="1116902" y="19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66629F36-EFCE-214F-A1A6-533B5C87518B}"/>
                </a:ext>
              </a:extLst>
            </p:cNvPr>
            <p:cNvSpPr/>
            <p:nvPr/>
          </p:nvSpPr>
          <p:spPr>
            <a:xfrm>
              <a:off x="16073843" y="5224478"/>
              <a:ext cx="2608360" cy="949732"/>
            </a:xfrm>
            <a:custGeom>
              <a:avLst/>
              <a:gdLst>
                <a:gd name="connsiteX0" fmla="*/ 1116997 w 1130426"/>
                <a:gd name="connsiteY0" fmla="*/ 0 h 414146"/>
                <a:gd name="connsiteX1" fmla="*/ 1130427 w 1130426"/>
                <a:gd name="connsiteY1" fmla="*/ 74295 h 414146"/>
                <a:gd name="connsiteX2" fmla="*/ 565213 w 1130426"/>
                <a:gd name="connsiteY2" fmla="*/ 414147 h 414146"/>
                <a:gd name="connsiteX3" fmla="*/ 0 w 1130426"/>
                <a:gd name="connsiteY3" fmla="*/ 74295 h 414146"/>
                <a:gd name="connsiteX4" fmla="*/ 13430 w 1130426"/>
                <a:gd name="connsiteY4" fmla="*/ 286 h 414146"/>
                <a:gd name="connsiteX5" fmla="*/ 565213 w 1130426"/>
                <a:gd name="connsiteY5" fmla="*/ 266224 h 414146"/>
                <a:gd name="connsiteX6" fmla="*/ 1116997 w 1130426"/>
                <a:gd name="connsiteY6" fmla="*/ 0 h 4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6" h="414146">
                  <a:moveTo>
                    <a:pt x="1116997" y="0"/>
                  </a:moveTo>
                  <a:cubicBezTo>
                    <a:pt x="1125864" y="23765"/>
                    <a:pt x="1130408" y="48930"/>
                    <a:pt x="1130427" y="74295"/>
                  </a:cubicBezTo>
                  <a:cubicBezTo>
                    <a:pt x="1130427" y="262033"/>
                    <a:pt x="877348" y="414147"/>
                    <a:pt x="565213" y="414147"/>
                  </a:cubicBezTo>
                  <a:cubicBezTo>
                    <a:pt x="253079" y="414147"/>
                    <a:pt x="0" y="261747"/>
                    <a:pt x="0" y="74295"/>
                  </a:cubicBezTo>
                  <a:cubicBezTo>
                    <a:pt x="9" y="49016"/>
                    <a:pt x="4562" y="23955"/>
                    <a:pt x="13430" y="286"/>
                  </a:cubicBezTo>
                  <a:cubicBezTo>
                    <a:pt x="69628" y="152686"/>
                    <a:pt x="295370" y="266224"/>
                    <a:pt x="565213" y="266224"/>
                  </a:cubicBezTo>
                  <a:cubicBezTo>
                    <a:pt x="835057" y="266224"/>
                    <a:pt x="1060799" y="152019"/>
                    <a:pt x="1116997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2C89C727-526A-6B43-A550-4E9D6FB91A0E}"/>
                </a:ext>
              </a:extLst>
            </p:cNvPr>
            <p:cNvSpPr/>
            <p:nvPr/>
          </p:nvSpPr>
          <p:spPr>
            <a:xfrm>
              <a:off x="16074060" y="2237884"/>
              <a:ext cx="2608362" cy="1559153"/>
            </a:xfrm>
            <a:custGeom>
              <a:avLst/>
              <a:gdLst>
                <a:gd name="connsiteX0" fmla="*/ 456819 w 1130427"/>
                <a:gd name="connsiteY0" fmla="*/ 339852 h 679894"/>
                <a:gd name="connsiteX1" fmla="*/ 640175 w 1130427"/>
                <a:gd name="connsiteY1" fmla="*/ 339852 h 679894"/>
                <a:gd name="connsiteX2" fmla="*/ 720947 w 1130427"/>
                <a:gd name="connsiteY2" fmla="*/ 316897 h 679894"/>
                <a:gd name="connsiteX3" fmla="*/ 747808 w 1130427"/>
                <a:gd name="connsiteY3" fmla="*/ 261080 h 679894"/>
                <a:gd name="connsiteX4" fmla="*/ 633508 w 1130427"/>
                <a:gd name="connsiteY4" fmla="*/ 182309 h 679894"/>
                <a:gd name="connsiteX5" fmla="*/ 471011 w 1130427"/>
                <a:gd name="connsiteY5" fmla="*/ 182309 h 679894"/>
                <a:gd name="connsiteX6" fmla="*/ 1130427 w 1130427"/>
                <a:gd name="connsiteY6" fmla="*/ 339852 h 679894"/>
                <a:gd name="connsiteX7" fmla="*/ 1116997 w 1130427"/>
                <a:gd name="connsiteY7" fmla="*/ 413956 h 679894"/>
                <a:gd name="connsiteX8" fmla="*/ 565213 w 1130427"/>
                <a:gd name="connsiteY8" fmla="*/ 679895 h 679894"/>
                <a:gd name="connsiteX9" fmla="*/ 15050 w 1130427"/>
                <a:gd name="connsiteY9" fmla="*/ 417957 h 679894"/>
                <a:gd name="connsiteX10" fmla="*/ 0 w 1130427"/>
                <a:gd name="connsiteY10" fmla="*/ 339852 h 679894"/>
                <a:gd name="connsiteX11" fmla="*/ 565213 w 1130427"/>
                <a:gd name="connsiteY11" fmla="*/ 0 h 679894"/>
                <a:gd name="connsiteX12" fmla="*/ 1130332 w 1130427"/>
                <a:gd name="connsiteY12" fmla="*/ 339852 h 67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27" h="679894">
                  <a:moveTo>
                    <a:pt x="456819" y="339852"/>
                  </a:moveTo>
                  <a:lnTo>
                    <a:pt x="640175" y="339852"/>
                  </a:lnTo>
                  <a:cubicBezTo>
                    <a:pt x="668817" y="340690"/>
                    <a:pt x="697020" y="332670"/>
                    <a:pt x="720947" y="316897"/>
                  </a:cubicBezTo>
                  <a:cubicBezTo>
                    <a:pt x="739607" y="304752"/>
                    <a:pt x="749960" y="283235"/>
                    <a:pt x="747808" y="261080"/>
                  </a:cubicBezTo>
                  <a:cubicBezTo>
                    <a:pt x="742188" y="217551"/>
                    <a:pt x="690658" y="182309"/>
                    <a:pt x="633508" y="182309"/>
                  </a:cubicBezTo>
                  <a:lnTo>
                    <a:pt x="471011" y="182309"/>
                  </a:lnTo>
                  <a:close/>
                  <a:moveTo>
                    <a:pt x="1130427" y="339852"/>
                  </a:moveTo>
                  <a:cubicBezTo>
                    <a:pt x="1130418" y="365160"/>
                    <a:pt x="1125865" y="390258"/>
                    <a:pt x="1116997" y="413956"/>
                  </a:cubicBezTo>
                  <a:cubicBezTo>
                    <a:pt x="1060704" y="566356"/>
                    <a:pt x="835057" y="679895"/>
                    <a:pt x="565213" y="679895"/>
                  </a:cubicBezTo>
                  <a:cubicBezTo>
                    <a:pt x="297656" y="679895"/>
                    <a:pt x="73628" y="568071"/>
                    <a:pt x="15050" y="417957"/>
                  </a:cubicBezTo>
                  <a:cubicBezTo>
                    <a:pt x="5143" y="393106"/>
                    <a:pt x="38" y="366608"/>
                    <a:pt x="0" y="339852"/>
                  </a:cubicBezTo>
                  <a:cubicBezTo>
                    <a:pt x="0" y="152114"/>
                    <a:pt x="253079" y="0"/>
                    <a:pt x="565213" y="0"/>
                  </a:cubicBezTo>
                  <a:cubicBezTo>
                    <a:pt x="877348" y="0"/>
                    <a:pt x="1130332" y="152114"/>
                    <a:pt x="1130332" y="339852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13D10CF3-A5C5-B742-958F-D2C1808EF132}"/>
                </a:ext>
              </a:extLst>
            </p:cNvPr>
            <p:cNvSpPr/>
            <p:nvPr/>
          </p:nvSpPr>
          <p:spPr>
            <a:xfrm>
              <a:off x="16073908" y="3186306"/>
              <a:ext cx="2608632" cy="950170"/>
            </a:xfrm>
            <a:custGeom>
              <a:avLst/>
              <a:gdLst>
                <a:gd name="connsiteX0" fmla="*/ 1116969 w 1130544"/>
                <a:gd name="connsiteY0" fmla="*/ 148495 h 414337"/>
                <a:gd name="connsiteX1" fmla="*/ 565281 w 1130544"/>
                <a:gd name="connsiteY1" fmla="*/ 414338 h 414337"/>
                <a:gd name="connsiteX2" fmla="*/ 13498 w 1130544"/>
                <a:gd name="connsiteY2" fmla="*/ 148400 h 414337"/>
                <a:gd name="connsiteX3" fmla="*/ 11497 w 1130544"/>
                <a:gd name="connsiteY3" fmla="*/ 5525 h 414337"/>
                <a:gd name="connsiteX4" fmla="*/ 15117 w 1130544"/>
                <a:gd name="connsiteY4" fmla="*/ 4000 h 414337"/>
                <a:gd name="connsiteX5" fmla="*/ 565281 w 1130544"/>
                <a:gd name="connsiteY5" fmla="*/ 265938 h 414337"/>
                <a:gd name="connsiteX6" fmla="*/ 1117064 w 1130544"/>
                <a:gd name="connsiteY6" fmla="*/ 0 h 414337"/>
                <a:gd name="connsiteX7" fmla="*/ 1117064 w 1130544"/>
                <a:gd name="connsiteY7" fmla="*/ 148114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0544" h="414337">
                  <a:moveTo>
                    <a:pt x="1116969" y="148495"/>
                  </a:moveTo>
                  <a:cubicBezTo>
                    <a:pt x="1060771" y="300895"/>
                    <a:pt x="835124" y="414338"/>
                    <a:pt x="565281" y="414338"/>
                  </a:cubicBezTo>
                  <a:cubicBezTo>
                    <a:pt x="295437" y="414338"/>
                    <a:pt x="69981" y="300514"/>
                    <a:pt x="13498" y="148400"/>
                  </a:cubicBezTo>
                  <a:cubicBezTo>
                    <a:pt x="-3781" y="102460"/>
                    <a:pt x="-4495" y="51930"/>
                    <a:pt x="11497" y="5525"/>
                  </a:cubicBezTo>
                  <a:lnTo>
                    <a:pt x="15117" y="4000"/>
                  </a:lnTo>
                  <a:cubicBezTo>
                    <a:pt x="73695" y="154115"/>
                    <a:pt x="297724" y="265938"/>
                    <a:pt x="565281" y="265938"/>
                  </a:cubicBezTo>
                  <a:cubicBezTo>
                    <a:pt x="835124" y="265938"/>
                    <a:pt x="1060581" y="152209"/>
                    <a:pt x="1117064" y="0"/>
                  </a:cubicBezTo>
                  <a:cubicBezTo>
                    <a:pt x="1135038" y="47739"/>
                    <a:pt x="1135038" y="100374"/>
                    <a:pt x="1117064" y="14811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BD777257-125F-C24B-ADEB-D8F91C3BA600}"/>
                </a:ext>
              </a:extLst>
            </p:cNvPr>
            <p:cNvSpPr/>
            <p:nvPr/>
          </p:nvSpPr>
          <p:spPr>
            <a:xfrm>
              <a:off x="17128130" y="2655958"/>
              <a:ext cx="672078" cy="361420"/>
            </a:xfrm>
            <a:custGeom>
              <a:avLst/>
              <a:gdLst>
                <a:gd name="connsiteX0" fmla="*/ 290989 w 291269"/>
                <a:gd name="connsiteY0" fmla="*/ 78772 h 157603"/>
                <a:gd name="connsiteX1" fmla="*/ 264128 w 291269"/>
                <a:gd name="connsiteY1" fmla="*/ 134588 h 157603"/>
                <a:gd name="connsiteX2" fmla="*/ 183356 w 291269"/>
                <a:gd name="connsiteY2" fmla="*/ 157543 h 157603"/>
                <a:gd name="connsiteX3" fmla="*/ 0 w 291269"/>
                <a:gd name="connsiteY3" fmla="*/ 157543 h 157603"/>
                <a:gd name="connsiteX4" fmla="*/ 14192 w 291269"/>
                <a:gd name="connsiteY4" fmla="*/ 0 h 157603"/>
                <a:gd name="connsiteX5" fmla="*/ 176594 w 291269"/>
                <a:gd name="connsiteY5" fmla="*/ 0 h 157603"/>
                <a:gd name="connsiteX6" fmla="*/ 290989 w 291269"/>
                <a:gd name="connsiteY6" fmla="*/ 78772 h 15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269" h="157603">
                  <a:moveTo>
                    <a:pt x="290989" y="78772"/>
                  </a:moveTo>
                  <a:cubicBezTo>
                    <a:pt x="293141" y="100927"/>
                    <a:pt x="282788" y="122444"/>
                    <a:pt x="264128" y="134588"/>
                  </a:cubicBezTo>
                  <a:cubicBezTo>
                    <a:pt x="240201" y="150362"/>
                    <a:pt x="211998" y="158382"/>
                    <a:pt x="183356" y="157543"/>
                  </a:cubicBezTo>
                  <a:lnTo>
                    <a:pt x="0" y="157543"/>
                  </a:lnTo>
                  <a:lnTo>
                    <a:pt x="14192" y="0"/>
                  </a:lnTo>
                  <a:lnTo>
                    <a:pt x="176594" y="0"/>
                  </a:lnTo>
                  <a:cubicBezTo>
                    <a:pt x="234220" y="0"/>
                    <a:pt x="285369" y="35242"/>
                    <a:pt x="290989" y="78772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5314E6F6-0A5E-5D43-BB98-EC60C2842E22}"/>
                </a:ext>
              </a:extLst>
            </p:cNvPr>
            <p:cNvSpPr/>
            <p:nvPr/>
          </p:nvSpPr>
          <p:spPr>
            <a:xfrm>
              <a:off x="16074060" y="4545380"/>
              <a:ext cx="2608362" cy="949076"/>
            </a:xfrm>
            <a:custGeom>
              <a:avLst/>
              <a:gdLst>
                <a:gd name="connsiteX0" fmla="*/ 1116902 w 1130427"/>
                <a:gd name="connsiteY0" fmla="*/ 148019 h 413861"/>
                <a:gd name="connsiteX1" fmla="*/ 565213 w 1130427"/>
                <a:gd name="connsiteY1" fmla="*/ 413861 h 413861"/>
                <a:gd name="connsiteX2" fmla="*/ 13430 w 1130427"/>
                <a:gd name="connsiteY2" fmla="*/ 147924 h 413861"/>
                <a:gd name="connsiteX3" fmla="*/ 13430 w 1130427"/>
                <a:gd name="connsiteY3" fmla="*/ 0 h 413861"/>
                <a:gd name="connsiteX4" fmla="*/ 565213 w 1130427"/>
                <a:gd name="connsiteY4" fmla="*/ 265843 h 413861"/>
                <a:gd name="connsiteX5" fmla="*/ 1116902 w 1130427"/>
                <a:gd name="connsiteY5" fmla="*/ 95 h 413861"/>
                <a:gd name="connsiteX6" fmla="*/ 1130427 w 1130427"/>
                <a:gd name="connsiteY6" fmla="*/ 73914 h 413861"/>
                <a:gd name="connsiteX7" fmla="*/ 1116902 w 1130427"/>
                <a:gd name="connsiteY7" fmla="*/ 148019 h 4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0427" h="413861">
                  <a:moveTo>
                    <a:pt x="1116902" y="148019"/>
                  </a:moveTo>
                  <a:cubicBezTo>
                    <a:pt x="1060704" y="300419"/>
                    <a:pt x="835057" y="413861"/>
                    <a:pt x="565213" y="413861"/>
                  </a:cubicBezTo>
                  <a:cubicBezTo>
                    <a:pt x="295370" y="413861"/>
                    <a:pt x="69913" y="300133"/>
                    <a:pt x="13430" y="147924"/>
                  </a:cubicBezTo>
                  <a:cubicBezTo>
                    <a:pt x="-4477" y="100241"/>
                    <a:pt x="-4477" y="47682"/>
                    <a:pt x="13430" y="0"/>
                  </a:cubicBezTo>
                  <a:cubicBezTo>
                    <a:pt x="69723" y="152400"/>
                    <a:pt x="295370" y="265843"/>
                    <a:pt x="565213" y="265843"/>
                  </a:cubicBezTo>
                  <a:cubicBezTo>
                    <a:pt x="835057" y="265843"/>
                    <a:pt x="1060514" y="152114"/>
                    <a:pt x="1116902" y="95"/>
                  </a:cubicBezTo>
                  <a:cubicBezTo>
                    <a:pt x="1125760" y="23708"/>
                    <a:pt x="1130341" y="48701"/>
                    <a:pt x="1130427" y="73914"/>
                  </a:cubicBezTo>
                  <a:cubicBezTo>
                    <a:pt x="1130427" y="99232"/>
                    <a:pt x="1125845" y="124340"/>
                    <a:pt x="1116902" y="14801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02C44AE9-DD5B-AE40-B36A-A49571306658}"/>
                </a:ext>
              </a:extLst>
            </p:cNvPr>
            <p:cNvSpPr/>
            <p:nvPr/>
          </p:nvSpPr>
          <p:spPr>
            <a:xfrm>
              <a:off x="16941539" y="3017243"/>
              <a:ext cx="186596" cy="21841"/>
            </a:xfrm>
            <a:custGeom>
              <a:avLst/>
              <a:gdLst>
                <a:gd name="connsiteX0" fmla="*/ 80867 w 80867"/>
                <a:gd name="connsiteY0" fmla="*/ 0 h 9525"/>
                <a:gd name="connsiteX1" fmla="*/ 0 w 8086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867" h="9525">
                  <a:moveTo>
                    <a:pt x="80867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D04403B8-5562-BD49-A370-0B22FA371024}"/>
                </a:ext>
              </a:extLst>
            </p:cNvPr>
            <p:cNvSpPr/>
            <p:nvPr/>
          </p:nvSpPr>
          <p:spPr>
            <a:xfrm>
              <a:off x="17128130" y="2655958"/>
              <a:ext cx="671856" cy="361420"/>
            </a:xfrm>
            <a:custGeom>
              <a:avLst/>
              <a:gdLst>
                <a:gd name="connsiteX0" fmla="*/ 0 w 291174"/>
                <a:gd name="connsiteY0" fmla="*/ 157543 h 157603"/>
                <a:gd name="connsiteX1" fmla="*/ 14192 w 291174"/>
                <a:gd name="connsiteY1" fmla="*/ 0 h 157603"/>
                <a:gd name="connsiteX2" fmla="*/ 176594 w 291174"/>
                <a:gd name="connsiteY2" fmla="*/ 0 h 157603"/>
                <a:gd name="connsiteX3" fmla="*/ 290894 w 291174"/>
                <a:gd name="connsiteY3" fmla="*/ 78772 h 157603"/>
                <a:gd name="connsiteX4" fmla="*/ 264033 w 291174"/>
                <a:gd name="connsiteY4" fmla="*/ 134588 h 157603"/>
                <a:gd name="connsiteX5" fmla="*/ 183261 w 291174"/>
                <a:gd name="connsiteY5" fmla="*/ 157543 h 15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74" h="157603">
                  <a:moveTo>
                    <a:pt x="0" y="157543"/>
                  </a:moveTo>
                  <a:lnTo>
                    <a:pt x="14192" y="0"/>
                  </a:lnTo>
                  <a:lnTo>
                    <a:pt x="176594" y="0"/>
                  </a:lnTo>
                  <a:cubicBezTo>
                    <a:pt x="233744" y="0"/>
                    <a:pt x="285369" y="35242"/>
                    <a:pt x="290894" y="78772"/>
                  </a:cubicBezTo>
                  <a:cubicBezTo>
                    <a:pt x="293046" y="100927"/>
                    <a:pt x="282692" y="122444"/>
                    <a:pt x="264033" y="134588"/>
                  </a:cubicBezTo>
                  <a:cubicBezTo>
                    <a:pt x="240106" y="150362"/>
                    <a:pt x="211903" y="158382"/>
                    <a:pt x="183261" y="157543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B570D462-A49E-F242-9AF7-D2C80AD249E2}"/>
                </a:ext>
              </a:extLst>
            </p:cNvPr>
            <p:cNvSpPr/>
            <p:nvPr/>
          </p:nvSpPr>
          <p:spPr>
            <a:xfrm>
              <a:off x="17094945" y="3017243"/>
              <a:ext cx="32964" cy="361720"/>
            </a:xfrm>
            <a:custGeom>
              <a:avLst/>
              <a:gdLst>
                <a:gd name="connsiteX0" fmla="*/ 0 w 14287"/>
                <a:gd name="connsiteY0" fmla="*/ 157734 h 157734"/>
                <a:gd name="connsiteX1" fmla="*/ 9620 w 14287"/>
                <a:gd name="connsiteY1" fmla="*/ 52292 h 157734"/>
                <a:gd name="connsiteX2" fmla="*/ 14288 w 14287"/>
                <a:gd name="connsiteY2" fmla="*/ 0 h 15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157734">
                  <a:moveTo>
                    <a:pt x="0" y="157734"/>
                  </a:moveTo>
                  <a:lnTo>
                    <a:pt x="9620" y="52292"/>
                  </a:lnTo>
                  <a:lnTo>
                    <a:pt x="1428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BDBA6E12-4691-CF48-872A-9F86F26645C3}"/>
                </a:ext>
              </a:extLst>
            </p:cNvPr>
            <p:cNvSpPr/>
            <p:nvPr/>
          </p:nvSpPr>
          <p:spPr>
            <a:xfrm>
              <a:off x="16923733" y="3137158"/>
              <a:ext cx="624397" cy="21841"/>
            </a:xfrm>
            <a:custGeom>
              <a:avLst/>
              <a:gdLst>
                <a:gd name="connsiteX0" fmla="*/ 0 w 270605"/>
                <a:gd name="connsiteY0" fmla="*/ 0 h 9525"/>
                <a:gd name="connsiteX1" fmla="*/ 83820 w 270605"/>
                <a:gd name="connsiteY1" fmla="*/ 0 h 9525"/>
                <a:gd name="connsiteX2" fmla="*/ 270605 w 27060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605" h="9525">
                  <a:moveTo>
                    <a:pt x="0" y="0"/>
                  </a:moveTo>
                  <a:lnTo>
                    <a:pt x="83820" y="0"/>
                  </a:lnTo>
                  <a:lnTo>
                    <a:pt x="270605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F541F9E9-060B-A24E-8D89-5045864DA149}"/>
                </a:ext>
              </a:extLst>
            </p:cNvPr>
            <p:cNvSpPr/>
            <p:nvPr/>
          </p:nvSpPr>
          <p:spPr>
            <a:xfrm>
              <a:off x="16074060" y="2237884"/>
              <a:ext cx="2608362" cy="1559153"/>
            </a:xfrm>
            <a:custGeom>
              <a:avLst/>
              <a:gdLst>
                <a:gd name="connsiteX0" fmla="*/ 15050 w 1130427"/>
                <a:gd name="connsiteY0" fmla="*/ 417957 h 679894"/>
                <a:gd name="connsiteX1" fmla="*/ 0 w 1130427"/>
                <a:gd name="connsiteY1" fmla="*/ 339852 h 679894"/>
                <a:gd name="connsiteX2" fmla="*/ 565213 w 1130427"/>
                <a:gd name="connsiteY2" fmla="*/ 0 h 679894"/>
                <a:gd name="connsiteX3" fmla="*/ 1130427 w 1130427"/>
                <a:gd name="connsiteY3" fmla="*/ 339852 h 679894"/>
                <a:gd name="connsiteX4" fmla="*/ 1116997 w 1130427"/>
                <a:gd name="connsiteY4" fmla="*/ 413956 h 679894"/>
                <a:gd name="connsiteX5" fmla="*/ 565213 w 1130427"/>
                <a:gd name="connsiteY5" fmla="*/ 679895 h 679894"/>
                <a:gd name="connsiteX6" fmla="*/ 15050 w 1130427"/>
                <a:gd name="connsiteY6" fmla="*/ 417957 h 67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7" h="679894">
                  <a:moveTo>
                    <a:pt x="15050" y="417957"/>
                  </a:moveTo>
                  <a:cubicBezTo>
                    <a:pt x="5143" y="393106"/>
                    <a:pt x="38" y="366608"/>
                    <a:pt x="0" y="339852"/>
                  </a:cubicBezTo>
                  <a:cubicBezTo>
                    <a:pt x="0" y="152114"/>
                    <a:pt x="253079" y="0"/>
                    <a:pt x="565213" y="0"/>
                  </a:cubicBezTo>
                  <a:cubicBezTo>
                    <a:pt x="877348" y="0"/>
                    <a:pt x="1130427" y="152400"/>
                    <a:pt x="1130427" y="339852"/>
                  </a:cubicBezTo>
                  <a:cubicBezTo>
                    <a:pt x="1130418" y="365160"/>
                    <a:pt x="1125865" y="390258"/>
                    <a:pt x="1116997" y="413956"/>
                  </a:cubicBezTo>
                  <a:cubicBezTo>
                    <a:pt x="1060704" y="566356"/>
                    <a:pt x="835057" y="679895"/>
                    <a:pt x="565213" y="679895"/>
                  </a:cubicBezTo>
                  <a:cubicBezTo>
                    <a:pt x="297656" y="679895"/>
                    <a:pt x="73628" y="568071"/>
                    <a:pt x="15050" y="417957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3BE26EBF-3105-4344-8C5F-A6E9514674C9}"/>
                </a:ext>
              </a:extLst>
            </p:cNvPr>
            <p:cNvSpPr/>
            <p:nvPr/>
          </p:nvSpPr>
          <p:spPr>
            <a:xfrm>
              <a:off x="16074130" y="3187180"/>
              <a:ext cx="2608410" cy="949296"/>
            </a:xfrm>
            <a:custGeom>
              <a:avLst/>
              <a:gdLst>
                <a:gd name="connsiteX0" fmla="*/ 1116969 w 1130448"/>
                <a:gd name="connsiteY0" fmla="*/ 0 h 413956"/>
                <a:gd name="connsiteX1" fmla="*/ 1116969 w 1130448"/>
                <a:gd name="connsiteY1" fmla="*/ 148114 h 413956"/>
                <a:gd name="connsiteX2" fmla="*/ 565281 w 1130448"/>
                <a:gd name="connsiteY2" fmla="*/ 413957 h 413956"/>
                <a:gd name="connsiteX3" fmla="*/ 13497 w 1130448"/>
                <a:gd name="connsiteY3" fmla="*/ 148019 h 413956"/>
                <a:gd name="connsiteX4" fmla="*/ 11497 w 1130448"/>
                <a:gd name="connsiteY4" fmla="*/ 5144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448" h="413956">
                  <a:moveTo>
                    <a:pt x="1116969" y="0"/>
                  </a:moveTo>
                  <a:cubicBezTo>
                    <a:pt x="1134942" y="47739"/>
                    <a:pt x="1134942" y="100375"/>
                    <a:pt x="1116969" y="148114"/>
                  </a:cubicBezTo>
                  <a:cubicBezTo>
                    <a:pt x="1060771" y="300514"/>
                    <a:pt x="835124" y="413957"/>
                    <a:pt x="565281" y="413957"/>
                  </a:cubicBezTo>
                  <a:cubicBezTo>
                    <a:pt x="295438" y="413957"/>
                    <a:pt x="69981" y="300133"/>
                    <a:pt x="13497" y="148019"/>
                  </a:cubicBezTo>
                  <a:cubicBezTo>
                    <a:pt x="-3781" y="102080"/>
                    <a:pt x="-4495" y="51549"/>
                    <a:pt x="11497" y="5144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85AE32B3-E37E-0942-BB56-AF00CBDC25C8}"/>
                </a:ext>
              </a:extLst>
            </p:cNvPr>
            <p:cNvSpPr/>
            <p:nvPr/>
          </p:nvSpPr>
          <p:spPr>
            <a:xfrm>
              <a:off x="17647814" y="3934610"/>
              <a:ext cx="2577150" cy="949509"/>
            </a:xfrm>
            <a:custGeom>
              <a:avLst/>
              <a:gdLst>
                <a:gd name="connsiteX0" fmla="*/ 1116902 w 1116901"/>
                <a:gd name="connsiteY0" fmla="*/ 148209 h 414051"/>
                <a:gd name="connsiteX1" fmla="*/ 565213 w 1116901"/>
                <a:gd name="connsiteY1" fmla="*/ 414052 h 414051"/>
                <a:gd name="connsiteX2" fmla="*/ 13430 w 1116901"/>
                <a:gd name="connsiteY2" fmla="*/ 148018 h 414051"/>
                <a:gd name="connsiteX3" fmla="*/ 13430 w 1116901"/>
                <a:gd name="connsiteY3" fmla="*/ 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901" h="414051">
                  <a:moveTo>
                    <a:pt x="1116902" y="148209"/>
                  </a:moveTo>
                  <a:cubicBezTo>
                    <a:pt x="1060609" y="300609"/>
                    <a:pt x="834962" y="414052"/>
                    <a:pt x="565213" y="414052"/>
                  </a:cubicBezTo>
                  <a:cubicBezTo>
                    <a:pt x="295466" y="414052"/>
                    <a:pt x="69913" y="299752"/>
                    <a:pt x="13430" y="148018"/>
                  </a:cubicBezTo>
                  <a:cubicBezTo>
                    <a:pt x="-4477" y="100308"/>
                    <a:pt x="-4477" y="47711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184B82BA-4A07-9D48-A335-5FD5409DB5A5}"/>
                </a:ext>
              </a:extLst>
            </p:cNvPr>
            <p:cNvSpPr/>
            <p:nvPr/>
          </p:nvSpPr>
          <p:spPr>
            <a:xfrm>
              <a:off x="18651212" y="3526626"/>
              <a:ext cx="31208" cy="339439"/>
            </a:xfrm>
            <a:custGeom>
              <a:avLst/>
              <a:gdLst>
                <a:gd name="connsiteX0" fmla="*/ 0 w 13525"/>
                <a:gd name="connsiteY0" fmla="*/ 0 h 148018"/>
                <a:gd name="connsiteX1" fmla="*/ 0 w 13525"/>
                <a:gd name="connsiteY1" fmla="*/ 0 h 148018"/>
                <a:gd name="connsiteX2" fmla="*/ 13526 w 13525"/>
                <a:gd name="connsiteY2" fmla="*/ 73914 h 148018"/>
                <a:gd name="connsiteX3" fmla="*/ 0 w 13525"/>
                <a:gd name="connsiteY3" fmla="*/ 148018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48018">
                  <a:moveTo>
                    <a:pt x="0" y="0"/>
                  </a:moveTo>
                  <a:lnTo>
                    <a:pt x="0" y="0"/>
                  </a:lnTo>
                  <a:cubicBezTo>
                    <a:pt x="8858" y="23641"/>
                    <a:pt x="13440" y="48673"/>
                    <a:pt x="13526" y="73914"/>
                  </a:cubicBezTo>
                  <a:cubicBezTo>
                    <a:pt x="13526" y="99231"/>
                    <a:pt x="8944" y="124339"/>
                    <a:pt x="0" y="14801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E3A650A2-2DD4-4544-91A4-E7FD34705D96}"/>
                </a:ext>
              </a:extLst>
            </p:cNvPr>
            <p:cNvSpPr/>
            <p:nvPr/>
          </p:nvSpPr>
          <p:spPr>
            <a:xfrm>
              <a:off x="16074060" y="3865407"/>
              <a:ext cx="2608307" cy="949296"/>
            </a:xfrm>
            <a:custGeom>
              <a:avLst/>
              <a:gdLst>
                <a:gd name="connsiteX0" fmla="*/ 1116902 w 1130403"/>
                <a:gd name="connsiteY0" fmla="*/ 191 h 413956"/>
                <a:gd name="connsiteX1" fmla="*/ 1116902 w 1130403"/>
                <a:gd name="connsiteY1" fmla="*/ 191 h 413956"/>
                <a:gd name="connsiteX2" fmla="*/ 1116902 w 1130403"/>
                <a:gd name="connsiteY2" fmla="*/ 148209 h 413956"/>
                <a:gd name="connsiteX3" fmla="*/ 565213 w 1130403"/>
                <a:gd name="connsiteY3" fmla="*/ 413957 h 413956"/>
                <a:gd name="connsiteX4" fmla="*/ 13430 w 1130403"/>
                <a:gd name="connsiteY4" fmla="*/ 148114 h 413956"/>
                <a:gd name="connsiteX5" fmla="*/ 13430 w 1130403"/>
                <a:gd name="connsiteY5" fmla="*/ 0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403" h="413956">
                  <a:moveTo>
                    <a:pt x="1116902" y="191"/>
                  </a:moveTo>
                  <a:lnTo>
                    <a:pt x="1116902" y="191"/>
                  </a:lnTo>
                  <a:cubicBezTo>
                    <a:pt x="1134904" y="47892"/>
                    <a:pt x="1134904" y="100508"/>
                    <a:pt x="1116902" y="148209"/>
                  </a:cubicBezTo>
                  <a:cubicBezTo>
                    <a:pt x="1060704" y="300609"/>
                    <a:pt x="835057" y="413957"/>
                    <a:pt x="565213" y="413957"/>
                  </a:cubicBezTo>
                  <a:cubicBezTo>
                    <a:pt x="295370" y="413957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209C2B9D-F02B-2B43-9717-80984A88BFDE}"/>
                </a:ext>
              </a:extLst>
            </p:cNvPr>
            <p:cNvSpPr/>
            <p:nvPr/>
          </p:nvSpPr>
          <p:spPr>
            <a:xfrm>
              <a:off x="16074060" y="4205725"/>
              <a:ext cx="2577150" cy="949296"/>
            </a:xfrm>
            <a:custGeom>
              <a:avLst/>
              <a:gdLst>
                <a:gd name="connsiteX0" fmla="*/ 1116902 w 1116901"/>
                <a:gd name="connsiteY0" fmla="*/ 148209 h 413956"/>
                <a:gd name="connsiteX1" fmla="*/ 565213 w 1116901"/>
                <a:gd name="connsiteY1" fmla="*/ 413956 h 413956"/>
                <a:gd name="connsiteX2" fmla="*/ 13430 w 1116901"/>
                <a:gd name="connsiteY2" fmla="*/ 148114 h 413956"/>
                <a:gd name="connsiteX3" fmla="*/ 13430 w 1116901"/>
                <a:gd name="connsiteY3" fmla="*/ 0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901" h="413956">
                  <a:moveTo>
                    <a:pt x="1116902" y="148209"/>
                  </a:moveTo>
                  <a:cubicBezTo>
                    <a:pt x="1060609" y="300609"/>
                    <a:pt x="834962" y="413956"/>
                    <a:pt x="565213" y="413956"/>
                  </a:cubicBezTo>
                  <a:cubicBezTo>
                    <a:pt x="295466" y="413956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9EE87FDE-FFAD-E145-9155-F5862034D6C0}"/>
                </a:ext>
              </a:extLst>
            </p:cNvPr>
            <p:cNvSpPr/>
            <p:nvPr/>
          </p:nvSpPr>
          <p:spPr>
            <a:xfrm>
              <a:off x="18651212" y="4205725"/>
              <a:ext cx="31208" cy="339439"/>
            </a:xfrm>
            <a:custGeom>
              <a:avLst/>
              <a:gdLst>
                <a:gd name="connsiteX0" fmla="*/ 0 w 13525"/>
                <a:gd name="connsiteY0" fmla="*/ 0 h 148018"/>
                <a:gd name="connsiteX1" fmla="*/ 0 w 13525"/>
                <a:gd name="connsiteY1" fmla="*/ 0 h 148018"/>
                <a:gd name="connsiteX2" fmla="*/ 13526 w 13525"/>
                <a:gd name="connsiteY2" fmla="*/ 73819 h 148018"/>
                <a:gd name="connsiteX3" fmla="*/ 0 w 13525"/>
                <a:gd name="connsiteY3" fmla="*/ 148019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48018">
                  <a:moveTo>
                    <a:pt x="0" y="0"/>
                  </a:moveTo>
                  <a:lnTo>
                    <a:pt x="0" y="0"/>
                  </a:lnTo>
                  <a:cubicBezTo>
                    <a:pt x="8839" y="23613"/>
                    <a:pt x="13421" y="48606"/>
                    <a:pt x="13526" y="73819"/>
                  </a:cubicBezTo>
                  <a:cubicBezTo>
                    <a:pt x="13526" y="99165"/>
                    <a:pt x="8944" y="124301"/>
                    <a:pt x="0" y="148019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F449A9B8-05F7-5942-9D2A-50A26DDFC937}"/>
                </a:ext>
              </a:extLst>
            </p:cNvPr>
            <p:cNvSpPr/>
            <p:nvPr/>
          </p:nvSpPr>
          <p:spPr>
            <a:xfrm>
              <a:off x="16074060" y="4545164"/>
              <a:ext cx="2608362" cy="949076"/>
            </a:xfrm>
            <a:custGeom>
              <a:avLst/>
              <a:gdLst>
                <a:gd name="connsiteX0" fmla="*/ 1116902 w 1130427"/>
                <a:gd name="connsiteY0" fmla="*/ 95 h 413861"/>
                <a:gd name="connsiteX1" fmla="*/ 1116902 w 1130427"/>
                <a:gd name="connsiteY1" fmla="*/ 95 h 413861"/>
                <a:gd name="connsiteX2" fmla="*/ 1130427 w 1130427"/>
                <a:gd name="connsiteY2" fmla="*/ 73914 h 413861"/>
                <a:gd name="connsiteX3" fmla="*/ 1116902 w 1130427"/>
                <a:gd name="connsiteY3" fmla="*/ 148019 h 413861"/>
                <a:gd name="connsiteX4" fmla="*/ 565213 w 1130427"/>
                <a:gd name="connsiteY4" fmla="*/ 413861 h 413861"/>
                <a:gd name="connsiteX5" fmla="*/ 13430 w 1130427"/>
                <a:gd name="connsiteY5" fmla="*/ 147923 h 413861"/>
                <a:gd name="connsiteX6" fmla="*/ 13430 w 1130427"/>
                <a:gd name="connsiteY6" fmla="*/ 0 h 4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7" h="413861">
                  <a:moveTo>
                    <a:pt x="1116902" y="95"/>
                  </a:moveTo>
                  <a:lnTo>
                    <a:pt x="1116902" y="95"/>
                  </a:lnTo>
                  <a:cubicBezTo>
                    <a:pt x="1125760" y="23708"/>
                    <a:pt x="1130341" y="48701"/>
                    <a:pt x="1130427" y="73914"/>
                  </a:cubicBezTo>
                  <a:cubicBezTo>
                    <a:pt x="1130427" y="99231"/>
                    <a:pt x="1125845" y="124339"/>
                    <a:pt x="1116902" y="148019"/>
                  </a:cubicBezTo>
                  <a:cubicBezTo>
                    <a:pt x="1060704" y="300419"/>
                    <a:pt x="835057" y="413861"/>
                    <a:pt x="565213" y="413861"/>
                  </a:cubicBezTo>
                  <a:cubicBezTo>
                    <a:pt x="295370" y="413861"/>
                    <a:pt x="69913" y="300133"/>
                    <a:pt x="13430" y="147923"/>
                  </a:cubicBezTo>
                  <a:cubicBezTo>
                    <a:pt x="-4477" y="100241"/>
                    <a:pt x="-4477" y="47682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5C67AEBD-2801-5240-87FB-0619A32AD797}"/>
                </a:ext>
              </a:extLst>
            </p:cNvPr>
            <p:cNvSpPr/>
            <p:nvPr/>
          </p:nvSpPr>
          <p:spPr>
            <a:xfrm>
              <a:off x="16074060" y="4884606"/>
              <a:ext cx="2577150" cy="949512"/>
            </a:xfrm>
            <a:custGeom>
              <a:avLst/>
              <a:gdLst>
                <a:gd name="connsiteX0" fmla="*/ 1116902 w 1116901"/>
                <a:gd name="connsiteY0" fmla="*/ 148209 h 414051"/>
                <a:gd name="connsiteX1" fmla="*/ 565213 w 1116901"/>
                <a:gd name="connsiteY1" fmla="*/ 414051 h 414051"/>
                <a:gd name="connsiteX2" fmla="*/ 13430 w 1116901"/>
                <a:gd name="connsiteY2" fmla="*/ 148114 h 414051"/>
                <a:gd name="connsiteX3" fmla="*/ 13430 w 1116901"/>
                <a:gd name="connsiteY3" fmla="*/ 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901" h="414051">
                  <a:moveTo>
                    <a:pt x="1116902" y="148209"/>
                  </a:moveTo>
                  <a:cubicBezTo>
                    <a:pt x="1060704" y="300609"/>
                    <a:pt x="835057" y="414051"/>
                    <a:pt x="565213" y="414051"/>
                  </a:cubicBezTo>
                  <a:cubicBezTo>
                    <a:pt x="295370" y="414051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5478145B-C4E6-F743-AFA6-158617B43F30}"/>
                </a:ext>
              </a:extLst>
            </p:cNvPr>
            <p:cNvSpPr/>
            <p:nvPr/>
          </p:nvSpPr>
          <p:spPr>
            <a:xfrm>
              <a:off x="18651212" y="4884606"/>
              <a:ext cx="31208" cy="339439"/>
            </a:xfrm>
            <a:custGeom>
              <a:avLst/>
              <a:gdLst>
                <a:gd name="connsiteX0" fmla="*/ 0 w 13525"/>
                <a:gd name="connsiteY0" fmla="*/ 0 h 148018"/>
                <a:gd name="connsiteX1" fmla="*/ 0 w 13525"/>
                <a:gd name="connsiteY1" fmla="*/ 0 h 148018"/>
                <a:gd name="connsiteX2" fmla="*/ 13526 w 13525"/>
                <a:gd name="connsiteY2" fmla="*/ 74009 h 148018"/>
                <a:gd name="connsiteX3" fmla="*/ 0 w 13525"/>
                <a:gd name="connsiteY3" fmla="*/ 148018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48018">
                  <a:moveTo>
                    <a:pt x="0" y="0"/>
                  </a:moveTo>
                  <a:lnTo>
                    <a:pt x="0" y="0"/>
                  </a:lnTo>
                  <a:cubicBezTo>
                    <a:pt x="8858" y="23669"/>
                    <a:pt x="13440" y="48730"/>
                    <a:pt x="13526" y="74009"/>
                  </a:cubicBezTo>
                  <a:cubicBezTo>
                    <a:pt x="13516" y="99288"/>
                    <a:pt x="8935" y="124368"/>
                    <a:pt x="0" y="14801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4DFDC6CF-084D-514B-AAFD-A2A66A7E8B76}"/>
                </a:ext>
              </a:extLst>
            </p:cNvPr>
            <p:cNvSpPr/>
            <p:nvPr/>
          </p:nvSpPr>
          <p:spPr>
            <a:xfrm>
              <a:off x="16073848" y="5224260"/>
              <a:ext cx="2608360" cy="949954"/>
            </a:xfrm>
            <a:custGeom>
              <a:avLst/>
              <a:gdLst>
                <a:gd name="connsiteX0" fmla="*/ 1116997 w 1130426"/>
                <a:gd name="connsiteY0" fmla="*/ 0 h 414242"/>
                <a:gd name="connsiteX1" fmla="*/ 1116997 w 1130426"/>
                <a:gd name="connsiteY1" fmla="*/ 0 h 414242"/>
                <a:gd name="connsiteX2" fmla="*/ 1130427 w 1130426"/>
                <a:gd name="connsiteY2" fmla="*/ 74390 h 414242"/>
                <a:gd name="connsiteX3" fmla="*/ 565213 w 1130426"/>
                <a:gd name="connsiteY3" fmla="*/ 414242 h 414242"/>
                <a:gd name="connsiteX4" fmla="*/ 0 w 1130426"/>
                <a:gd name="connsiteY4" fmla="*/ 74390 h 414242"/>
                <a:gd name="connsiteX5" fmla="*/ 13430 w 1130426"/>
                <a:gd name="connsiteY5" fmla="*/ 381 h 41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426" h="414242">
                  <a:moveTo>
                    <a:pt x="1116997" y="0"/>
                  </a:moveTo>
                  <a:lnTo>
                    <a:pt x="1116997" y="0"/>
                  </a:lnTo>
                  <a:cubicBezTo>
                    <a:pt x="1125874" y="23793"/>
                    <a:pt x="1130427" y="48987"/>
                    <a:pt x="1130427" y="74390"/>
                  </a:cubicBezTo>
                  <a:cubicBezTo>
                    <a:pt x="1130427" y="262128"/>
                    <a:pt x="877348" y="414242"/>
                    <a:pt x="565213" y="414242"/>
                  </a:cubicBezTo>
                  <a:cubicBezTo>
                    <a:pt x="253079" y="414242"/>
                    <a:pt x="0" y="261842"/>
                    <a:pt x="0" y="74390"/>
                  </a:cubicBezTo>
                  <a:cubicBezTo>
                    <a:pt x="9" y="49111"/>
                    <a:pt x="4562" y="24051"/>
                    <a:pt x="13430" y="381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2F738F6C-937F-554A-8B58-372CC897BF37}"/>
                </a:ext>
              </a:extLst>
            </p:cNvPr>
            <p:cNvSpPr/>
            <p:nvPr/>
          </p:nvSpPr>
          <p:spPr>
            <a:xfrm>
              <a:off x="17647820" y="3561791"/>
              <a:ext cx="2608364" cy="2592322"/>
            </a:xfrm>
            <a:custGeom>
              <a:avLst/>
              <a:gdLst>
                <a:gd name="connsiteX0" fmla="*/ 442436 w 1130426"/>
                <a:gd name="connsiteY0" fmla="*/ 564928 h 1130426"/>
                <a:gd name="connsiteX1" fmla="*/ 646747 w 1130426"/>
                <a:gd name="connsiteY1" fmla="*/ 564928 h 1130426"/>
                <a:gd name="connsiteX2" fmla="*/ 781298 w 1130426"/>
                <a:gd name="connsiteY2" fmla="*/ 437445 h 1130426"/>
                <a:gd name="connsiteX3" fmla="*/ 653815 w 1130426"/>
                <a:gd name="connsiteY3" fmla="*/ 302895 h 1130426"/>
                <a:gd name="connsiteX4" fmla="*/ 646747 w 1130426"/>
                <a:gd name="connsiteY4" fmla="*/ 302895 h 1130426"/>
                <a:gd name="connsiteX5" fmla="*/ 442436 w 1130426"/>
                <a:gd name="connsiteY5" fmla="*/ 302895 h 1130426"/>
                <a:gd name="connsiteX6" fmla="*/ 565118 w 1130426"/>
                <a:gd name="connsiteY6" fmla="*/ 0 h 1130426"/>
                <a:gd name="connsiteX7" fmla="*/ 1130427 w 1130426"/>
                <a:gd name="connsiteY7" fmla="*/ 565118 h 1130426"/>
                <a:gd name="connsiteX8" fmla="*/ 565309 w 1130426"/>
                <a:gd name="connsiteY8" fmla="*/ 1130427 h 1130426"/>
                <a:gd name="connsiteX9" fmla="*/ 0 w 1130426"/>
                <a:gd name="connsiteY9" fmla="*/ 565309 h 1130426"/>
                <a:gd name="connsiteX10" fmla="*/ 0 w 1130426"/>
                <a:gd name="connsiteY10" fmla="*/ 565214 h 1130426"/>
                <a:gd name="connsiteX11" fmla="*/ 565118 w 1130426"/>
                <a:gd name="connsiteY11" fmla="*/ 0 h 113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0426" h="1130426">
                  <a:moveTo>
                    <a:pt x="442436" y="564928"/>
                  </a:moveTo>
                  <a:lnTo>
                    <a:pt x="646747" y="564928"/>
                  </a:lnTo>
                  <a:cubicBezTo>
                    <a:pt x="719109" y="566881"/>
                    <a:pt x="779345" y="509807"/>
                    <a:pt x="781298" y="437445"/>
                  </a:cubicBezTo>
                  <a:cubicBezTo>
                    <a:pt x="783250" y="365084"/>
                    <a:pt x="726167" y="304848"/>
                    <a:pt x="653815" y="302895"/>
                  </a:cubicBezTo>
                  <a:cubicBezTo>
                    <a:pt x="651462" y="302828"/>
                    <a:pt x="649100" y="302828"/>
                    <a:pt x="646747" y="302895"/>
                  </a:cubicBezTo>
                  <a:lnTo>
                    <a:pt x="442436" y="302895"/>
                  </a:lnTo>
                  <a:close/>
                  <a:moveTo>
                    <a:pt x="565118" y="0"/>
                  </a:moveTo>
                  <a:cubicBezTo>
                    <a:pt x="877281" y="-57"/>
                    <a:pt x="1130370" y="252956"/>
                    <a:pt x="1130427" y="565118"/>
                  </a:cubicBezTo>
                  <a:cubicBezTo>
                    <a:pt x="1130484" y="877281"/>
                    <a:pt x="877472" y="1130370"/>
                    <a:pt x="565309" y="1130427"/>
                  </a:cubicBezTo>
                  <a:cubicBezTo>
                    <a:pt x="253146" y="1130484"/>
                    <a:pt x="57" y="877471"/>
                    <a:pt x="0" y="565309"/>
                  </a:cubicBezTo>
                  <a:cubicBezTo>
                    <a:pt x="0" y="565280"/>
                    <a:pt x="0" y="565242"/>
                    <a:pt x="0" y="565214"/>
                  </a:cubicBezTo>
                  <a:cubicBezTo>
                    <a:pt x="0" y="253089"/>
                    <a:pt x="252994" y="57"/>
                    <a:pt x="565118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97EA07A4-9913-544A-859A-8F2BFBBB26CC}"/>
                </a:ext>
              </a:extLst>
            </p:cNvPr>
            <p:cNvSpPr/>
            <p:nvPr/>
          </p:nvSpPr>
          <p:spPr>
            <a:xfrm>
              <a:off x="18578695" y="4276494"/>
              <a:ext cx="773846" cy="600899"/>
            </a:xfrm>
            <a:custGeom>
              <a:avLst/>
              <a:gdLst>
                <a:gd name="connsiteX0" fmla="*/ 335375 w 335375"/>
                <a:gd name="connsiteY0" fmla="*/ 130969 h 262032"/>
                <a:gd name="connsiteX1" fmla="*/ 204311 w 335375"/>
                <a:gd name="connsiteY1" fmla="*/ 262033 h 262032"/>
                <a:gd name="connsiteX2" fmla="*/ 0 w 335375"/>
                <a:gd name="connsiteY2" fmla="*/ 262033 h 262032"/>
                <a:gd name="connsiteX3" fmla="*/ 0 w 335375"/>
                <a:gd name="connsiteY3" fmla="*/ 0 h 262032"/>
                <a:gd name="connsiteX4" fmla="*/ 204311 w 335375"/>
                <a:gd name="connsiteY4" fmla="*/ 0 h 262032"/>
                <a:gd name="connsiteX5" fmla="*/ 335375 w 335375"/>
                <a:gd name="connsiteY5" fmla="*/ 130874 h 262032"/>
                <a:gd name="connsiteX6" fmla="*/ 335375 w 335375"/>
                <a:gd name="connsiteY6" fmla="*/ 130969 h 26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75" h="262032">
                  <a:moveTo>
                    <a:pt x="335375" y="130969"/>
                  </a:moveTo>
                  <a:cubicBezTo>
                    <a:pt x="335375" y="203349"/>
                    <a:pt x="276692" y="262033"/>
                    <a:pt x="204311" y="262033"/>
                  </a:cubicBezTo>
                  <a:lnTo>
                    <a:pt x="0" y="262033"/>
                  </a:lnTo>
                  <a:lnTo>
                    <a:pt x="0" y="0"/>
                  </a:lnTo>
                  <a:lnTo>
                    <a:pt x="204311" y="0"/>
                  </a:lnTo>
                  <a:cubicBezTo>
                    <a:pt x="276644" y="-57"/>
                    <a:pt x="335318" y="58541"/>
                    <a:pt x="335375" y="130874"/>
                  </a:cubicBezTo>
                  <a:cubicBezTo>
                    <a:pt x="335375" y="130902"/>
                    <a:pt x="335375" y="130940"/>
                    <a:pt x="335375" y="13096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C248CB88-C09A-1A4C-BDB9-A2AE01B61628}"/>
                </a:ext>
              </a:extLst>
            </p:cNvPr>
            <p:cNvSpPr/>
            <p:nvPr/>
          </p:nvSpPr>
          <p:spPr>
            <a:xfrm>
              <a:off x="18371222" y="4877398"/>
              <a:ext cx="207471" cy="21841"/>
            </a:xfrm>
            <a:custGeom>
              <a:avLst/>
              <a:gdLst>
                <a:gd name="connsiteX0" fmla="*/ 89916 w 89915"/>
                <a:gd name="connsiteY0" fmla="*/ 0 h 9525"/>
                <a:gd name="connsiteX1" fmla="*/ 0 w 899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15" h="9525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151B5BC0-093A-3342-8F79-ABDE16942F88}"/>
                </a:ext>
              </a:extLst>
            </p:cNvPr>
            <p:cNvSpPr/>
            <p:nvPr/>
          </p:nvSpPr>
          <p:spPr>
            <a:xfrm>
              <a:off x="18578695" y="4276383"/>
              <a:ext cx="782003" cy="601129"/>
            </a:xfrm>
            <a:custGeom>
              <a:avLst/>
              <a:gdLst>
                <a:gd name="connsiteX0" fmla="*/ 0 w 338909"/>
                <a:gd name="connsiteY0" fmla="*/ 262081 h 262131"/>
                <a:gd name="connsiteX1" fmla="*/ 0 w 338909"/>
                <a:gd name="connsiteY1" fmla="*/ 49 h 262131"/>
                <a:gd name="connsiteX2" fmla="*/ 204311 w 338909"/>
                <a:gd name="connsiteY2" fmla="*/ 49 h 262131"/>
                <a:gd name="connsiteX3" fmla="*/ 338861 w 338909"/>
                <a:gd name="connsiteY3" fmla="*/ 127531 h 262131"/>
                <a:gd name="connsiteX4" fmla="*/ 211379 w 338909"/>
                <a:gd name="connsiteY4" fmla="*/ 262081 h 262131"/>
                <a:gd name="connsiteX5" fmla="*/ 204311 w 338909"/>
                <a:gd name="connsiteY5" fmla="*/ 262081 h 2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909" h="262131">
                  <a:moveTo>
                    <a:pt x="0" y="262081"/>
                  </a:moveTo>
                  <a:lnTo>
                    <a:pt x="0" y="49"/>
                  </a:lnTo>
                  <a:lnTo>
                    <a:pt x="204311" y="49"/>
                  </a:lnTo>
                  <a:cubicBezTo>
                    <a:pt x="276673" y="-1904"/>
                    <a:pt x="336909" y="55170"/>
                    <a:pt x="338861" y="127531"/>
                  </a:cubicBezTo>
                  <a:cubicBezTo>
                    <a:pt x="340814" y="199893"/>
                    <a:pt x="283731" y="260129"/>
                    <a:pt x="211379" y="262081"/>
                  </a:cubicBezTo>
                  <a:cubicBezTo>
                    <a:pt x="209026" y="262148"/>
                    <a:pt x="206664" y="262148"/>
                    <a:pt x="204311" y="262081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49FC1C51-17B0-4A4B-882E-78D459432F3C}"/>
                </a:ext>
              </a:extLst>
            </p:cNvPr>
            <p:cNvSpPr/>
            <p:nvPr/>
          </p:nvSpPr>
          <p:spPr>
            <a:xfrm>
              <a:off x="18578695" y="4877398"/>
              <a:ext cx="21976" cy="601120"/>
            </a:xfrm>
            <a:custGeom>
              <a:avLst/>
              <a:gdLst>
                <a:gd name="connsiteX0" fmla="*/ 0 w 9525"/>
                <a:gd name="connsiteY0" fmla="*/ 262128 h 262127"/>
                <a:gd name="connsiteX1" fmla="*/ 0 w 9525"/>
                <a:gd name="connsiteY1" fmla="*/ 86963 h 262127"/>
                <a:gd name="connsiteX2" fmla="*/ 0 w 9525"/>
                <a:gd name="connsiteY2" fmla="*/ 0 h 26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262127">
                  <a:moveTo>
                    <a:pt x="0" y="262128"/>
                  </a:moveTo>
                  <a:lnTo>
                    <a:pt x="0" y="86963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541DEA8D-2DA8-904F-9B29-E4D42840C550}"/>
                </a:ext>
              </a:extLst>
            </p:cNvPr>
            <p:cNvSpPr/>
            <p:nvPr/>
          </p:nvSpPr>
          <p:spPr>
            <a:xfrm>
              <a:off x="18371222" y="5076826"/>
              <a:ext cx="670331" cy="21841"/>
            </a:xfrm>
            <a:custGeom>
              <a:avLst/>
              <a:gdLst>
                <a:gd name="connsiteX0" fmla="*/ 0 w 290512"/>
                <a:gd name="connsiteY0" fmla="*/ 0 h 9525"/>
                <a:gd name="connsiteX1" fmla="*/ 89916 w 290512"/>
                <a:gd name="connsiteY1" fmla="*/ 0 h 9525"/>
                <a:gd name="connsiteX2" fmla="*/ 290513 w 290512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9525">
                  <a:moveTo>
                    <a:pt x="0" y="0"/>
                  </a:moveTo>
                  <a:lnTo>
                    <a:pt x="89916" y="0"/>
                  </a:lnTo>
                  <a:lnTo>
                    <a:pt x="290513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="" xmlns:a16="http://schemas.microsoft.com/office/drawing/2014/main" xmlns:cdr="http://schemas.openxmlformats.org/drawingml/2006/chartDrawing" xmlns:c="http://schemas.openxmlformats.org/drawingml/2006/chart" xmlns:lc="http://schemas.openxmlformats.org/drawingml/2006/lockedCanvas" id="{3801463F-DB59-204E-A188-F85EDC9C3032}"/>
                </a:ext>
              </a:extLst>
            </p:cNvPr>
            <p:cNvSpPr/>
            <p:nvPr/>
          </p:nvSpPr>
          <p:spPr>
            <a:xfrm>
              <a:off x="17647820" y="3500617"/>
              <a:ext cx="2608364" cy="2714768"/>
            </a:xfrm>
            <a:custGeom>
              <a:avLst/>
              <a:gdLst>
                <a:gd name="connsiteX0" fmla="*/ 1130427 w 1130427"/>
                <a:gd name="connsiteY0" fmla="*/ 564928 h 1130427"/>
                <a:gd name="connsiteX1" fmla="*/ 565499 w 1130427"/>
                <a:gd name="connsiteY1" fmla="*/ 1130427 h 1130427"/>
                <a:gd name="connsiteX2" fmla="*/ 0 w 1130427"/>
                <a:gd name="connsiteY2" fmla="*/ 565499 h 1130427"/>
                <a:gd name="connsiteX3" fmla="*/ 564928 w 1130427"/>
                <a:gd name="connsiteY3" fmla="*/ 0 h 1130427"/>
                <a:gd name="connsiteX4" fmla="*/ 565214 w 1130427"/>
                <a:gd name="connsiteY4" fmla="*/ 0 h 1130427"/>
                <a:gd name="connsiteX5" fmla="*/ 1130427 w 1130427"/>
                <a:gd name="connsiteY5" fmla="*/ 564832 h 1130427"/>
                <a:gd name="connsiteX6" fmla="*/ 1130427 w 1130427"/>
                <a:gd name="connsiteY6" fmla="*/ 564928 h 113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7" h="1130427">
                  <a:moveTo>
                    <a:pt x="1130427" y="564928"/>
                  </a:moveTo>
                  <a:cubicBezTo>
                    <a:pt x="1130589" y="877091"/>
                    <a:pt x="877662" y="1130265"/>
                    <a:pt x="565499" y="1130427"/>
                  </a:cubicBezTo>
                  <a:cubicBezTo>
                    <a:pt x="253337" y="1130589"/>
                    <a:pt x="162" y="877662"/>
                    <a:pt x="0" y="565499"/>
                  </a:cubicBezTo>
                  <a:cubicBezTo>
                    <a:pt x="-162" y="253336"/>
                    <a:pt x="252765" y="162"/>
                    <a:pt x="564928" y="0"/>
                  </a:cubicBezTo>
                  <a:cubicBezTo>
                    <a:pt x="565023" y="0"/>
                    <a:pt x="565118" y="0"/>
                    <a:pt x="565214" y="0"/>
                  </a:cubicBezTo>
                  <a:cubicBezTo>
                    <a:pt x="877272" y="-105"/>
                    <a:pt x="1130322" y="252774"/>
                    <a:pt x="1130427" y="564832"/>
                  </a:cubicBezTo>
                  <a:cubicBezTo>
                    <a:pt x="1130427" y="564861"/>
                    <a:pt x="1130427" y="564899"/>
                    <a:pt x="1130427" y="564928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186" name="Прямоугольник 185"/>
          <p:cNvSpPr/>
          <p:nvPr/>
        </p:nvSpPr>
        <p:spPr>
          <a:xfrm>
            <a:off x="1962394" y="687541"/>
            <a:ext cx="4784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Внешнеторговый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оборот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532028" y="1159876"/>
            <a:ext cx="228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19,5 млрд.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долл. США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0977" y="1513722"/>
            <a:ext cx="2146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19,4 млрд. долл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США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7074" y="1864813"/>
            <a:ext cx="1989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12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млрд.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долл. США</a:t>
            </a:r>
          </a:p>
        </p:txBody>
      </p:sp>
      <p:sp>
        <p:nvSpPr>
          <p:cNvPr id="117" name="TextBox 5"/>
          <p:cNvSpPr txBox="1"/>
          <p:nvPr/>
        </p:nvSpPr>
        <p:spPr>
          <a:xfrm>
            <a:off x="333783" y="1085625"/>
            <a:ext cx="131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2021 г.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8" name="TextBox 5"/>
          <p:cNvSpPr txBox="1"/>
          <p:nvPr/>
        </p:nvSpPr>
        <p:spPr>
          <a:xfrm>
            <a:off x="332752" y="1436776"/>
            <a:ext cx="139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2022 г.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6" name="TextBox 5"/>
          <p:cNvSpPr txBox="1"/>
          <p:nvPr/>
        </p:nvSpPr>
        <p:spPr>
          <a:xfrm>
            <a:off x="339441" y="1786387"/>
            <a:ext cx="2597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2023 г.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(9 месяцев)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2" name="Freeform 44"/>
          <p:cNvSpPr>
            <a:spLocks/>
          </p:cNvSpPr>
          <p:nvPr/>
        </p:nvSpPr>
        <p:spPr bwMode="auto">
          <a:xfrm>
            <a:off x="5445056" y="4190234"/>
            <a:ext cx="2178866" cy="593714"/>
          </a:xfrm>
          <a:custGeom>
            <a:avLst/>
            <a:gdLst>
              <a:gd name="T0" fmla="*/ 4155 w 4169"/>
              <a:gd name="T1" fmla="*/ 1003 h 1136"/>
              <a:gd name="T2" fmla="*/ 4067 w 4169"/>
              <a:gd name="T3" fmla="*/ 1003 h 1136"/>
              <a:gd name="T4" fmla="*/ 3907 w 4169"/>
              <a:gd name="T5" fmla="*/ 1003 h 1136"/>
              <a:gd name="T6" fmla="*/ 3907 w 4169"/>
              <a:gd name="T7" fmla="*/ 956 h 1136"/>
              <a:gd name="T8" fmla="*/ 3819 w 4169"/>
              <a:gd name="T9" fmla="*/ 956 h 1136"/>
              <a:gd name="T10" fmla="*/ 3819 w 4169"/>
              <a:gd name="T11" fmla="*/ 390 h 1136"/>
              <a:gd name="T12" fmla="*/ 3907 w 4169"/>
              <a:gd name="T13" fmla="*/ 390 h 1136"/>
              <a:gd name="T14" fmla="*/ 3907 w 4169"/>
              <a:gd name="T15" fmla="*/ 341 h 1136"/>
              <a:gd name="T16" fmla="*/ 4169 w 4169"/>
              <a:gd name="T17" fmla="*/ 341 h 1136"/>
              <a:gd name="T18" fmla="*/ 4169 w 4169"/>
              <a:gd name="T19" fmla="*/ 0 h 1136"/>
              <a:gd name="T20" fmla="*/ 0 w 4169"/>
              <a:gd name="T21" fmla="*/ 0 h 1136"/>
              <a:gd name="T22" fmla="*/ 0 w 4169"/>
              <a:gd name="T23" fmla="*/ 1136 h 1136"/>
              <a:gd name="T24" fmla="*/ 4169 w 4169"/>
              <a:gd name="T25" fmla="*/ 1136 h 1136"/>
              <a:gd name="T26" fmla="*/ 4169 w 4169"/>
              <a:gd name="T27" fmla="*/ 1003 h 1136"/>
              <a:gd name="T28" fmla="*/ 4155 w 4169"/>
              <a:gd name="T29" fmla="*/ 1003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9" h="1136">
                <a:moveTo>
                  <a:pt x="4155" y="1003"/>
                </a:moveTo>
                <a:lnTo>
                  <a:pt x="4067" y="1003"/>
                </a:lnTo>
                <a:lnTo>
                  <a:pt x="3907" y="1003"/>
                </a:lnTo>
                <a:lnTo>
                  <a:pt x="3907" y="956"/>
                </a:lnTo>
                <a:lnTo>
                  <a:pt x="3819" y="956"/>
                </a:lnTo>
                <a:lnTo>
                  <a:pt x="3819" y="390"/>
                </a:lnTo>
                <a:lnTo>
                  <a:pt x="3907" y="390"/>
                </a:lnTo>
                <a:lnTo>
                  <a:pt x="3907" y="341"/>
                </a:lnTo>
                <a:lnTo>
                  <a:pt x="4169" y="341"/>
                </a:lnTo>
                <a:lnTo>
                  <a:pt x="4169" y="0"/>
                </a:lnTo>
                <a:lnTo>
                  <a:pt x="0" y="0"/>
                </a:lnTo>
                <a:lnTo>
                  <a:pt x="0" y="1136"/>
                </a:lnTo>
                <a:lnTo>
                  <a:pt x="4169" y="1136"/>
                </a:lnTo>
                <a:lnTo>
                  <a:pt x="4169" y="1003"/>
                </a:lnTo>
                <a:lnTo>
                  <a:pt x="4155" y="100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" name="Freeform 44"/>
          <p:cNvSpPr>
            <a:spLocks/>
          </p:cNvSpPr>
          <p:nvPr/>
        </p:nvSpPr>
        <p:spPr bwMode="auto">
          <a:xfrm>
            <a:off x="4067521" y="4190234"/>
            <a:ext cx="1377534" cy="5937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4" name="TextBox 62"/>
          <p:cNvSpPr txBox="1"/>
          <p:nvPr/>
        </p:nvSpPr>
        <p:spPr>
          <a:xfrm>
            <a:off x="4278062" y="4308606"/>
            <a:ext cx="3651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100 000 деклараций на товары</a:t>
            </a: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3"/>
          <a:stretch/>
        </p:blipFill>
        <p:spPr bwMode="auto">
          <a:xfrm>
            <a:off x="7045833" y="3975135"/>
            <a:ext cx="2133600" cy="77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" name="Группа 75"/>
          <p:cNvGrpSpPr/>
          <p:nvPr/>
        </p:nvGrpSpPr>
        <p:grpSpPr>
          <a:xfrm rot="10800000">
            <a:off x="119689" y="3587054"/>
            <a:ext cx="3578877" cy="1154389"/>
            <a:chOff x="6515611" y="2889449"/>
            <a:chExt cx="2533597" cy="673944"/>
          </a:xfrm>
          <a:solidFill>
            <a:schemeClr val="accent3"/>
          </a:solidFill>
        </p:grpSpPr>
        <p:sp>
          <p:nvSpPr>
            <p:cNvPr id="77" name="Стрелка вниз 76"/>
            <p:cNvSpPr/>
            <p:nvPr/>
          </p:nvSpPr>
          <p:spPr>
            <a:xfrm rot="5400000">
              <a:off x="7420058" y="1985002"/>
              <a:ext cx="673944" cy="2482837"/>
            </a:xfrm>
            <a:prstGeom prst="downArrow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6612533" y="3059633"/>
              <a:ext cx="2436675" cy="3593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ВСЕГО выпущено (9 месяцев 2023 г.)</a:t>
              </a:r>
            </a:p>
            <a:p>
              <a:pPr algn="ctr"/>
              <a:r>
                <a:rPr lang="ru-RU" sz="1800" b="1" dirty="0" smtClean="0">
                  <a:solidFill>
                    <a:schemeClr val="bg1"/>
                  </a:solidFill>
                  <a:latin typeface="Calibri" pitchFamily="34" charset="0"/>
                </a:rPr>
                <a:t>152 444 </a:t>
              </a:r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декларации на товары</a:t>
              </a: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490926" y="4294720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0000"/>
            <a:r>
              <a:rPr lang="ru-RU" sz="1800" b="1" spc="-75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68 </a:t>
            </a:r>
            <a:r>
              <a:rPr lang="ru-RU" sz="1800" b="1" spc="-75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%</a:t>
            </a:r>
            <a:endParaRPr lang="ru-RU" sz="1800" b="1" spc="-75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0" name="Дуга 79"/>
          <p:cNvSpPr/>
          <p:nvPr/>
        </p:nvSpPr>
        <p:spPr>
          <a:xfrm rot="2632219" flipH="1">
            <a:off x="3309170" y="4002188"/>
            <a:ext cx="796389" cy="695593"/>
          </a:xfrm>
          <a:prstGeom prst="arc">
            <a:avLst>
              <a:gd name="adj1" fmla="val 5366437"/>
              <a:gd name="adj2" fmla="val 10804722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042702" y="2762430"/>
            <a:ext cx="4784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Объемы таможенного декларирования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4" name="Freeform 37"/>
          <p:cNvSpPr>
            <a:spLocks/>
          </p:cNvSpPr>
          <p:nvPr/>
        </p:nvSpPr>
        <p:spPr bwMode="auto">
          <a:xfrm>
            <a:off x="4048207" y="3417023"/>
            <a:ext cx="1016717" cy="593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064925" y="3417023"/>
            <a:ext cx="3683352" cy="593190"/>
            <a:chOff x="5064925" y="3417023"/>
            <a:chExt cx="3683352" cy="593190"/>
          </a:xfrm>
        </p:grpSpPr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5064925" y="3417023"/>
              <a:ext cx="2771009" cy="593190"/>
            </a:xfrm>
            <a:custGeom>
              <a:avLst/>
              <a:gdLst>
                <a:gd name="T0" fmla="*/ 2143 w 2242"/>
                <a:gd name="T1" fmla="*/ 431 h 480"/>
                <a:gd name="T2" fmla="*/ 2143 w 2242"/>
                <a:gd name="T3" fmla="*/ 231 h 480"/>
                <a:gd name="T4" fmla="*/ 2144 w 2242"/>
                <a:gd name="T5" fmla="*/ 196 h 480"/>
                <a:gd name="T6" fmla="*/ 2146 w 2242"/>
                <a:gd name="T7" fmla="*/ 172 h 480"/>
                <a:gd name="T8" fmla="*/ 2150 w 2242"/>
                <a:gd name="T9" fmla="*/ 172 h 480"/>
                <a:gd name="T10" fmla="*/ 2152 w 2242"/>
                <a:gd name="T11" fmla="*/ 156 h 480"/>
                <a:gd name="T12" fmla="*/ 2161 w 2242"/>
                <a:gd name="T13" fmla="*/ 110 h 480"/>
                <a:gd name="T14" fmla="*/ 2242 w 2242"/>
                <a:gd name="T15" fmla="*/ 37 h 480"/>
                <a:gd name="T16" fmla="*/ 2242 w 2242"/>
                <a:gd name="T17" fmla="*/ 0 h 480"/>
                <a:gd name="T18" fmla="*/ 0 w 2242"/>
                <a:gd name="T19" fmla="*/ 0 h 480"/>
                <a:gd name="T20" fmla="*/ 0 w 2242"/>
                <a:gd name="T21" fmla="*/ 480 h 480"/>
                <a:gd name="T22" fmla="*/ 2242 w 2242"/>
                <a:gd name="T23" fmla="*/ 480 h 480"/>
                <a:gd name="T24" fmla="*/ 2242 w 2242"/>
                <a:gd name="T25" fmla="*/ 431 h 480"/>
                <a:gd name="T26" fmla="*/ 2143 w 2242"/>
                <a:gd name="T27" fmla="*/ 43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2" h="480">
                  <a:moveTo>
                    <a:pt x="2143" y="431"/>
                  </a:moveTo>
                  <a:cubicBezTo>
                    <a:pt x="2143" y="231"/>
                    <a:pt x="2143" y="231"/>
                    <a:pt x="2143" y="231"/>
                  </a:cubicBezTo>
                  <a:cubicBezTo>
                    <a:pt x="2143" y="220"/>
                    <a:pt x="2144" y="208"/>
                    <a:pt x="2144" y="196"/>
                  </a:cubicBezTo>
                  <a:cubicBezTo>
                    <a:pt x="2146" y="172"/>
                    <a:pt x="2146" y="172"/>
                    <a:pt x="2146" y="172"/>
                  </a:cubicBezTo>
                  <a:cubicBezTo>
                    <a:pt x="2150" y="172"/>
                    <a:pt x="2150" y="172"/>
                    <a:pt x="2150" y="172"/>
                  </a:cubicBezTo>
                  <a:cubicBezTo>
                    <a:pt x="2151" y="166"/>
                    <a:pt x="2151" y="161"/>
                    <a:pt x="2152" y="156"/>
                  </a:cubicBezTo>
                  <a:cubicBezTo>
                    <a:pt x="2153" y="151"/>
                    <a:pt x="2156" y="124"/>
                    <a:pt x="2161" y="110"/>
                  </a:cubicBezTo>
                  <a:cubicBezTo>
                    <a:pt x="2174" y="70"/>
                    <a:pt x="2205" y="42"/>
                    <a:pt x="2242" y="37"/>
                  </a:cubicBezTo>
                  <a:cubicBezTo>
                    <a:pt x="2242" y="0"/>
                    <a:pt x="2242" y="0"/>
                    <a:pt x="22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2242" y="480"/>
                    <a:pt x="2242" y="480"/>
                    <a:pt x="2242" y="480"/>
                  </a:cubicBezTo>
                  <a:cubicBezTo>
                    <a:pt x="2242" y="431"/>
                    <a:pt x="2242" y="431"/>
                    <a:pt x="2242" y="431"/>
                  </a:cubicBezTo>
                  <a:lnTo>
                    <a:pt x="2143" y="4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155" name="Picture 3"/>
            <p:cNvPicPr>
              <a:picLocks noChangeAspect="1" noChangeArrowheads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990" y="3449826"/>
              <a:ext cx="1030287" cy="560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898" y="3493570"/>
              <a:ext cx="872039" cy="474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6" name="TextBox 62"/>
          <p:cNvSpPr txBox="1"/>
          <p:nvPr/>
        </p:nvSpPr>
        <p:spPr>
          <a:xfrm>
            <a:off x="4260334" y="3525302"/>
            <a:ext cx="3651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41 000 деклараций на товары</a:t>
            </a:r>
          </a:p>
        </p:txBody>
      </p:sp>
      <p:sp>
        <p:nvSpPr>
          <p:cNvPr id="12" name="Дуга 11"/>
          <p:cNvSpPr/>
          <p:nvPr/>
        </p:nvSpPr>
        <p:spPr>
          <a:xfrm rot="18586266">
            <a:off x="3347880" y="3612525"/>
            <a:ext cx="804030" cy="785747"/>
          </a:xfrm>
          <a:prstGeom prst="arc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3505097" y="3649645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0000"/>
            <a:r>
              <a:rPr lang="en-US" sz="1800" b="1" spc="-75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27</a:t>
            </a:r>
            <a:r>
              <a:rPr lang="ru-RU" sz="1800" b="1" spc="-75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%</a:t>
            </a:r>
            <a:endParaRPr lang="ru-RU" sz="1800" b="1" spc="-75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049995" y="1165054"/>
            <a:ext cx="3930138" cy="1421884"/>
            <a:chOff x="5049995" y="1165054"/>
            <a:chExt cx="3930138" cy="142188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049995" y="1165054"/>
              <a:ext cx="3930138" cy="1006414"/>
              <a:chOff x="4916177" y="3404498"/>
              <a:chExt cx="3930138" cy="1006414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4916177" y="3404498"/>
                <a:ext cx="1242812" cy="348360"/>
                <a:chOff x="1598789" y="4514946"/>
                <a:chExt cx="1242812" cy="348360"/>
              </a:xfrm>
            </p:grpSpPr>
            <p:grpSp>
              <p:nvGrpSpPr>
                <p:cNvPr id="99" name="Группа 98"/>
                <p:cNvGrpSpPr/>
                <p:nvPr/>
              </p:nvGrpSpPr>
              <p:grpSpPr>
                <a:xfrm>
                  <a:off x="1598789" y="4514946"/>
                  <a:ext cx="348351" cy="348360"/>
                  <a:chOff x="5034728" y="1798532"/>
                  <a:chExt cx="862454" cy="862473"/>
                </a:xfrm>
              </p:grpSpPr>
              <p:sp>
                <p:nvSpPr>
                  <p:cNvPr id="101" name="Полилиния 100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00E645CA-654E-424F-A486-BF9F2CF7618A}"/>
                      </a:ext>
                    </a:extLst>
                  </p:cNvPr>
                  <p:cNvSpPr/>
                  <p:nvPr/>
                </p:nvSpPr>
                <p:spPr>
                  <a:xfrm>
                    <a:off x="5168321" y="1842029"/>
                    <a:ext cx="570487" cy="685214"/>
                  </a:xfrm>
                  <a:custGeom>
                    <a:avLst/>
                    <a:gdLst>
                      <a:gd name="connsiteX0" fmla="*/ 1282181 w 1282181"/>
                      <a:gd name="connsiteY0" fmla="*/ 530638 h 1540035"/>
                      <a:gd name="connsiteX1" fmla="*/ 985477 w 1282181"/>
                      <a:gd name="connsiteY1" fmla="*/ 827342 h 1540035"/>
                      <a:gd name="connsiteX2" fmla="*/ 717920 w 1282181"/>
                      <a:gd name="connsiteY2" fmla="*/ 1094804 h 1540035"/>
                      <a:gd name="connsiteX3" fmla="*/ 709538 w 1282181"/>
                      <a:gd name="connsiteY3" fmla="*/ 1103090 h 1540035"/>
                      <a:gd name="connsiteX4" fmla="*/ 338063 w 1282181"/>
                      <a:gd name="connsiteY4" fmla="*/ 1386364 h 1540035"/>
                      <a:gd name="connsiteX5" fmla="*/ 326538 w 1282181"/>
                      <a:gd name="connsiteY5" fmla="*/ 1393031 h 1540035"/>
                      <a:gd name="connsiteX6" fmla="*/ 144991 w 1282181"/>
                      <a:gd name="connsiteY6" fmla="*/ 1496473 h 1540035"/>
                      <a:gd name="connsiteX7" fmla="*/ 121846 w 1282181"/>
                      <a:gd name="connsiteY7" fmla="*/ 1509808 h 1540035"/>
                      <a:gd name="connsiteX8" fmla="*/ 7546 w 1282181"/>
                      <a:gd name="connsiteY8" fmla="*/ 1532573 h 1540035"/>
                      <a:gd name="connsiteX9" fmla="*/ 30310 w 1282181"/>
                      <a:gd name="connsiteY9" fmla="*/ 1418273 h 1540035"/>
                      <a:gd name="connsiteX10" fmla="*/ 43550 w 1282181"/>
                      <a:gd name="connsiteY10" fmla="*/ 1395317 h 1540035"/>
                      <a:gd name="connsiteX11" fmla="*/ 147087 w 1282181"/>
                      <a:gd name="connsiteY11" fmla="*/ 1213580 h 1540035"/>
                      <a:gd name="connsiteX12" fmla="*/ 153945 w 1282181"/>
                      <a:gd name="connsiteY12" fmla="*/ 1201864 h 1540035"/>
                      <a:gd name="connsiteX13" fmla="*/ 437028 w 1282181"/>
                      <a:gd name="connsiteY13" fmla="*/ 830961 h 1540035"/>
                      <a:gd name="connsiteX14" fmla="*/ 445219 w 1282181"/>
                      <a:gd name="connsiteY14" fmla="*/ 822579 h 1540035"/>
                      <a:gd name="connsiteX15" fmla="*/ 712777 w 1282181"/>
                      <a:gd name="connsiteY15" fmla="*/ 555022 h 1540035"/>
                      <a:gd name="connsiteX16" fmla="*/ 1009861 w 1282181"/>
                      <a:gd name="connsiteY16" fmla="*/ 258128 h 1540035"/>
                      <a:gd name="connsiteX17" fmla="*/ 1243986 w 1282181"/>
                      <a:gd name="connsiteY17" fmla="*/ 23813 h 1540035"/>
                      <a:gd name="connsiteX18" fmla="*/ 1271608 w 1282181"/>
                      <a:gd name="connsiteY18" fmla="*/ 0 h 1540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282181" h="1540035">
                        <a:moveTo>
                          <a:pt x="1282181" y="530638"/>
                        </a:moveTo>
                        <a:lnTo>
                          <a:pt x="985477" y="827342"/>
                        </a:lnTo>
                        <a:lnTo>
                          <a:pt x="717920" y="1094804"/>
                        </a:lnTo>
                        <a:lnTo>
                          <a:pt x="709538" y="1103090"/>
                        </a:lnTo>
                        <a:cubicBezTo>
                          <a:pt x="598286" y="1212961"/>
                          <a:pt x="473451" y="1308154"/>
                          <a:pt x="338063" y="1386364"/>
                        </a:cubicBezTo>
                        <a:lnTo>
                          <a:pt x="326538" y="1393031"/>
                        </a:lnTo>
                        <a:lnTo>
                          <a:pt x="144991" y="1496473"/>
                        </a:lnTo>
                        <a:cubicBezTo>
                          <a:pt x="139181" y="1500283"/>
                          <a:pt x="131180" y="1504950"/>
                          <a:pt x="121846" y="1509808"/>
                        </a:cubicBezTo>
                        <a:cubicBezTo>
                          <a:pt x="84793" y="1529334"/>
                          <a:pt x="27262" y="1552099"/>
                          <a:pt x="7546" y="1532573"/>
                        </a:cubicBezTo>
                        <a:cubicBezTo>
                          <a:pt x="-12171" y="1513046"/>
                          <a:pt x="10784" y="1455230"/>
                          <a:pt x="30310" y="1418273"/>
                        </a:cubicBezTo>
                        <a:cubicBezTo>
                          <a:pt x="35168" y="1408748"/>
                          <a:pt x="39835" y="1401128"/>
                          <a:pt x="43550" y="1395317"/>
                        </a:cubicBezTo>
                        <a:lnTo>
                          <a:pt x="147087" y="1213580"/>
                        </a:lnTo>
                        <a:cubicBezTo>
                          <a:pt x="149373" y="1209675"/>
                          <a:pt x="151564" y="1205770"/>
                          <a:pt x="153945" y="1201864"/>
                        </a:cubicBezTo>
                        <a:cubicBezTo>
                          <a:pt x="232078" y="1066648"/>
                          <a:pt x="327214" y="942004"/>
                          <a:pt x="437028" y="830961"/>
                        </a:cubicBezTo>
                        <a:cubicBezTo>
                          <a:pt x="439695" y="828104"/>
                          <a:pt x="442457" y="825341"/>
                          <a:pt x="445219" y="822579"/>
                        </a:cubicBezTo>
                        <a:lnTo>
                          <a:pt x="712777" y="555022"/>
                        </a:lnTo>
                        <a:lnTo>
                          <a:pt x="1009861" y="258128"/>
                        </a:lnTo>
                        <a:lnTo>
                          <a:pt x="1243986" y="23813"/>
                        </a:lnTo>
                        <a:cubicBezTo>
                          <a:pt x="1252635" y="15250"/>
                          <a:pt x="1261864" y="7296"/>
                          <a:pt x="1271608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chemeClr val="accent5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  <p:sp>
                <p:nvSpPr>
                  <p:cNvPr id="102" name="Полилиния 101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EEA0CEFB-7181-5F45-8313-C34C957BBA77}"/>
                      </a:ext>
                    </a:extLst>
                  </p:cNvPr>
                  <p:cNvSpPr/>
                  <p:nvPr/>
                </p:nvSpPr>
                <p:spPr>
                  <a:xfrm>
                    <a:off x="5734146" y="1798532"/>
                    <a:ext cx="163036" cy="279553"/>
                  </a:xfrm>
                  <a:custGeom>
                    <a:avLst/>
                    <a:gdLst>
                      <a:gd name="connsiteX0" fmla="*/ 0 w 366426"/>
                      <a:gd name="connsiteY0" fmla="*/ 97951 h 628303"/>
                      <a:gd name="connsiteX1" fmla="*/ 338804 w 366426"/>
                      <a:gd name="connsiteY1" fmla="*/ 27657 h 628303"/>
                      <a:gd name="connsiteX2" fmla="*/ 366427 w 366426"/>
                      <a:gd name="connsiteY2" fmla="*/ 109667 h 628303"/>
                      <a:gd name="connsiteX3" fmla="*/ 268510 w 366426"/>
                      <a:gd name="connsiteY3" fmla="*/ 366842 h 628303"/>
                      <a:gd name="connsiteX4" fmla="*/ 244697 w 366426"/>
                      <a:gd name="connsiteY4" fmla="*/ 394560 h 628303"/>
                      <a:gd name="connsiteX5" fmla="*/ 10478 w 366426"/>
                      <a:gd name="connsiteY5" fmla="*/ 628303 h 628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6426" h="628303">
                        <a:moveTo>
                          <a:pt x="0" y="97951"/>
                        </a:moveTo>
                        <a:cubicBezTo>
                          <a:pt x="90868" y="28799"/>
                          <a:pt x="271367" y="-39780"/>
                          <a:pt x="338804" y="27657"/>
                        </a:cubicBezTo>
                        <a:cubicBezTo>
                          <a:pt x="358330" y="47183"/>
                          <a:pt x="366427" y="76139"/>
                          <a:pt x="366427" y="109667"/>
                        </a:cubicBezTo>
                        <a:cubicBezTo>
                          <a:pt x="366427" y="192058"/>
                          <a:pt x="317563" y="301881"/>
                          <a:pt x="268510" y="366842"/>
                        </a:cubicBezTo>
                        <a:cubicBezTo>
                          <a:pt x="261213" y="376614"/>
                          <a:pt x="253251" y="385873"/>
                          <a:pt x="244697" y="394560"/>
                        </a:cubicBezTo>
                        <a:lnTo>
                          <a:pt x="10478" y="628303"/>
                        </a:lnTo>
                      </a:path>
                    </a:pathLst>
                  </a:custGeom>
                  <a:noFill/>
                  <a:ln w="14288" cap="flat">
                    <a:solidFill>
                      <a:schemeClr val="accent5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  <p:sp>
                <p:nvSpPr>
                  <p:cNvPr id="103" name="Полилиния 102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BD1B83F5-60F7-5440-818D-1951B114F477}"/>
                      </a:ext>
                    </a:extLst>
                  </p:cNvPr>
                  <p:cNvSpPr/>
                  <p:nvPr/>
                </p:nvSpPr>
                <p:spPr>
                  <a:xfrm>
                    <a:off x="5484061" y="2078085"/>
                    <a:ext cx="328806" cy="582920"/>
                  </a:xfrm>
                  <a:custGeom>
                    <a:avLst/>
                    <a:gdLst>
                      <a:gd name="connsiteX0" fmla="*/ 572548 w 738998"/>
                      <a:gd name="connsiteY0" fmla="*/ 0 h 1310128"/>
                      <a:gd name="connsiteX1" fmla="*/ 572548 w 738998"/>
                      <a:gd name="connsiteY1" fmla="*/ 0 h 1310128"/>
                      <a:gd name="connsiteX2" fmla="*/ 600456 w 738998"/>
                      <a:gd name="connsiteY2" fmla="*/ 207645 h 1310128"/>
                      <a:gd name="connsiteX3" fmla="*/ 618458 w 738998"/>
                      <a:gd name="connsiteY3" fmla="*/ 340995 h 1310128"/>
                      <a:gd name="connsiteX4" fmla="*/ 738378 w 738998"/>
                      <a:gd name="connsiteY4" fmla="*/ 1231392 h 1310128"/>
                      <a:gd name="connsiteX5" fmla="*/ 678666 w 738998"/>
                      <a:gd name="connsiteY5" fmla="*/ 1309516 h 1310128"/>
                      <a:gd name="connsiteX6" fmla="*/ 616934 w 738998"/>
                      <a:gd name="connsiteY6" fmla="*/ 1286161 h 1310128"/>
                      <a:gd name="connsiteX7" fmla="*/ 0 w 738998"/>
                      <a:gd name="connsiteY7" fmla="*/ 572738 h 1310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8998" h="1310128">
                        <a:moveTo>
                          <a:pt x="572548" y="0"/>
                        </a:moveTo>
                        <a:lnTo>
                          <a:pt x="572548" y="0"/>
                        </a:lnTo>
                        <a:lnTo>
                          <a:pt x="600456" y="207645"/>
                        </a:lnTo>
                        <a:lnTo>
                          <a:pt x="618458" y="340995"/>
                        </a:lnTo>
                        <a:lnTo>
                          <a:pt x="738378" y="1231392"/>
                        </a:lnTo>
                        <a:cubicBezTo>
                          <a:pt x="743465" y="1269454"/>
                          <a:pt x="716728" y="1304430"/>
                          <a:pt x="678666" y="1309516"/>
                        </a:cubicBezTo>
                        <a:cubicBezTo>
                          <a:pt x="655463" y="1312612"/>
                          <a:pt x="632270" y="1303839"/>
                          <a:pt x="616934" y="1286161"/>
                        </a:cubicBezTo>
                        <a:lnTo>
                          <a:pt x="0" y="572738"/>
                        </a:lnTo>
                      </a:path>
                    </a:pathLst>
                  </a:custGeom>
                  <a:noFill/>
                  <a:ln w="14288" cap="flat">
                    <a:solidFill>
                      <a:schemeClr val="accent5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  <p:sp>
                <p:nvSpPr>
                  <p:cNvPr id="105" name="Полилиния 104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0DCFA9CB-75FC-5746-920E-67CF91229B57}"/>
                      </a:ext>
                    </a:extLst>
                  </p:cNvPr>
                  <p:cNvSpPr/>
                  <p:nvPr/>
                </p:nvSpPr>
                <p:spPr>
                  <a:xfrm>
                    <a:off x="5734104" y="1842114"/>
                    <a:ext cx="119427" cy="119427"/>
                  </a:xfrm>
                  <a:custGeom>
                    <a:avLst/>
                    <a:gdLst>
                      <a:gd name="connsiteX0" fmla="*/ 0 w 268414"/>
                      <a:gd name="connsiteY0" fmla="*/ 0 h 268414"/>
                      <a:gd name="connsiteX1" fmla="*/ 0 w 268414"/>
                      <a:gd name="connsiteY1" fmla="*/ 0 h 268414"/>
                      <a:gd name="connsiteX2" fmla="*/ 268414 w 268414"/>
                      <a:gd name="connsiteY2" fmla="*/ 268414 h 268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8414" h="268414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34321" y="29175"/>
                          <a:pt x="239239" y="134093"/>
                          <a:pt x="268414" y="268414"/>
                        </a:cubicBezTo>
                      </a:path>
                    </a:pathLst>
                  </a:custGeom>
                  <a:noFill/>
                  <a:ln w="14288" cap="flat">
                    <a:solidFill>
                      <a:schemeClr val="accent5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  <p:sp>
                <p:nvSpPr>
                  <p:cNvPr id="108" name="Полилиния 107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AFCDC2CC-A0CB-1A4D-99CA-F0727E39B5F7}"/>
                      </a:ext>
                    </a:extLst>
                  </p:cNvPr>
                  <p:cNvSpPr/>
                  <p:nvPr/>
                </p:nvSpPr>
                <p:spPr>
                  <a:xfrm>
                    <a:off x="5222619" y="2458870"/>
                    <a:ext cx="102397" cy="183330"/>
                  </a:xfrm>
                  <a:custGeom>
                    <a:avLst/>
                    <a:gdLst>
                      <a:gd name="connsiteX0" fmla="*/ 216408 w 230140"/>
                      <a:gd name="connsiteY0" fmla="*/ 0 h 412039"/>
                      <a:gd name="connsiteX1" fmla="*/ 230124 w 230140"/>
                      <a:gd name="connsiteY1" fmla="*/ 376809 h 412039"/>
                      <a:gd name="connsiteX2" fmla="*/ 196987 w 230140"/>
                      <a:gd name="connsiteY2" fmla="*/ 412023 h 412039"/>
                      <a:gd name="connsiteX3" fmla="*/ 166878 w 230140"/>
                      <a:gd name="connsiteY3" fmla="*/ 395859 h 412039"/>
                      <a:gd name="connsiteX4" fmla="*/ 0 w 230140"/>
                      <a:gd name="connsiteY4" fmla="*/ 123349 h 412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140" h="412039">
                        <a:moveTo>
                          <a:pt x="216408" y="0"/>
                        </a:moveTo>
                        <a:lnTo>
                          <a:pt x="230124" y="376809"/>
                        </a:lnTo>
                        <a:cubicBezTo>
                          <a:pt x="230696" y="395688"/>
                          <a:pt x="215865" y="411452"/>
                          <a:pt x="196987" y="412023"/>
                        </a:cubicBezTo>
                        <a:cubicBezTo>
                          <a:pt x="184785" y="412395"/>
                          <a:pt x="173307" y="406232"/>
                          <a:pt x="166878" y="395859"/>
                        </a:cubicBezTo>
                        <a:lnTo>
                          <a:pt x="0" y="123349"/>
                        </a:lnTo>
                      </a:path>
                    </a:pathLst>
                  </a:custGeom>
                  <a:noFill/>
                  <a:ln w="14288" cap="flat">
                    <a:solidFill>
                      <a:schemeClr val="accent5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  <p:sp>
                <p:nvSpPr>
                  <p:cNvPr id="109" name="Полилиния 108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243AECCB-70F0-1C4E-8278-B45FE4880991}"/>
                      </a:ext>
                    </a:extLst>
                  </p:cNvPr>
                  <p:cNvSpPr/>
                  <p:nvPr/>
                </p:nvSpPr>
                <p:spPr>
                  <a:xfrm>
                    <a:off x="5053271" y="2370497"/>
                    <a:ext cx="183375" cy="102400"/>
                  </a:xfrm>
                  <a:custGeom>
                    <a:avLst/>
                    <a:gdLst>
                      <a:gd name="connsiteX0" fmla="*/ 412141 w 412140"/>
                      <a:gd name="connsiteY0" fmla="*/ 13643 h 230146"/>
                      <a:gd name="connsiteX1" fmla="*/ 35332 w 412140"/>
                      <a:gd name="connsiteY1" fmla="*/ 22 h 230146"/>
                      <a:gd name="connsiteX2" fmla="*/ 23 w 412140"/>
                      <a:gd name="connsiteY2" fmla="*/ 32865 h 230146"/>
                      <a:gd name="connsiteX3" fmla="*/ 16282 w 412140"/>
                      <a:gd name="connsiteY3" fmla="*/ 63173 h 230146"/>
                      <a:gd name="connsiteX4" fmla="*/ 288602 w 412140"/>
                      <a:gd name="connsiteY4" fmla="*/ 230146 h 230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2140" h="230146">
                        <a:moveTo>
                          <a:pt x="412141" y="13643"/>
                        </a:moveTo>
                        <a:lnTo>
                          <a:pt x="35332" y="22"/>
                        </a:lnTo>
                        <a:cubicBezTo>
                          <a:pt x="16510" y="-654"/>
                          <a:pt x="699" y="14053"/>
                          <a:pt x="23" y="32865"/>
                        </a:cubicBezTo>
                        <a:cubicBezTo>
                          <a:pt x="-425" y="45161"/>
                          <a:pt x="5795" y="56744"/>
                          <a:pt x="16282" y="63173"/>
                        </a:cubicBezTo>
                        <a:lnTo>
                          <a:pt x="288602" y="230146"/>
                        </a:lnTo>
                      </a:path>
                    </a:pathLst>
                  </a:custGeom>
                  <a:noFill/>
                  <a:ln w="14288" cap="flat">
                    <a:solidFill>
                      <a:schemeClr val="accent5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  <p:sp>
                <p:nvSpPr>
                  <p:cNvPr id="112" name="Полилиния 111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17510290-CC5A-F147-8A77-9F351B25F9F3}"/>
                      </a:ext>
                    </a:extLst>
                  </p:cNvPr>
                  <p:cNvSpPr/>
                  <p:nvPr/>
                </p:nvSpPr>
                <p:spPr>
                  <a:xfrm>
                    <a:off x="5751226" y="2116910"/>
                    <a:ext cx="87362" cy="112896"/>
                  </a:xfrm>
                  <a:custGeom>
                    <a:avLst/>
                    <a:gdLst>
                      <a:gd name="connsiteX0" fmla="*/ 0 w 196348"/>
                      <a:gd name="connsiteY0" fmla="*/ 120387 h 253736"/>
                      <a:gd name="connsiteX1" fmla="*/ 104775 w 196348"/>
                      <a:gd name="connsiteY1" fmla="*/ 15612 h 253736"/>
                      <a:gd name="connsiteX2" fmla="*/ 180737 w 196348"/>
                      <a:gd name="connsiteY2" fmla="*/ 15850 h 253736"/>
                      <a:gd name="connsiteX3" fmla="*/ 180499 w 196348"/>
                      <a:gd name="connsiteY3" fmla="*/ 91812 h 253736"/>
                      <a:gd name="connsiteX4" fmla="*/ 18574 w 196348"/>
                      <a:gd name="connsiteY4" fmla="*/ 253737 h 25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6348" h="253736">
                        <a:moveTo>
                          <a:pt x="0" y="120387"/>
                        </a:moveTo>
                        <a:lnTo>
                          <a:pt x="104775" y="15612"/>
                        </a:lnTo>
                        <a:cubicBezTo>
                          <a:pt x="125816" y="-5296"/>
                          <a:pt x="159829" y="-5191"/>
                          <a:pt x="180737" y="15850"/>
                        </a:cubicBezTo>
                        <a:cubicBezTo>
                          <a:pt x="201644" y="36891"/>
                          <a:pt x="201539" y="70904"/>
                          <a:pt x="180499" y="91812"/>
                        </a:cubicBezTo>
                        <a:lnTo>
                          <a:pt x="18574" y="253737"/>
                        </a:lnTo>
                      </a:path>
                    </a:pathLst>
                  </a:custGeom>
                  <a:noFill/>
                  <a:ln w="14288" cap="flat">
                    <a:solidFill>
                      <a:schemeClr val="accent5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  <p:sp>
                <p:nvSpPr>
                  <p:cNvPr id="113" name="Полилиния 112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B5F14D8A-B967-CC45-8FC8-F3ABE806FEB3}"/>
                      </a:ext>
                    </a:extLst>
                  </p:cNvPr>
                  <p:cNvSpPr/>
                  <p:nvPr/>
                </p:nvSpPr>
                <p:spPr>
                  <a:xfrm>
                    <a:off x="5606794" y="2210142"/>
                    <a:ext cx="188549" cy="447786"/>
                  </a:xfrm>
                  <a:custGeom>
                    <a:avLst/>
                    <a:gdLst>
                      <a:gd name="connsiteX0" fmla="*/ 423767 w 423767"/>
                      <a:gd name="connsiteY0" fmla="*/ 1006411 h 1006411"/>
                      <a:gd name="connsiteX1" fmla="*/ 0 w 423767"/>
                      <a:gd name="connsiteY1" fmla="*/ 0 h 1006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23767" h="1006411">
                        <a:moveTo>
                          <a:pt x="423767" y="1006411"/>
                        </a:moveTo>
                        <a:lnTo>
                          <a:pt x="0" y="0"/>
                        </a:lnTo>
                      </a:path>
                    </a:pathLst>
                  </a:custGeom>
                  <a:ln w="14288" cap="flat">
                    <a:solidFill>
                      <a:schemeClr val="accent5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  <p:sp>
                <p:nvSpPr>
                  <p:cNvPr id="114" name="Полилиния 113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083553B4-5C43-4740-A0FC-D6A2B5CAD201}"/>
                      </a:ext>
                    </a:extLst>
                  </p:cNvPr>
                  <p:cNvSpPr/>
                  <p:nvPr/>
                </p:nvSpPr>
                <p:spPr>
                  <a:xfrm>
                    <a:off x="5034728" y="1882851"/>
                    <a:ext cx="582915" cy="328816"/>
                  </a:xfrm>
                  <a:custGeom>
                    <a:avLst/>
                    <a:gdLst>
                      <a:gd name="connsiteX0" fmla="*/ 1310115 w 1310114"/>
                      <a:gd name="connsiteY0" fmla="*/ 166380 h 739023"/>
                      <a:gd name="connsiteX1" fmla="*/ 1102470 w 1310114"/>
                      <a:gd name="connsiteY1" fmla="*/ 138472 h 739023"/>
                      <a:gd name="connsiteX2" fmla="*/ 969120 w 1310114"/>
                      <a:gd name="connsiteY2" fmla="*/ 120470 h 739023"/>
                      <a:gd name="connsiteX3" fmla="*/ 78818 w 1310114"/>
                      <a:gd name="connsiteY3" fmla="*/ 645 h 739023"/>
                      <a:gd name="connsiteX4" fmla="*/ 637 w 1310114"/>
                      <a:gd name="connsiteY4" fmla="*/ 60071 h 739023"/>
                      <a:gd name="connsiteX5" fmla="*/ 24049 w 1310114"/>
                      <a:gd name="connsiteY5" fmla="*/ 121994 h 739023"/>
                      <a:gd name="connsiteX6" fmla="*/ 737472 w 1310114"/>
                      <a:gd name="connsiteY6" fmla="*/ 739023 h 739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10114" h="739023">
                        <a:moveTo>
                          <a:pt x="1310115" y="166380"/>
                        </a:moveTo>
                        <a:lnTo>
                          <a:pt x="1102470" y="138472"/>
                        </a:lnTo>
                        <a:lnTo>
                          <a:pt x="969120" y="120470"/>
                        </a:lnTo>
                        <a:lnTo>
                          <a:pt x="78818" y="645"/>
                        </a:lnTo>
                        <a:cubicBezTo>
                          <a:pt x="40823" y="-4537"/>
                          <a:pt x="5818" y="22067"/>
                          <a:pt x="637" y="60071"/>
                        </a:cubicBezTo>
                        <a:cubicBezTo>
                          <a:pt x="-2535" y="83341"/>
                          <a:pt x="6276" y="106639"/>
                          <a:pt x="24049" y="121994"/>
                        </a:cubicBezTo>
                        <a:lnTo>
                          <a:pt x="737472" y="739023"/>
                        </a:lnTo>
                      </a:path>
                    </a:pathLst>
                  </a:custGeom>
                  <a:noFill/>
                  <a:ln w="14288" cap="flat">
                    <a:solidFill>
                      <a:schemeClr val="accent5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  <p:sp>
                <p:nvSpPr>
                  <p:cNvPr id="115" name="Полилиния 114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D7DB1F0D-4899-B342-9DD7-F3C23D428E1A}"/>
                      </a:ext>
                    </a:extLst>
                  </p:cNvPr>
                  <p:cNvSpPr/>
                  <p:nvPr/>
                </p:nvSpPr>
                <p:spPr>
                  <a:xfrm>
                    <a:off x="5466135" y="1857175"/>
                    <a:ext cx="112715" cy="87287"/>
                  </a:xfrm>
                  <a:custGeom>
                    <a:avLst/>
                    <a:gdLst>
                      <a:gd name="connsiteX0" fmla="*/ 132874 w 253329"/>
                      <a:gd name="connsiteY0" fmla="*/ 196179 h 196179"/>
                      <a:gd name="connsiteX1" fmla="*/ 237649 w 253329"/>
                      <a:gd name="connsiteY1" fmla="*/ 91404 h 196179"/>
                      <a:gd name="connsiteX2" fmla="*/ 237649 w 253329"/>
                      <a:gd name="connsiteY2" fmla="*/ 15681 h 196179"/>
                      <a:gd name="connsiteX3" fmla="*/ 161925 w 253329"/>
                      <a:gd name="connsiteY3" fmla="*/ 15681 h 196179"/>
                      <a:gd name="connsiteX4" fmla="*/ 0 w 253329"/>
                      <a:gd name="connsiteY4" fmla="*/ 177606 h 196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329" h="196179">
                        <a:moveTo>
                          <a:pt x="132874" y="196179"/>
                        </a:moveTo>
                        <a:lnTo>
                          <a:pt x="237649" y="91404"/>
                        </a:lnTo>
                        <a:cubicBezTo>
                          <a:pt x="258556" y="70497"/>
                          <a:pt x="258556" y="36588"/>
                          <a:pt x="237649" y="15681"/>
                        </a:cubicBezTo>
                        <a:cubicBezTo>
                          <a:pt x="216741" y="-5227"/>
                          <a:pt x="182832" y="-5227"/>
                          <a:pt x="161925" y="15681"/>
                        </a:cubicBezTo>
                        <a:lnTo>
                          <a:pt x="0" y="177606"/>
                        </a:lnTo>
                      </a:path>
                    </a:pathLst>
                  </a:custGeom>
                  <a:noFill/>
                  <a:ln w="14288" cap="flat">
                    <a:solidFill>
                      <a:schemeClr val="accent5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  <p:sp>
                <p:nvSpPr>
                  <p:cNvPr id="116" name="Полилиния 115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D9288F97-F578-814D-8F16-3CC404E672C1}"/>
                      </a:ext>
                    </a:extLst>
                  </p:cNvPr>
                  <p:cNvSpPr/>
                  <p:nvPr/>
                </p:nvSpPr>
                <p:spPr>
                  <a:xfrm>
                    <a:off x="5037800" y="1900386"/>
                    <a:ext cx="447787" cy="188548"/>
                  </a:xfrm>
                  <a:custGeom>
                    <a:avLst/>
                    <a:gdLst>
                      <a:gd name="connsiteX0" fmla="*/ 0 w 1006411"/>
                      <a:gd name="connsiteY0" fmla="*/ 0 h 423767"/>
                      <a:gd name="connsiteX1" fmla="*/ 1006412 w 1006411"/>
                      <a:gd name="connsiteY1" fmla="*/ 423767 h 423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6411" h="423767">
                        <a:moveTo>
                          <a:pt x="0" y="0"/>
                        </a:moveTo>
                        <a:lnTo>
                          <a:pt x="1006412" y="423767"/>
                        </a:lnTo>
                      </a:path>
                    </a:pathLst>
                  </a:custGeom>
                  <a:ln w="14288" cap="flat">
                    <a:solidFill>
                      <a:schemeClr val="accent5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endParaRPr lang="ru-RU" sz="900"/>
                  </a:p>
                </p:txBody>
              </p:sp>
            </p:grpSp>
            <p:sp>
              <p:nvSpPr>
                <p:cNvPr id="100" name="Прямоугольник 99"/>
                <p:cNvSpPr/>
                <p:nvPr/>
              </p:nvSpPr>
              <p:spPr>
                <a:xfrm>
                  <a:off x="1953216" y="4528116"/>
                  <a:ext cx="88838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r>
                    <a:rPr lang="ru-RU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Calibri" pitchFamily="34" charset="0"/>
                      <a:ea typeface="Merriweather Bold" panose="02060503050406030704" pitchFamily="18" charset="-52"/>
                      <a:cs typeface="Open Sans" panose="020B0606030504020204" pitchFamily="34" charset="0"/>
                    </a:rPr>
                    <a:t>ЭКСПОРТ</a:t>
                  </a:r>
                  <a:endParaRPr lang="ru-RU" b="1" dirty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ea typeface="Merriweather Bold" panose="02060503050406030704" pitchFamily="18" charset="-52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86" name="Группа 85"/>
              <p:cNvGrpSpPr/>
              <p:nvPr/>
            </p:nvGrpSpPr>
            <p:grpSpPr>
              <a:xfrm>
                <a:off x="5057144" y="3701938"/>
                <a:ext cx="1414784" cy="402923"/>
                <a:chOff x="-442849" y="203203"/>
                <a:chExt cx="3255087" cy="773938"/>
              </a:xfrm>
              <a:noFill/>
            </p:grpSpPr>
            <p:sp>
              <p:nvSpPr>
                <p:cNvPr id="97" name="Скругленный прямоугольник 96"/>
                <p:cNvSpPr/>
                <p:nvPr/>
              </p:nvSpPr>
              <p:spPr>
                <a:xfrm>
                  <a:off x="-357211" y="301011"/>
                  <a:ext cx="3169449" cy="67613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Скругленный прямоугольник 4"/>
                <p:cNvSpPr/>
                <p:nvPr/>
              </p:nvSpPr>
              <p:spPr>
                <a:xfrm>
                  <a:off x="-442849" y="203203"/>
                  <a:ext cx="3103437" cy="610118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5560" tIns="35560" rIns="35560" bIns="35560" numCol="1" spcCol="127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000" kern="1200" dirty="0" smtClean="0">
                      <a:solidFill>
                        <a:schemeClr val="accent5"/>
                      </a:solidFill>
                      <a:latin typeface="Calibri" pitchFamily="34" charset="0"/>
                    </a:rPr>
                    <a:t>2021 г.</a:t>
                  </a:r>
                  <a:endParaRPr lang="ru-RU" sz="2000" kern="1200" dirty="0">
                    <a:solidFill>
                      <a:schemeClr val="accent5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96" name="Скругленный прямоугольник 4"/>
              <p:cNvSpPr/>
              <p:nvPr/>
            </p:nvSpPr>
            <p:spPr>
              <a:xfrm>
                <a:off x="5176778" y="3921760"/>
                <a:ext cx="1139834" cy="48915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>
                    <a:solidFill>
                      <a:schemeClr val="accent5"/>
                    </a:solidFill>
                    <a:latin typeface="Calibri" pitchFamily="34" charset="0"/>
                  </a:rPr>
                  <a:t>2022 г.</a:t>
                </a:r>
                <a:endParaRPr lang="ru-RU" sz="2000" kern="1200" dirty="0">
                  <a:solidFill>
                    <a:schemeClr val="accent5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TextBox 10"/>
              <p:cNvSpPr txBox="1"/>
              <p:nvPr/>
            </p:nvSpPr>
            <p:spPr>
              <a:xfrm>
                <a:off x="6471928" y="3670387"/>
                <a:ext cx="23743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ru-RU" sz="1600" dirty="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15,9 млрд. долл. США</a:t>
                </a:r>
                <a:endParaRPr lang="ru-RU" sz="1600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1" name="TextBox 87"/>
              <p:cNvSpPr txBox="1"/>
              <p:nvPr/>
            </p:nvSpPr>
            <p:spPr>
              <a:xfrm>
                <a:off x="6471928" y="3965409"/>
                <a:ext cx="22659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ru-RU" sz="1600" dirty="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16,2 млрд. долл. США</a:t>
                </a:r>
                <a:endParaRPr lang="ru-RU" sz="1600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59" name="Скругленный прямоугольник 4"/>
            <p:cNvSpPr/>
            <p:nvPr/>
          </p:nvSpPr>
          <p:spPr>
            <a:xfrm>
              <a:off x="5491152" y="2097786"/>
              <a:ext cx="1833491" cy="4891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lvl="0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accent5"/>
                  </a:solidFill>
                  <a:latin typeface="Calibri" pitchFamily="34" charset="0"/>
                </a:rPr>
                <a:t>2023 г. </a:t>
              </a:r>
              <a:br>
                <a:rPr lang="ru-RU" sz="2000" kern="1200" dirty="0" smtClean="0">
                  <a:solidFill>
                    <a:schemeClr val="accent5"/>
                  </a:solidFill>
                  <a:latin typeface="Calibri" pitchFamily="34" charset="0"/>
                </a:rPr>
              </a:br>
              <a:r>
                <a:rPr lang="ru-RU" sz="2000" kern="1200" dirty="0" smtClean="0">
                  <a:solidFill>
                    <a:schemeClr val="accent5"/>
                  </a:solidFill>
                  <a:latin typeface="Calibri" pitchFamily="34" charset="0"/>
                </a:rPr>
                <a:t>(9 месяцев)</a:t>
              </a:r>
              <a:endParaRPr lang="ru-RU" sz="2000" kern="1200" dirty="0">
                <a:solidFill>
                  <a:schemeClr val="accent5"/>
                </a:solidFill>
                <a:latin typeface="Calibri" pitchFamily="34" charset="0"/>
              </a:endParaRPr>
            </a:p>
          </p:txBody>
        </p:sp>
        <p:sp>
          <p:nvSpPr>
            <p:cNvPr id="160" name="TextBox 87"/>
            <p:cNvSpPr txBox="1"/>
            <p:nvPr/>
          </p:nvSpPr>
          <p:spPr>
            <a:xfrm>
              <a:off x="6618491" y="2024888"/>
              <a:ext cx="2265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ru-RU" sz="1600" dirty="0" smtClean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10,3 млрд. долл. США</a:t>
              </a:r>
              <a:endParaRPr lang="ru-RU" sz="16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4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>
            <a:off x="532152" y="642439"/>
            <a:ext cx="1" cy="202208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2" descr="K:\Шкопкина\картинки\Для презентации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85" y="885070"/>
            <a:ext cx="2196852" cy="15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93252" y="637052"/>
            <a:ext cx="1" cy="17938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/>
        </p:nvSpPr>
        <p:spPr>
          <a:xfrm>
            <a:off x="228023" y="32345"/>
            <a:ext cx="7198946" cy="654046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50" b="0" i="0" u="none" strike="noStrike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/>
              <a:t>Меры поддержки внешнеэкономической деятельности</a:t>
            </a:r>
            <a:endParaRPr lang="ru-RU" sz="1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84929" y="907911"/>
            <a:ext cx="730459" cy="722098"/>
            <a:chOff x="591322" y="4190270"/>
            <a:chExt cx="304111" cy="304110"/>
          </a:xfrm>
          <a:solidFill>
            <a:schemeClr val="accent1"/>
          </a:solidFill>
        </p:grpSpPr>
        <p:sp>
          <p:nvSpPr>
            <p:cNvPr id="22" name="Freeform: Shape 111"/>
            <p:cNvSpPr/>
            <p:nvPr/>
          </p:nvSpPr>
          <p:spPr>
            <a:xfrm>
              <a:off x="591322" y="4190270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tr-TR" sz="450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658769" y="4263619"/>
              <a:ext cx="161189" cy="144715"/>
              <a:chOff x="10637160" y="6050026"/>
              <a:chExt cx="1057468" cy="949392"/>
            </a:xfrm>
            <a:grpFill/>
          </p:grpSpPr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7E18D907-00F5-E04B-8A90-B54F7F74D32B}"/>
                  </a:ext>
                </a:extLst>
              </p:cNvPr>
              <p:cNvSpPr/>
              <p:nvPr/>
            </p:nvSpPr>
            <p:spPr>
              <a:xfrm>
                <a:off x="10637160" y="6050026"/>
                <a:ext cx="743361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164828" y="2674171"/>
            <a:ext cx="730460" cy="722098"/>
            <a:chOff x="592830" y="4193603"/>
            <a:chExt cx="304111" cy="304110"/>
          </a:xfrm>
          <a:solidFill>
            <a:schemeClr val="accent5"/>
          </a:solidFill>
        </p:grpSpPr>
        <p:sp>
          <p:nvSpPr>
            <p:cNvPr id="14" name="Freeform: Shape 111"/>
            <p:cNvSpPr/>
            <p:nvPr/>
          </p:nvSpPr>
          <p:spPr>
            <a:xfrm>
              <a:off x="592830" y="4193603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tr-TR" sz="450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58766" y="4263619"/>
              <a:ext cx="161186" cy="144715"/>
              <a:chOff x="10637176" y="6050026"/>
              <a:chExt cx="1057452" cy="949392"/>
            </a:xfrm>
            <a:grpFill/>
          </p:grpSpPr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7E18D907-00F5-E04B-8A90-B54F7F74D32B}"/>
                  </a:ext>
                </a:extLst>
              </p:cNvPr>
              <p:cNvSpPr/>
              <p:nvPr/>
            </p:nvSpPr>
            <p:spPr>
              <a:xfrm>
                <a:off x="10637176" y="6050026"/>
                <a:ext cx="743364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solidFill>
                <a:schemeClr val="bg1"/>
              </a:solidFill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solidFill>
                <a:schemeClr val="bg1"/>
              </a:solidFill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</p:grpSp>
      </p:grpSp>
      <p:sp>
        <p:nvSpPr>
          <p:cNvPr id="9" name="TextBox 29"/>
          <p:cNvSpPr txBox="1"/>
          <p:nvPr/>
        </p:nvSpPr>
        <p:spPr>
          <a:xfrm>
            <a:off x="1100465" y="1729259"/>
            <a:ext cx="545406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Проведение </a:t>
            </a:r>
            <a:r>
              <a:rPr lang="ru-RU" sz="1800" b="1" dirty="0">
                <a:solidFill>
                  <a:schemeClr val="bg1"/>
                </a:solidFill>
                <a:latin typeface="Calibri" pitchFamily="34" charset="0"/>
              </a:rPr>
              <a:t>рабочих </a:t>
            </a: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встреч, участие в семинарах с бизнес-сообществом</a:t>
            </a:r>
            <a:endParaRPr lang="ru-RU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66" y="3161325"/>
            <a:ext cx="1682490" cy="144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482"/>
          <p:cNvSpPr txBox="1"/>
          <p:nvPr/>
        </p:nvSpPr>
        <p:spPr>
          <a:xfrm>
            <a:off x="2508889" y="3091742"/>
            <a:ext cx="3637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Номер телефона и режим работы «Горячей линии»</a:t>
            </a:r>
            <a:endParaRPr lang="ru-RU" sz="1800" b="1" dirty="0">
              <a:solidFill>
                <a:schemeClr val="tx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18888" y="4276451"/>
            <a:ext cx="422583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b="1" dirty="0">
                <a:solidFill>
                  <a:schemeClr val="accent5"/>
                </a:solidFill>
                <a:latin typeface="Calibri" pitchFamily="34" charset="0"/>
              </a:rPr>
              <a:t>(391) </a:t>
            </a:r>
            <a:r>
              <a:rPr lang="ru-RU" sz="2800" b="1" dirty="0" smtClean="0">
                <a:solidFill>
                  <a:schemeClr val="accent5"/>
                </a:solidFill>
                <a:latin typeface="Calibri" pitchFamily="34" charset="0"/>
              </a:rPr>
              <a:t>229 51 63 </a:t>
            </a:r>
            <a:r>
              <a:rPr lang="ru-RU" sz="1800" dirty="0">
                <a:solidFill>
                  <a:schemeClr val="accent5"/>
                </a:solidFill>
                <a:latin typeface="Calibri" pitchFamily="34" charset="0"/>
              </a:rPr>
              <a:t>(</a:t>
            </a:r>
            <a:r>
              <a:rPr lang="ru-RU" sz="1800" dirty="0" smtClean="0">
                <a:solidFill>
                  <a:schemeClr val="accent5"/>
                </a:solidFill>
                <a:latin typeface="Calibri" pitchFamily="34" charset="0"/>
              </a:rPr>
              <a:t>добавочный - 0</a:t>
            </a:r>
            <a:r>
              <a:rPr lang="ru-RU" sz="1800" dirty="0">
                <a:solidFill>
                  <a:schemeClr val="accent5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44672" y="3686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dirty="0" smtClean="0">
                <a:latin typeface="Calibri" pitchFamily="34" charset="0"/>
              </a:rPr>
              <a:t>ежедневно</a:t>
            </a:r>
          </a:p>
          <a:p>
            <a:pPr algn="ctr"/>
            <a:r>
              <a:rPr lang="ru-RU" sz="1800" dirty="0" smtClean="0">
                <a:latin typeface="Calibri" pitchFamily="34" charset="0"/>
              </a:rPr>
              <a:t>с </a:t>
            </a:r>
            <a:r>
              <a:rPr lang="ru-RU" sz="1800" dirty="0">
                <a:latin typeface="Calibri" pitchFamily="34" charset="0"/>
              </a:rPr>
              <a:t>9:00 до </a:t>
            </a:r>
            <a:r>
              <a:rPr lang="ru-RU" sz="1800" dirty="0" smtClean="0">
                <a:latin typeface="Calibri" pitchFamily="34" charset="0"/>
              </a:rPr>
              <a:t>21:00 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50158" y="652089"/>
            <a:ext cx="0" cy="931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9"/>
          <p:cNvSpPr txBox="1"/>
          <p:nvPr/>
        </p:nvSpPr>
        <p:spPr>
          <a:xfrm>
            <a:off x="1075934" y="956773"/>
            <a:ext cx="545406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Сопровождение инвестиционных проектов</a:t>
            </a:r>
            <a:endParaRPr lang="ru-RU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49027" y="1797583"/>
            <a:ext cx="730460" cy="722098"/>
            <a:chOff x="592830" y="4193603"/>
            <a:chExt cx="304111" cy="304110"/>
          </a:xfrm>
          <a:solidFill>
            <a:schemeClr val="accent2"/>
          </a:solidFill>
        </p:grpSpPr>
        <p:sp>
          <p:nvSpPr>
            <p:cNvPr id="35" name="Freeform: Shape 111"/>
            <p:cNvSpPr/>
            <p:nvPr/>
          </p:nvSpPr>
          <p:spPr>
            <a:xfrm>
              <a:off x="592830" y="4193603"/>
              <a:ext cx="304111" cy="304110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tr-TR" sz="450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658766" y="4263619"/>
              <a:ext cx="161186" cy="144715"/>
              <a:chOff x="10637176" y="6050026"/>
              <a:chExt cx="1057452" cy="949392"/>
            </a:xfrm>
            <a:grpFill/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E26F7E40-DFC0-9047-B65F-A3B150DF1179}"/>
                  </a:ext>
                </a:extLst>
              </p:cNvPr>
              <p:cNvSpPr/>
              <p:nvPr/>
            </p:nvSpPr>
            <p:spPr>
              <a:xfrm>
                <a:off x="10687254" y="6099755"/>
                <a:ext cx="644788" cy="644649"/>
              </a:xfrm>
              <a:custGeom>
                <a:avLst/>
                <a:gdLst>
                  <a:gd name="connsiteX0" fmla="*/ 462580 w 1394456"/>
                  <a:gd name="connsiteY0" fmla="*/ 1353587 h 1394154"/>
                  <a:gd name="connsiteX1" fmla="*/ 40870 w 1394456"/>
                  <a:gd name="connsiteY1" fmla="*/ 462580 h 1394154"/>
                  <a:gd name="connsiteX2" fmla="*/ 931877 w 1394456"/>
                  <a:gd name="connsiteY2" fmla="*/ 40870 h 1394154"/>
                  <a:gd name="connsiteX3" fmla="*/ 1353587 w 1394456"/>
                  <a:gd name="connsiteY3" fmla="*/ 931877 h 1394154"/>
                  <a:gd name="connsiteX4" fmla="*/ 1051892 w 1394456"/>
                  <a:gd name="connsiteY4" fmla="*/ 1297294 h 1394154"/>
                  <a:gd name="connsiteX5" fmla="*/ 908160 w 1394456"/>
                  <a:gd name="connsiteY5" fmla="*/ 1361492 h 1394154"/>
                  <a:gd name="connsiteX6" fmla="*/ 462580 w 1394456"/>
                  <a:gd name="connsiteY6" fmla="*/ 1353587 h 13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6" h="1394154">
                    <a:moveTo>
                      <a:pt x="462580" y="1353587"/>
                    </a:moveTo>
                    <a:cubicBezTo>
                      <a:pt x="100087" y="1223999"/>
                      <a:pt x="-88718" y="825082"/>
                      <a:pt x="40870" y="462580"/>
                    </a:cubicBezTo>
                    <a:cubicBezTo>
                      <a:pt x="170458" y="100087"/>
                      <a:pt x="569374" y="-88717"/>
                      <a:pt x="931877" y="40870"/>
                    </a:cubicBezTo>
                    <a:cubicBezTo>
                      <a:pt x="1294370" y="170467"/>
                      <a:pt x="1483174" y="569384"/>
                      <a:pt x="1353587" y="931877"/>
                    </a:cubicBezTo>
                    <a:cubicBezTo>
                      <a:pt x="1298780" y="1085182"/>
                      <a:pt x="1192043" y="1214455"/>
                      <a:pt x="1051892" y="1297294"/>
                    </a:cubicBezTo>
                    <a:cubicBezTo>
                      <a:pt x="1006619" y="1324164"/>
                      <a:pt x="958385" y="1345710"/>
                      <a:pt x="908160" y="1361492"/>
                    </a:cubicBezTo>
                    <a:cubicBezTo>
                      <a:pt x="762760" y="1407603"/>
                      <a:pt x="606255" y="1404822"/>
                      <a:pt x="462580" y="1353587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7E18D907-00F5-E04B-8A90-B54F7F74D32B}"/>
                  </a:ext>
                </a:extLst>
              </p:cNvPr>
              <p:cNvSpPr/>
              <p:nvPr/>
            </p:nvSpPr>
            <p:spPr>
              <a:xfrm>
                <a:off x="10637176" y="6050026"/>
                <a:ext cx="743364" cy="743364"/>
              </a:xfrm>
              <a:custGeom>
                <a:avLst/>
                <a:gdLst>
                  <a:gd name="connsiteX0" fmla="*/ 1345932 w 1607642"/>
                  <a:gd name="connsiteY0" fmla="*/ 1397314 h 1607641"/>
                  <a:gd name="connsiteX1" fmla="*/ 210323 w 1607642"/>
                  <a:gd name="connsiteY1" fmla="*/ 1345936 h 1607641"/>
                  <a:gd name="connsiteX2" fmla="*/ 261711 w 1607642"/>
                  <a:gd name="connsiteY2" fmla="*/ 210328 h 1607641"/>
                  <a:gd name="connsiteX3" fmla="*/ 1397310 w 1607642"/>
                  <a:gd name="connsiteY3" fmla="*/ 261706 h 1607641"/>
                  <a:gd name="connsiteX4" fmla="*/ 1484426 w 1607642"/>
                  <a:gd name="connsiteY4" fmla="*/ 1231484 h 1607641"/>
                  <a:gd name="connsiteX5" fmla="*/ 1345932 w 1607642"/>
                  <a:gd name="connsiteY5" fmla="*/ 1397314 h 16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642" h="1607641">
                    <a:moveTo>
                      <a:pt x="1345932" y="1397314"/>
                    </a:moveTo>
                    <a:cubicBezTo>
                      <a:pt x="1018158" y="1696714"/>
                      <a:pt x="509732" y="1673711"/>
                      <a:pt x="210323" y="1345936"/>
                    </a:cubicBezTo>
                    <a:cubicBezTo>
                      <a:pt x="-89076" y="1018153"/>
                      <a:pt x="-66064" y="509727"/>
                      <a:pt x="261711" y="210328"/>
                    </a:cubicBezTo>
                    <a:cubicBezTo>
                      <a:pt x="589485" y="-89072"/>
                      <a:pt x="1097911" y="-66069"/>
                      <a:pt x="1397310" y="261706"/>
                    </a:cubicBezTo>
                    <a:cubicBezTo>
                      <a:pt x="1641102" y="528606"/>
                      <a:pt x="1676745" y="925408"/>
                      <a:pt x="1484426" y="1231484"/>
                    </a:cubicBezTo>
                    <a:cubicBezTo>
                      <a:pt x="1445992" y="1292777"/>
                      <a:pt x="1399396" y="1348565"/>
                      <a:pt x="1345932" y="1397314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9198D736-1265-7C42-B739-AF5A409DDAE3}"/>
                  </a:ext>
                </a:extLst>
              </p:cNvPr>
              <p:cNvSpPr/>
              <p:nvPr/>
            </p:nvSpPr>
            <p:spPr>
              <a:xfrm>
                <a:off x="11259527" y="6619502"/>
                <a:ext cx="435101" cy="379916"/>
              </a:xfrm>
              <a:custGeom>
                <a:avLst/>
                <a:gdLst>
                  <a:gd name="connsiteX0" fmla="*/ 138684 w 940976"/>
                  <a:gd name="connsiteY0" fmla="*/ 0 h 821628"/>
                  <a:gd name="connsiteX1" fmla="*/ 647890 w 940976"/>
                  <a:gd name="connsiteY1" fmla="*/ 420814 h 821628"/>
                  <a:gd name="connsiteX2" fmla="*/ 766953 w 940976"/>
                  <a:gd name="connsiteY2" fmla="*/ 518827 h 821628"/>
                  <a:gd name="connsiteX3" fmla="*/ 901637 w 940976"/>
                  <a:gd name="connsiteY3" fmla="*/ 630174 h 821628"/>
                  <a:gd name="connsiteX4" fmla="*/ 916305 w 940976"/>
                  <a:gd name="connsiteY4" fmla="*/ 782288 h 821628"/>
                  <a:gd name="connsiteX5" fmla="*/ 764191 w 940976"/>
                  <a:gd name="connsiteY5" fmla="*/ 796957 h 821628"/>
                  <a:gd name="connsiteX6" fmla="*/ 629507 w 940976"/>
                  <a:gd name="connsiteY6" fmla="*/ 685514 h 821628"/>
                  <a:gd name="connsiteX7" fmla="*/ 629507 w 940976"/>
                  <a:gd name="connsiteY7" fmla="*/ 685514 h 821628"/>
                  <a:gd name="connsiteX8" fmla="*/ 510445 w 940976"/>
                  <a:gd name="connsiteY8" fmla="*/ 587216 h 821628"/>
                  <a:gd name="connsiteX9" fmla="*/ 0 w 940976"/>
                  <a:gd name="connsiteY9" fmla="*/ 165449 h 8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976" h="821628">
                    <a:moveTo>
                      <a:pt x="138684" y="0"/>
                    </a:moveTo>
                    <a:lnTo>
                      <a:pt x="647890" y="420814"/>
                    </a:lnTo>
                    <a:lnTo>
                      <a:pt x="766953" y="518827"/>
                    </a:lnTo>
                    <a:lnTo>
                      <a:pt x="901637" y="630174"/>
                    </a:lnTo>
                    <a:cubicBezTo>
                      <a:pt x="947690" y="668131"/>
                      <a:pt x="954262" y="736235"/>
                      <a:pt x="916305" y="782288"/>
                    </a:cubicBezTo>
                    <a:cubicBezTo>
                      <a:pt x="878348" y="828342"/>
                      <a:pt x="810244" y="834914"/>
                      <a:pt x="764191" y="796957"/>
                    </a:cubicBezTo>
                    <a:lnTo>
                      <a:pt x="629507" y="685514"/>
                    </a:lnTo>
                    <a:lnTo>
                      <a:pt x="629507" y="685514"/>
                    </a:lnTo>
                    <a:lnTo>
                      <a:pt x="510445" y="587216"/>
                    </a:lnTo>
                    <a:lnTo>
                      <a:pt x="0" y="165449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4810C2B-EAA2-C04D-AF6C-37116502CA8B}"/>
                  </a:ext>
                </a:extLst>
              </p:cNvPr>
              <p:cNvSpPr/>
              <p:nvPr/>
            </p:nvSpPr>
            <p:spPr>
              <a:xfrm>
                <a:off x="11495553" y="6814084"/>
                <a:ext cx="63554" cy="77119"/>
              </a:xfrm>
              <a:custGeom>
                <a:avLst/>
                <a:gdLst>
                  <a:gd name="connsiteX0" fmla="*/ 0 w 137445"/>
                  <a:gd name="connsiteY0" fmla="*/ 166783 h 166782"/>
                  <a:gd name="connsiteX1" fmla="*/ 137446 w 137445"/>
                  <a:gd name="connsiteY1" fmla="*/ 0 h 1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445" h="166782">
                    <a:moveTo>
                      <a:pt x="0" y="166783"/>
                    </a:moveTo>
                    <a:lnTo>
                      <a:pt x="137446" y="0"/>
                    </a:lnTo>
                  </a:path>
                </a:pathLst>
              </a:custGeom>
              <a:grpFill/>
              <a:ln w="14288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39B4F6DD-D3F5-CD4F-B158-D790CEB61FA7}"/>
                  </a:ext>
                </a:extLst>
              </p:cNvPr>
              <p:cNvSpPr/>
              <p:nvPr/>
            </p:nvSpPr>
            <p:spPr>
              <a:xfrm>
                <a:off x="11550607" y="6859581"/>
                <a:ext cx="63598" cy="77075"/>
              </a:xfrm>
              <a:custGeom>
                <a:avLst/>
                <a:gdLst>
                  <a:gd name="connsiteX0" fmla="*/ 0 w 137541"/>
                  <a:gd name="connsiteY0" fmla="*/ 166688 h 166687"/>
                  <a:gd name="connsiteX1" fmla="*/ 137446 w 137541"/>
                  <a:gd name="connsiteY1" fmla="*/ 0 h 166687"/>
                  <a:gd name="connsiteX2" fmla="*/ 137541 w 137541"/>
                  <a:gd name="connsiteY2" fmla="*/ 0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41" h="166687">
                    <a:moveTo>
                      <a:pt x="0" y="166688"/>
                    </a:moveTo>
                    <a:lnTo>
                      <a:pt x="137446" y="0"/>
                    </a:lnTo>
                    <a:lnTo>
                      <a:pt x="137541" y="0"/>
                    </a:lnTo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16E820A4-4355-6C4E-B4BC-DFE6E26FBB24}"/>
                  </a:ext>
                </a:extLst>
              </p:cNvPr>
              <p:cNvSpPr/>
              <p:nvPr/>
            </p:nvSpPr>
            <p:spPr>
              <a:xfrm>
                <a:off x="10780639" y="6214041"/>
                <a:ext cx="137393" cy="161513"/>
              </a:xfrm>
              <a:custGeom>
                <a:avLst/>
                <a:gdLst>
                  <a:gd name="connsiteX0" fmla="*/ 14971 w 297134"/>
                  <a:gd name="connsiteY0" fmla="*/ 333851 h 349296"/>
                  <a:gd name="connsiteX1" fmla="*/ 87980 w 297134"/>
                  <a:gd name="connsiteY1" fmla="*/ 334499 h 349296"/>
                  <a:gd name="connsiteX2" fmla="*/ 100696 w 297134"/>
                  <a:gd name="connsiteY2" fmla="*/ 314230 h 349296"/>
                  <a:gd name="connsiteX3" fmla="*/ 273385 w 297134"/>
                  <a:gd name="connsiteY3" fmla="*/ 95155 h 349296"/>
                  <a:gd name="connsiteX4" fmla="*/ 288996 w 297134"/>
                  <a:gd name="connsiteY4" fmla="*/ 23974 h 349296"/>
                  <a:gd name="connsiteX5" fmla="*/ 281957 w 297134"/>
                  <a:gd name="connsiteY5" fmla="*/ 15240 h 349296"/>
                  <a:gd name="connsiteX6" fmla="*/ 245190 w 297134"/>
                  <a:gd name="connsiteY6" fmla="*/ 0 h 349296"/>
                  <a:gd name="connsiteX7" fmla="*/ 218044 w 297134"/>
                  <a:gd name="connsiteY7" fmla="*/ 7810 h 349296"/>
                  <a:gd name="connsiteX8" fmla="*/ 3065 w 297134"/>
                  <a:gd name="connsiteY8" fmla="*/ 279749 h 349296"/>
                  <a:gd name="connsiteX9" fmla="*/ 14971 w 297134"/>
                  <a:gd name="connsiteY9" fmla="*/ 333851 h 34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34" h="349296">
                    <a:moveTo>
                      <a:pt x="14971" y="333851"/>
                    </a:moveTo>
                    <a:cubicBezTo>
                      <a:pt x="34955" y="354187"/>
                      <a:pt x="67635" y="354482"/>
                      <a:pt x="87980" y="334499"/>
                    </a:cubicBezTo>
                    <a:cubicBezTo>
                      <a:pt x="93743" y="328832"/>
                      <a:pt x="98105" y="321888"/>
                      <a:pt x="100696" y="314230"/>
                    </a:cubicBezTo>
                    <a:cubicBezTo>
                      <a:pt x="131405" y="223542"/>
                      <a:pt x="192384" y="146190"/>
                      <a:pt x="273385" y="95155"/>
                    </a:cubicBezTo>
                    <a:cubicBezTo>
                      <a:pt x="297349" y="79810"/>
                      <a:pt x="304341" y="47939"/>
                      <a:pt x="288996" y="23974"/>
                    </a:cubicBezTo>
                    <a:cubicBezTo>
                      <a:pt x="286977" y="20812"/>
                      <a:pt x="284615" y="17888"/>
                      <a:pt x="281957" y="15240"/>
                    </a:cubicBezTo>
                    <a:cubicBezTo>
                      <a:pt x="272184" y="5525"/>
                      <a:pt x="258973" y="48"/>
                      <a:pt x="245190" y="0"/>
                    </a:cubicBezTo>
                    <a:cubicBezTo>
                      <a:pt x="235589" y="-10"/>
                      <a:pt x="226179" y="2705"/>
                      <a:pt x="218044" y="7810"/>
                    </a:cubicBezTo>
                    <a:cubicBezTo>
                      <a:pt x="117441" y="71257"/>
                      <a:pt x="41575" y="167221"/>
                      <a:pt x="3065" y="279749"/>
                    </a:cubicBezTo>
                    <a:cubicBezTo>
                      <a:pt x="-3698" y="298571"/>
                      <a:pt x="931" y="319611"/>
                      <a:pt x="14971" y="333851"/>
                    </a:cubicBezTo>
                    <a:close/>
                  </a:path>
                </a:pathLst>
              </a:custGeom>
              <a:grpFill/>
              <a:ln w="1428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ru-RU" sz="900"/>
              </a:p>
            </p:txBody>
          </p:sp>
        </p:grpSp>
      </p:grpSp>
      <p:sp>
        <p:nvSpPr>
          <p:cNvPr id="46" name="TextBox 29"/>
          <p:cNvSpPr txBox="1"/>
          <p:nvPr/>
        </p:nvSpPr>
        <p:spPr>
          <a:xfrm>
            <a:off x="1100465" y="2662383"/>
            <a:ext cx="545406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Осуществление работы «Горячей линии»</a:t>
            </a:r>
            <a:endParaRPr lang="ru-RU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4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"/>
          <p:cNvSpPr txBox="1">
            <a:spLocks noGrp="1"/>
          </p:cNvSpPr>
          <p:nvPr>
            <p:ph type="title"/>
          </p:nvPr>
        </p:nvSpPr>
        <p:spPr>
          <a:xfrm>
            <a:off x="566433" y="2394469"/>
            <a:ext cx="82643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ru" sz="3200" dirty="0"/>
              <a:t>СПАСИБО ЗА </a:t>
            </a:r>
            <a:r>
              <a:rPr lang="ru" sz="3200" dirty="0" smtClean="0"/>
              <a:t>ВНИМАНИЕ!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5416</TotalTime>
  <Words>492</Words>
  <Application>Microsoft Office PowerPoint</Application>
  <PresentationFormat>Экран (16:9)</PresentationFormat>
  <Paragraphs>96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ДОКЛАД   заместителя начальника Сибирской электронной таможни  Пахоруковой Татьяны Васильевны    «Актуальные вопросы таможенного декларирования.  Меры по оказанию содействия организациям»</vt:lpstr>
      <vt:lpstr>Меры поддержки внешнеэкономической деятельности</vt:lpstr>
      <vt:lpstr>Меры поддержки внешнеэкономической деятельности</vt:lpstr>
      <vt:lpstr>Меры поддержки внешнеэкономической деятельности</vt:lpstr>
      <vt:lpstr>Меры поддержки внешнеэкономической деятельности</vt:lpstr>
      <vt:lpstr>РЕЗУЛЬТАТЫ РАБОТЫ Сибирского таможенного поста</vt:lpstr>
      <vt:lpstr>РЕЗУЛЬТАТЫ РАБОТЫ Сибирского таможенного поста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Волохов</dc:creator>
  <cp:lastModifiedBy>Шкопкина Дарья Олеговна</cp:lastModifiedBy>
  <cp:revision>612</cp:revision>
  <cp:lastPrinted>2021-09-09T07:24:13Z</cp:lastPrinted>
  <dcterms:created xsi:type="dcterms:W3CDTF">2018-02-17T10:42:45Z</dcterms:created>
  <dcterms:modified xsi:type="dcterms:W3CDTF">2023-10-27T03:18:16Z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0x01010074219E7C051D9947A1B1A3CF9D9CCC42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