
<file path=[Content_Types].xml><?xml version="1.0" encoding="utf-8"?>
<Types xmlns="http://schemas.openxmlformats.org/package/2006/content-types"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docProps/custom.xml" ContentType="application/vnd.openxmlformats-officedocument.custom-properties+xml"/>
  <Override PartName="/ppt/slideLayouts/slideLayout232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15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66" r:id="rId4"/>
    <p:sldMasterId id="2147491359" r:id="rId5"/>
  </p:sldMasterIdLst>
  <p:notesMasterIdLst>
    <p:notesMasterId r:id="rId17"/>
  </p:notesMasterIdLst>
  <p:handoutMasterIdLst>
    <p:handoutMasterId r:id="rId18"/>
  </p:handoutMasterIdLst>
  <p:sldIdLst>
    <p:sldId id="3151" r:id="rId6"/>
    <p:sldId id="3162" r:id="rId7"/>
    <p:sldId id="3172" r:id="rId8"/>
    <p:sldId id="3168" r:id="rId9"/>
    <p:sldId id="3169" r:id="rId10"/>
    <p:sldId id="3173" r:id="rId11"/>
    <p:sldId id="3170" r:id="rId12"/>
    <p:sldId id="3156" r:id="rId13"/>
    <p:sldId id="3174" r:id="rId14"/>
    <p:sldId id="3175" r:id="rId15"/>
    <p:sldId id="3176" r:id="rId16"/>
  </p:sldIdLst>
  <p:sldSz cx="9144000" cy="5143500" type="screen16x9"/>
  <p:notesSz cx="6858000" cy="9926638"/>
  <p:defaultTextStyle>
    <a:defPPr>
      <a:defRPr lang="en-US"/>
    </a:defPPr>
    <a:lvl1pPr algn="l" defTabSz="22701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27013" indent="230188" algn="l" defTabSz="22701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55613" indent="458788" algn="l" defTabSz="22701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84213" indent="687388" algn="l" defTabSz="22701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912813" indent="915988" algn="l" defTabSz="22701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9412"/>
    <a:srgbClr val="FAA61A"/>
    <a:srgbClr val="00A651"/>
    <a:srgbClr val="53D2FF"/>
    <a:srgbClr val="C5B922"/>
    <a:srgbClr val="612A8A"/>
    <a:srgbClr val="005328"/>
    <a:srgbClr val="0046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8" autoAdjust="0"/>
  </p:normalViewPr>
  <p:slideViewPr>
    <p:cSldViewPr snapToGrid="0">
      <p:cViewPr>
        <p:scale>
          <a:sx n="125" d="100"/>
          <a:sy n="125" d="100"/>
        </p:scale>
        <p:origin x="-762" y="-432"/>
      </p:cViewPr>
      <p:guideLst>
        <p:guide orient="horz" pos="2822"/>
        <p:guide orient="horz" pos="1087"/>
        <p:guide orient="horz" pos="1670"/>
        <p:guide pos="159"/>
        <p:guide pos="5602"/>
        <p:guide pos="374"/>
        <p:guide pos="5386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99" d="100"/>
          <a:sy n="99" d="100"/>
        </p:scale>
        <p:origin x="3920" y="184"/>
      </p:cViewPr>
      <p:guideLst>
        <p:guide orient="horz" pos="2880"/>
        <p:guide orient="horz" pos="312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defTabSz="2291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53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defTabSz="2291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5300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2291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538D90-B735-429C-AB9A-6D35C32E2D5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19182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defTabSz="22917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defTabSz="22917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7A08FF-7289-48D4-A4BE-F9F43BF8FA89}" type="datetimeFigureOut">
              <a:rPr lang="en-US"/>
              <a:pPr>
                <a:defRPr/>
              </a:pPr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defTabSz="22917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22917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0FC855-17A4-4DFD-BDF7-652D0AA58B9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0815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02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31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8441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6pPr>
    <a:lvl7pPr marL="2062129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7pPr>
    <a:lvl8pPr marL="2405818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8pPr>
    <a:lvl9pPr marL="2749505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4956" indent="-286522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6086" indent="-229217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4521" indent="-229217">
              <a:defRPr sz="900">
                <a:solidFill>
                  <a:schemeClr val="tx1"/>
                </a:solidFill>
                <a:latin typeface="Arial" charset="0"/>
              </a:defRPr>
            </a:lvl4pPr>
            <a:lvl5pPr marL="2062955" indent="-229217">
              <a:defRPr sz="900">
                <a:solidFill>
                  <a:schemeClr val="tx1"/>
                </a:solidFill>
                <a:latin typeface="Arial" charset="0"/>
              </a:defRPr>
            </a:lvl5pPr>
            <a:lvl6pPr marL="2521389" indent="-229217" defTabSz="227626"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9824" indent="-229217" defTabSz="227626"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38258" indent="-229217" defTabSz="227626"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96693" indent="-229217" defTabSz="227626"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27626" fontAlgn="base">
              <a:spcBef>
                <a:spcPct val="0"/>
              </a:spcBef>
              <a:spcAft>
                <a:spcPct val="0"/>
              </a:spcAft>
              <a:defRPr/>
            </a:pPr>
            <a:fld id="{9068F7ED-70CB-4B7C-9ED3-65DA727AC50E}" type="slidenum">
              <a:rPr lang="en-US" altLang="ru-RU" sz="1200">
                <a:solidFill>
                  <a:srgbClr val="000000"/>
                </a:solidFill>
                <a:latin typeface="Calibri" pitchFamily="34" charset="0"/>
              </a:rPr>
              <a:pPr defTabSz="22762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7086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0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лист - зелены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573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2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8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94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5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1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2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8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9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10C1C66-96BB-4CB0-AF26-0CD33675A36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81372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5B97-AE5E-4D49-9AB6-9ACA4A54ED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461363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лист - серы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2474" b="0" cap="all" spc="38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4436183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2474" b="0" cap="all" spc="38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976705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Англ шаблон обычной страницы -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B5F0-8D4A-4495-88E0-BB154F4F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283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Англ шаблон обычной страницы -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A2BD-3E25-4B32-8198-1041D447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4632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5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C85-6315-485E-AA66-4482158A0F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57466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8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8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68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8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3695-52FB-45FB-93D7-231D1629B8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675602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350" y="1346200"/>
            <a:ext cx="4184650" cy="7769225"/>
          </a:xfrm>
          <a:prstGeom prst="rect">
            <a:avLst/>
          </a:prstGeom>
          <a:noFill/>
          <a:ln>
            <a:noFill/>
          </a:ln>
          <a:extLst/>
        </p:spPr>
        <p:txBody>
          <a:bodyPr lIns="34284" tIns="17142" rIns="34284" bIns="17142"/>
          <a:lstStyle/>
          <a:p>
            <a:pPr defTabSz="22855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38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1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5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7589-B9A4-443D-99A2-0A13D292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9470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8" y="657953"/>
            <a:ext cx="4517527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C92B-70A8-4FB9-8176-8D7AEEE961E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769956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3" y="663476"/>
            <a:ext cx="5012267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F621-7251-43FA-ADE9-9CC4A87409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4808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6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6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6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6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6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7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7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6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9298236-68A1-498E-AB06-FAA7EB06A7B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118301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4"/>
            <a:ext cx="4655167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73CB-DD24-4FE8-90FD-C1F3B3AAD1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424219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8" y="1761159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1761159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59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1" y="1761159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1" y="1761159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9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9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5" y="1761159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2E6-390E-4799-A8E2-1E5E009064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9859691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3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3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3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9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9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63EE-FC28-48B1-ACD4-5B14809E38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305312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5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1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60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5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1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60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143E-01C4-4310-875D-152285A254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797918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5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5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8531-0321-4326-B4C1-CCE8731C8D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048122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4" y="1001610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rtlCol="0">
            <a:normAutofit/>
          </a:bodyPr>
          <a:lstStyle>
            <a:lvl1pPr>
              <a:defRPr sz="100"/>
            </a:lvl1pPr>
          </a:lstStyle>
          <a:p>
            <a:pPr lvl="0"/>
            <a:endParaRPr lang="ru-RU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4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CCE5-7693-4F5F-9A2D-CF57F58360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6846497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9"/>
            <a:ext cx="4536759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6" y="780798"/>
            <a:ext cx="4542887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" y="2885329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9"/>
            <a:ext cx="2197375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79E5-8929-44AA-8F11-2BEB73624D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5678058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7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7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47EE-245E-4B41-B632-B76489B836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6232613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31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31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31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9B0B-D543-4B07-BCD5-58FB8AAFF1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02639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A372-DCEE-4333-9E67-2A16BB7C0F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8962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8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6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8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6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8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6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8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6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890B67E-BF35-454E-B058-596B01A0BCC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517583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40" y="2359781"/>
            <a:ext cx="2188369" cy="249166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7" y="2359781"/>
            <a:ext cx="2188369" cy="249166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61" y="2359781"/>
            <a:ext cx="2188369" cy="249166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0E05-93AD-42B5-8CFF-F4F7ED46D8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971977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7"/>
            <a:ext cx="1724703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3" y="1609297"/>
            <a:ext cx="1724703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7"/>
            <a:ext cx="1724703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7"/>
            <a:ext cx="1724703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E021-B361-4437-A2CE-F06498CD45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017267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6" y="1488057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3" y="1488057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8" y="1488057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3" y="1488057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49" y="1493210"/>
            <a:ext cx="1593851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CD74-4A8B-45A6-BD60-4349AAF0711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66840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4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1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4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1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3692-7E29-47E6-B60C-F6F383F06B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644059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3"/>
            <a:ext cx="3905251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8C89-B0E3-40F8-990F-83B9AADF52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440935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2" y="1707735"/>
            <a:ext cx="2712799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EC4E-48C0-4778-9CD9-9363DDCACF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88429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5" y="1627937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2EF8-6F5C-4412-83FB-B9F6854C65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6626933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3" y="1216638"/>
            <a:ext cx="3957639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D92-14EA-4133-87D7-A99EEB556B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896343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4" y="1249200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3437-7B83-425C-AF70-714AA7B44B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470657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A776-B54C-4B30-BEEF-60D878BE1F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41849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941122-FE20-457A-B112-9369F08BADF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573807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6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6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7" cy="654046"/>
          </a:xfrm>
          <a:prstGeom prst="rect">
            <a:avLst/>
          </a:prstGeom>
        </p:spPr>
        <p:txBody>
          <a:bodyPr/>
          <a:lstStyle>
            <a:lvl1pPr>
              <a:defRPr sz="1313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F3B0-CD4A-479A-851D-7B04BDB913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222320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rtlCol="0">
            <a:normAutofit/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978877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сера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2474" b="0" cap="all" spc="38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299962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2474" b="0" cap="all" spc="38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6200651"/>
      </p:ext>
    </p:extLst>
  </p:cSld>
  <p:clrMapOvr>
    <a:masterClrMapping/>
  </p:clrMapOvr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. обложка зеленая с цветным герб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2474" b="0" cap="all" spc="38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2362374"/>
      </p:ext>
    </p:extLst>
  </p:cSld>
  <p:clrMapOvr>
    <a:masterClrMapping/>
  </p:clrMapOvr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. обл. сера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2474" b="0" cap="all" spc="38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658783"/>
      </p:ext>
    </p:extLst>
  </p:cSld>
  <p:clrMapOvr>
    <a:masterClrMapping/>
  </p:clrMapOvr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. обложка зелена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2474" b="0" cap="all" spc="38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282848"/>
      </p:ext>
    </p:extLst>
  </p:cSld>
  <p:clrMapOvr>
    <a:masterClrMapping/>
  </p:clrMapOvr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Обложка зеленая с цветным герб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09861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85A067D3-1951-48BA-A79F-41316DCD4E4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8464696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лист - серы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89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8" y="1001613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8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858B36C-C482-447B-BA37-7A3B04C8DE4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356448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лист - зелены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2047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Англ шаблон обычной страницы -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7013">
              <a:defRPr cap="all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FE89340F-EFFF-4997-94AE-09DD0D9BB52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98383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Англ шаблон обычной страницы -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7013">
              <a:defRPr cap="all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E191C5DD-09CB-4B98-86E7-0250CD7F72B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936137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5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A19A6969-7B4C-430B-93DA-D6C0DA64A7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393334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1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CA413291-016B-4D35-B2E6-15320E538CF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202027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350" y="1346200"/>
            <a:ext cx="4184650" cy="77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" tIns="22852" rIns="45705" bIns="22852"/>
          <a:lstStyle/>
          <a:p>
            <a:pPr>
              <a:defRPr/>
            </a:pPr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0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5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115A7724-9762-465A-8A08-C9133D9B417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283463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D4266FAB-198A-4FC1-92EB-20FEBF70703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722666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5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99691755-E5C8-49D9-A6DC-BDCE42CAAE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08874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9E8C7517-5D88-4FCB-BCDE-565D5CD05F0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254045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8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8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90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1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1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2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4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5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E6226F63-AAAC-4B8A-B14D-400CCD703A4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60664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802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814BEE-5B02-42AE-AB39-EED4007EF30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728815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8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8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B1BE8D10-D263-460A-BD70-47FEC9CAE9B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394054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1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1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28380FF1-3B5B-40C3-8B46-7BE52DC3F5B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157039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5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B2E277F3-3FC5-48A4-A314-E975EFCDB41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279361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4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pPr lvl="0"/>
            <a:endParaRPr lang="ru-RU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F6F391E3-E901-4B8C-AA60-0F12A8F3B13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194449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8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17F823FC-1883-4588-AC76-F8B2DD14BD4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089011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3219DB09-84A3-4659-8777-98DD2F792DA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840345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B33D7019-3207-4BEE-BAED-2D89F1037F5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348088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8F3E4F18-B743-4AA1-B6A7-4C711B4481D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05973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60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DD796B2A-5AC7-4C6A-B5E9-7D13E98A6C5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902396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2ABCDCF5-C792-4DAC-8652-172CEC3E3A9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3544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314230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30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958E44-7F2D-471D-AD67-C3000B81A36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16201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5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2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8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3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1AB6FB14-884D-4769-A556-A0BED84F198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640546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3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0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3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0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54204106-BAF3-46B6-B1B3-92A21FCFB88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978925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2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A33585E8-CF26-472C-99E5-860E2A220DD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300264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545828C6-885E-4A36-A488-5A709772100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683367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4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1D3F0BA6-04E1-4FFB-8912-736F93EC1F9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01183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50E02EE3-108D-4725-8DED-EC63A78F55F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972086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9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1A254935-31BA-4F9C-A294-83FB61D851B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66783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1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49710C6A-D52F-4328-BD43-3706D2BAD51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5556604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5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5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>
            <a:lvl1pPr defTabSz="227013"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227013">
              <a:defRPr>
                <a:cs typeface="Arial" charset="0"/>
              </a:defRPr>
            </a:lvl1pPr>
          </a:lstStyle>
          <a:p>
            <a:pPr>
              <a:defRPr/>
            </a:pPr>
            <a:fld id="{14000240-077C-478A-9C4F-FECEE9239A6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804108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 на весь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22965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34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34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34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DAC9B0-C363-4D3B-A932-2803D957229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8542497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68580" tIns="34290" rIns="68580" bIns="34290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39052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2524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5520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8113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2527491"/>
      </p:ext>
    </p:extLst>
  </p:cSld>
  <p:clrMapOvr>
    <a:masterClrMapping/>
  </p:clrMapOvr>
  <p:hf sldNum="0"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933636"/>
      </p:ext>
    </p:extLst>
  </p:cSld>
  <p:clrMapOvr>
    <a:masterClrMapping/>
  </p:clrMapOvr>
  <p:hf sldNum="0"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2528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40247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8514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16830C7-CB7F-4C4F-9063-676C89D740C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992715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1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defTabSz="228554" fontAlgn="auto">
              <a:spcBef>
                <a:spcPts val="0"/>
              </a:spcBef>
              <a:spcAft>
                <a:spcPts val="0"/>
              </a:spcAft>
            </a:pPr>
            <a:endParaRPr lang="ru-RU" sz="45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39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19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5413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8420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87385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4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664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7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7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1299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0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0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6094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3154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3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73403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7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740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84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84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60" y="2359784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7939B41-CDFD-4912-A57D-89B5504545E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784237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94759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662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818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55181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41546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7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2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8037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9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9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0675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079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4198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3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1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E05CE14-C888-477E-8406-64E967AFF89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2565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EB94317-ECEE-4F39-A0E8-AA6EF079F7A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7008284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876424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8189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4453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82658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2823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83152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183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лист - сер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114127"/>
      </p:ext>
    </p:extLst>
  </p:cSld>
  <p:clrMapOvr>
    <a:masterClrMapping/>
  </p:clrMapOvr>
  <p:hf sldNum="0"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лист - зеле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2871063"/>
      </p:ext>
    </p:extLst>
  </p:cSld>
  <p:clrMapOvr>
    <a:masterClrMapping/>
  </p:clrMapOvr>
  <p:hf sldNum="0"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Англ шаблон обычной страницы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376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5" y="1488060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2" y="1488060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82" y="1488060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7" y="1488060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3BF3F3F-78BB-4FB7-9923-B3ACF4B4C05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6759349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Англ шаблон обычной страницы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20602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0595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796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1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defTabSz="228554" fontAlgn="auto">
              <a:spcBef>
                <a:spcPts val="0"/>
              </a:spcBef>
              <a:spcAft>
                <a:spcPts val="0"/>
              </a:spcAft>
            </a:pPr>
            <a:endParaRPr lang="ru-RU" sz="45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39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48971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27628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86993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958796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4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569440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7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7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501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0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0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050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7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4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7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4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053D442-82E8-4734-96C6-4B9DD63AD2D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035463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10396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3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50170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7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452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9032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6384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6922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68865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9457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7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2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1926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9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9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284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6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933754-90F7-41FB-B79A-A68A0065DB7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469708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8830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2357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3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061874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22455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0241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52572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9307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 на весь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6605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29F0051-1556-4368-9732-7CA269196AF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56473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8" y="1627940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3C0B0C9-2281-4D03-899C-D7323BDB342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7881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E65035C-75ED-4E11-8430-DD55488F9F9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538904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202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56BDCD0-030F-4FFA-AB55-A3598BD78AC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18592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1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33643B-AC3D-4E53-81E2-1B50C4311FE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769506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9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9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563348D-7702-462D-A0DA-B039B32A3BB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0785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Англ шаблон обычной страницы -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8445A7-E929-4F66-9BB3-BB60ADBDDB9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69752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3915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сера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407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7315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Англ. обложка зеленая с цветным герб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189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Англ. обл. сера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3752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Англ. обложка зелена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798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бложка зеленая с цветным герб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070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4D4F1E0-9186-4DF2-B676-66E674B8194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648121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лист - серы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48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Англ шаблон обычной страницы -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2F569FE-2880-4C4F-B2D6-CF2509B01CC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032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Англ шаблон обычной страницы -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D315BB-4449-49F8-AF4B-5166D40BF4D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25273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Англ шаблон обычной страницы -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FD13693-AA42-42E6-AD9D-74F1D52AF41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64620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5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FD6321-57CA-4DE4-9389-D8CFC58B116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07470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1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F5BEC51-1A73-4C3F-9E43-ABAD7404F5A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01202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4959350" y="1346200"/>
            <a:ext cx="4184650" cy="77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" tIns="22852" rIns="45705" bIns="22852"/>
          <a:lstStyle/>
          <a:p>
            <a:pPr>
              <a:defRPr/>
            </a:pPr>
            <a:endParaRPr lang="ru-RU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350" y="1346200"/>
            <a:ext cx="4184650" cy="77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" tIns="22852" rIns="45705" bIns="22852"/>
          <a:lstStyle/>
          <a:p>
            <a:pPr>
              <a:defRPr/>
            </a:pPr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0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7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0042CD9-7BAF-41E5-9DF9-17F3FDD63D8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52227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2FFC0F-40E4-45E9-B7B8-4C018B098E1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76702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5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44AD365-35A5-4ABA-98F8-377C90BDE6D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76471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A4578D2-0519-472B-AA81-BAAE3F0C750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86691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8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8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3B034F-0571-4A8A-9B13-A250F123AB3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621553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1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1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94A45BB-EC95-48A6-A398-1C891993E9D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94710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5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1AD9F1C-798E-46F7-8090-0BA79AE7461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1586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9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AF835B-012F-4E2F-86B0-D7DE4FC1BBC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263024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4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1EEAAA6-8B0F-4F60-8CA3-B7B1F7A500E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16180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8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E580D6-10A5-4CA8-9162-8AE08B6002A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67429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2673095-8E34-4485-AB11-FA71873D0E8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05289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A055632-462E-4FEC-AA53-EF9AC503ED2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65277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DCBE5A-7C82-4A0D-A35A-CC471A06943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1623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60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B02DE7-123B-41FD-96A5-C7DC02CD57F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797300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E0E2D07-7F4F-4F49-B1DB-2E8751E4576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16039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5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2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8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3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EB36832-3B9D-40B1-AB3A-28AAF82D018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3837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3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0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3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0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DA6E5BE-4C00-430A-813D-88EA21CCCC9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64719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2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1F72C32-F345-42A8-B917-23E61A607F3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79482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70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70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1" y="665070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70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9FACC81-C42B-47BD-82B8-2A59684A00C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61792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33B7C47-50C5-4340-B25A-C9A3B480461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701067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4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69499C9-3D00-426C-972E-5FEF84A74C0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459407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D96F8C-6DBD-4F8D-9C77-7B42DCF3EF2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98126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9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55B708B-883A-4B1C-A406-ED3CBC59ACD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29425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1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27DC572-83D9-419A-96E8-9060726609D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05105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5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5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F4BEB9A-0952-4967-9E60-370931FE038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96658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ложка зеленая с цветным герб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1233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3F75649-E715-48C1-AFC1-177C12C2700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0052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лист - серы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663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лист - зелены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426" tIns="45712" rIns="91426" bIns="4571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4959350" y="1346200"/>
            <a:ext cx="4184650" cy="77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" tIns="22852" rIns="45705" bIns="22852"/>
          <a:lstStyle/>
          <a:p>
            <a:pPr>
              <a:defRPr/>
            </a:pPr>
            <a:endParaRPr lang="ru-RU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959350" y="1346200"/>
            <a:ext cx="4184650" cy="77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" tIns="22852" rIns="45705" bIns="22852"/>
          <a:lstStyle/>
          <a:p>
            <a:pPr>
              <a:defRPr/>
            </a:pPr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3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7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C21331-93A5-4C33-AAAD-9F5C7AC5ECF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524759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Англ шаблон обычной страницы -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CE2520-901E-4FA8-83C6-F95C1ED6EC1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322198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Англ шаблон обычной страницы -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572482-4479-4861-BD88-C8D07BE373E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23461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5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7DD0E9-1FBA-44E7-A890-197A61A6C6F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02864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1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7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208D0F4-75FE-4923-BF45-61D46A374BC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9504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350" y="1346200"/>
            <a:ext cx="4184650" cy="77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" tIns="22852" rIns="45705" bIns="22852"/>
          <a:lstStyle/>
          <a:p>
            <a:pPr>
              <a:defRPr/>
            </a:pPr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0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5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678701-19FE-4EDD-B870-C5E977DE2F2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6848767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98DF248-35B2-491E-8648-F5B7D73052B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53770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5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35E186-D753-4582-87D0-AA873019F67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292876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ED97148-E794-46BA-B404-19C3231C4D5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57730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8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8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90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1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1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2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4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5" y="1761158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935EED-62D5-499C-BD13-84D80E2845E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649649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8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8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6005F71-07FD-40D2-9CEC-719DFDC61B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65792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1B8510-DC77-4C65-838E-625F20C8D78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03211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1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1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F865A4-3C28-43E1-8F34-FBB578FB5DB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642917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5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7A66C80-C3DA-4B64-AF31-20CB6AA167E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82048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4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pPr lvl="0"/>
            <a:endParaRPr lang="ru-RU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23768D-C009-4670-A781-3BF378553B1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03992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8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F27602-724C-49E4-9ED0-DD32D856DC8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919044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D88DD54-B2FE-417B-9AE8-692B27F94AC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225278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30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1B836D9-D7DB-42D1-9C2C-2F28A5B89FF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10386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7862A8-FBDF-40D9-89E5-7FA894281AB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47436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60" y="2359780"/>
            <a:ext cx="2188369" cy="2491669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E18FB47-604A-4E14-8B6B-29925980107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1962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B4C36E-C698-494E-BB88-6F9F5BEDA0B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91551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5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2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8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3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noProof="0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E15115-DF6D-43E0-828B-E90DCCA2CC3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0032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7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426" tIns="45712" rIns="91426" bIns="45712">
            <a:no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D61D034-FF4E-4FD3-ACCB-18D32C039BF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9161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3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0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3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0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8E19EB-5121-4F46-916C-BF74F2DBC56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508529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2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EC4AEE9-6D75-4B11-A90A-3311E807535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949744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8FA993E-3362-4A6A-A7CE-C01AC70C6F0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635466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4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43AC7BB-D849-4BE3-B6A8-5749145B9F7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87491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548E088-BC6E-418D-B115-3748D1D2E20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527279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9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4437365-B83A-4C95-8E27-5C5F81FCB3D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720372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1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96F7F42-C273-46EF-863E-44DA29673E8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7079272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5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5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426" tIns="45712" rIns="91426" bIns="4571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 cap="all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228554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8AB13E-85DB-4A2A-9C9F-17A78B1B1C4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933259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 на весь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0801519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Обложка зеленая с цветным герб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2474" b="0" cap="all" spc="38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8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72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26" Type="http://schemas.openxmlformats.org/officeDocument/2006/relationships/slideLayout" Target="../slideLayouts/slideLayout196.xml"/><Relationship Id="rId39" Type="http://schemas.openxmlformats.org/officeDocument/2006/relationships/slideLayout" Target="../slideLayouts/slideLayout209.xml"/><Relationship Id="rId21" Type="http://schemas.openxmlformats.org/officeDocument/2006/relationships/slideLayout" Target="../slideLayouts/slideLayout191.xml"/><Relationship Id="rId34" Type="http://schemas.openxmlformats.org/officeDocument/2006/relationships/slideLayout" Target="../slideLayouts/slideLayout204.xml"/><Relationship Id="rId42" Type="http://schemas.openxmlformats.org/officeDocument/2006/relationships/slideLayout" Target="../slideLayouts/slideLayout212.xml"/><Relationship Id="rId47" Type="http://schemas.openxmlformats.org/officeDocument/2006/relationships/slideLayout" Target="../slideLayouts/slideLayout217.xml"/><Relationship Id="rId50" Type="http://schemas.openxmlformats.org/officeDocument/2006/relationships/slideLayout" Target="../slideLayouts/slideLayout220.xml"/><Relationship Id="rId55" Type="http://schemas.openxmlformats.org/officeDocument/2006/relationships/slideLayout" Target="../slideLayouts/slideLayout225.xml"/><Relationship Id="rId63" Type="http://schemas.openxmlformats.org/officeDocument/2006/relationships/slideLayout" Target="../slideLayouts/slideLayout233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24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202.xml"/><Relationship Id="rId37" Type="http://schemas.openxmlformats.org/officeDocument/2006/relationships/slideLayout" Target="../slideLayouts/slideLayout207.xml"/><Relationship Id="rId40" Type="http://schemas.openxmlformats.org/officeDocument/2006/relationships/slideLayout" Target="../slideLayouts/slideLayout210.xml"/><Relationship Id="rId45" Type="http://schemas.openxmlformats.org/officeDocument/2006/relationships/slideLayout" Target="../slideLayouts/slideLayout215.xml"/><Relationship Id="rId53" Type="http://schemas.openxmlformats.org/officeDocument/2006/relationships/slideLayout" Target="../slideLayouts/slideLayout223.xml"/><Relationship Id="rId58" Type="http://schemas.openxmlformats.org/officeDocument/2006/relationships/slideLayout" Target="../slideLayouts/slideLayout228.xml"/><Relationship Id="rId66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93.xml"/><Relationship Id="rId28" Type="http://schemas.openxmlformats.org/officeDocument/2006/relationships/slideLayout" Target="../slideLayouts/slideLayout198.xml"/><Relationship Id="rId36" Type="http://schemas.openxmlformats.org/officeDocument/2006/relationships/slideLayout" Target="../slideLayouts/slideLayout206.xml"/><Relationship Id="rId49" Type="http://schemas.openxmlformats.org/officeDocument/2006/relationships/slideLayout" Target="../slideLayouts/slideLayout219.xml"/><Relationship Id="rId57" Type="http://schemas.openxmlformats.org/officeDocument/2006/relationships/slideLayout" Target="../slideLayouts/slideLayout227.xml"/><Relationship Id="rId6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31" Type="http://schemas.openxmlformats.org/officeDocument/2006/relationships/slideLayout" Target="../slideLayouts/slideLayout201.xml"/><Relationship Id="rId44" Type="http://schemas.openxmlformats.org/officeDocument/2006/relationships/slideLayout" Target="../slideLayouts/slideLayout214.xml"/><Relationship Id="rId52" Type="http://schemas.openxmlformats.org/officeDocument/2006/relationships/slideLayout" Target="../slideLayouts/slideLayout222.xml"/><Relationship Id="rId60" Type="http://schemas.openxmlformats.org/officeDocument/2006/relationships/slideLayout" Target="../slideLayouts/slideLayout230.xml"/><Relationship Id="rId65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92.xml"/><Relationship Id="rId27" Type="http://schemas.openxmlformats.org/officeDocument/2006/relationships/slideLayout" Target="../slideLayouts/slideLayout197.xml"/><Relationship Id="rId30" Type="http://schemas.openxmlformats.org/officeDocument/2006/relationships/slideLayout" Target="../slideLayouts/slideLayout200.xml"/><Relationship Id="rId35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213.xml"/><Relationship Id="rId48" Type="http://schemas.openxmlformats.org/officeDocument/2006/relationships/slideLayout" Target="../slideLayouts/slideLayout218.xml"/><Relationship Id="rId56" Type="http://schemas.openxmlformats.org/officeDocument/2006/relationships/slideLayout" Target="../slideLayouts/slideLayout226.xml"/><Relationship Id="rId64" Type="http://schemas.openxmlformats.org/officeDocument/2006/relationships/slideLayout" Target="../slideLayouts/slideLayout234.xml"/><Relationship Id="rId69" Type="http://schemas.openxmlformats.org/officeDocument/2006/relationships/image" Target="../media/image24.jpeg"/><Relationship Id="rId8" Type="http://schemas.openxmlformats.org/officeDocument/2006/relationships/slideLayout" Target="../slideLayouts/slideLayout178.xml"/><Relationship Id="rId51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5" Type="http://schemas.openxmlformats.org/officeDocument/2006/relationships/slideLayout" Target="../slideLayouts/slideLayout195.xml"/><Relationship Id="rId33" Type="http://schemas.openxmlformats.org/officeDocument/2006/relationships/slideLayout" Target="../slideLayouts/slideLayout203.xml"/><Relationship Id="rId38" Type="http://schemas.openxmlformats.org/officeDocument/2006/relationships/slideLayout" Target="../slideLayouts/slideLayout208.xml"/><Relationship Id="rId46" Type="http://schemas.openxmlformats.org/officeDocument/2006/relationships/slideLayout" Target="../slideLayouts/slideLayout216.xml"/><Relationship Id="rId59" Type="http://schemas.openxmlformats.org/officeDocument/2006/relationships/slideLayout" Target="../slideLayouts/slideLayout229.xml"/><Relationship Id="rId67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190.xml"/><Relationship Id="rId41" Type="http://schemas.openxmlformats.org/officeDocument/2006/relationships/slideLayout" Target="../slideLayouts/slideLayout211.xml"/><Relationship Id="rId54" Type="http://schemas.openxmlformats.org/officeDocument/2006/relationships/slideLayout" Target="../slideLayouts/slideLayout224.xml"/><Relationship Id="rId62" Type="http://schemas.openxmlformats.org/officeDocument/2006/relationships/slideLayout" Target="../slideLayouts/slideLayout2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970463"/>
            <a:ext cx="4764088" cy="173037"/>
          </a:xfrm>
          <a:prstGeom prst="rect">
            <a:avLst/>
          </a:prstGeom>
        </p:spPr>
        <p:txBody>
          <a:bodyPr vert="horz" wrap="square" lIns="91426" tIns="45712" rIns="91426" bIns="45712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970463"/>
            <a:ext cx="406400" cy="173037"/>
          </a:xfrm>
          <a:prstGeom prst="rect">
            <a:avLst/>
          </a:prstGeom>
        </p:spPr>
        <p:txBody>
          <a:bodyPr vert="horz" wrap="square" lIns="91426" tIns="45712" rIns="91426" bIns="45712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94BDB32-31F6-441F-ABF9-4ED8BCE9E1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16" r:id="rId1"/>
    <p:sldLayoutId id="2147491217" r:id="rId2"/>
    <p:sldLayoutId id="2147491218" r:id="rId3"/>
    <p:sldLayoutId id="2147491219" r:id="rId4"/>
    <p:sldLayoutId id="2147491220" r:id="rId5"/>
    <p:sldLayoutId id="2147491221" r:id="rId6"/>
    <p:sldLayoutId id="2147491222" r:id="rId7"/>
    <p:sldLayoutId id="2147491223" r:id="rId8"/>
    <p:sldLayoutId id="2147491224" r:id="rId9"/>
    <p:sldLayoutId id="2147491225" r:id="rId10"/>
    <p:sldLayoutId id="2147491226" r:id="rId11"/>
    <p:sldLayoutId id="2147491227" r:id="rId12"/>
    <p:sldLayoutId id="2147491228" r:id="rId13"/>
    <p:sldLayoutId id="2147491229" r:id="rId14"/>
    <p:sldLayoutId id="2147491230" r:id="rId15"/>
    <p:sldLayoutId id="2147491231" r:id="rId16"/>
    <p:sldLayoutId id="2147491232" r:id="rId17"/>
    <p:sldLayoutId id="2147491233" r:id="rId18"/>
    <p:sldLayoutId id="2147491234" r:id="rId19"/>
    <p:sldLayoutId id="2147491235" r:id="rId20"/>
    <p:sldLayoutId id="2147491236" r:id="rId21"/>
    <p:sldLayoutId id="2147491237" r:id="rId22"/>
    <p:sldLayoutId id="2147491238" r:id="rId23"/>
    <p:sldLayoutId id="2147491239" r:id="rId24"/>
    <p:sldLayoutId id="2147491240" r:id="rId25"/>
    <p:sldLayoutId id="2147491241" r:id="rId26"/>
    <p:sldLayoutId id="2147491242" r:id="rId27"/>
    <p:sldLayoutId id="2147491243" r:id="rId28"/>
    <p:sldLayoutId id="2147491244" r:id="rId29"/>
    <p:sldLayoutId id="2147491245" r:id="rId30"/>
    <p:sldLayoutId id="2147491246" r:id="rId31"/>
    <p:sldLayoutId id="2147491247" r:id="rId32"/>
    <p:sldLayoutId id="2147491248" r:id="rId33"/>
    <p:sldLayoutId id="2147491249" r:id="rId34"/>
    <p:sldLayoutId id="2147491250" r:id="rId35"/>
    <p:sldLayoutId id="2147491251" r:id="rId36"/>
    <p:sldLayoutId id="2147491252" r:id="rId37"/>
    <p:sldLayoutId id="2147491253" r:id="rId38"/>
    <p:sldLayoutId id="2147491254" r:id="rId39"/>
    <p:sldLayoutId id="2147491255" r:id="rId40"/>
    <p:sldLayoutId id="2147491256" r:id="rId41"/>
    <p:sldLayoutId id="2147491257" r:id="rId42"/>
    <p:sldLayoutId id="2147491258" r:id="rId43"/>
    <p:sldLayoutId id="2147491259" r:id="rId44"/>
    <p:sldLayoutId id="2147491260" r:id="rId45"/>
    <p:sldLayoutId id="2147491261" r:id="rId46"/>
    <p:sldLayoutId id="2147491262" r:id="rId47"/>
    <p:sldLayoutId id="2147491263" r:id="rId48"/>
    <p:sldLayoutId id="2147491264" r:id="rId49"/>
    <p:sldLayoutId id="2147491265" r:id="rId50"/>
    <p:sldLayoutId id="2147491266" r:id="rId51"/>
    <p:sldLayoutId id="2147491267" r:id="rId52"/>
    <p:sldLayoutId id="2147491268" r:id="rId53"/>
    <p:sldLayoutId id="2147491269" r:id="rId54"/>
    <p:sldLayoutId id="2147491270" r:id="rId55"/>
    <p:sldLayoutId id="2147491271" r:id="rId56"/>
    <p:sldLayoutId id="2147491272" r:id="rId57"/>
    <p:sldLayoutId id="2147491273" r:id="rId58"/>
    <p:sldLayoutId id="2147491274" r:id="rId59"/>
    <p:sldLayoutId id="2147491275" r:id="rId60"/>
    <p:sldLayoutId id="2147491276" r:id="rId61"/>
    <p:sldLayoutId id="2147491277" r:id="rId62"/>
    <p:sldLayoutId id="2147491278" r:id="rId63"/>
    <p:sldLayoutId id="2147491279" r:id="rId64"/>
    <p:sldLayoutId id="2147491280" r:id="rId65"/>
    <p:sldLayoutId id="2147491281" r:id="rId66"/>
    <p:sldLayoutId id="2147491282" r:id="rId67"/>
    <p:sldLayoutId id="2147491283" r:id="rId68"/>
    <p:sldLayoutId id="2147491284" r:id="rId69"/>
    <p:sldLayoutId id="2147491285" r:id="rId70"/>
    <p:sldLayoutId id="2147491286" r:id="rId71"/>
    <p:sldLayoutId id="2147491287" r:id="rId72"/>
    <p:sldLayoutId id="2147491288" r:id="rId73"/>
    <p:sldLayoutId id="2147491289" r:id="rId74"/>
    <p:sldLayoutId id="2147491290" r:id="rId75"/>
    <p:sldLayoutId id="2147491291" r:id="rId76"/>
    <p:sldLayoutId id="2147491292" r:id="rId77"/>
    <p:sldLayoutId id="2147491293" r:id="rId78"/>
    <p:sldLayoutId id="2147491294" r:id="rId79"/>
    <p:sldLayoutId id="2147491295" r:id="rId80"/>
    <p:sldLayoutId id="2147491296" r:id="rId81"/>
    <p:sldLayoutId id="2147491297" r:id="rId82"/>
    <p:sldLayoutId id="2147491298" r:id="rId83"/>
    <p:sldLayoutId id="2147491299" r:id="rId84"/>
    <p:sldLayoutId id="2147491300" r:id="rId85"/>
    <p:sldLayoutId id="2147491301" r:id="rId86"/>
    <p:sldLayoutId id="2147491302" r:id="rId87"/>
    <p:sldLayoutId id="2147491303" r:id="rId88"/>
    <p:sldLayoutId id="2147491304" r:id="rId89"/>
    <p:sldLayoutId id="2147491305" r:id="rId90"/>
    <p:sldLayoutId id="2147491306" r:id="rId91"/>
    <p:sldLayoutId id="2147491307" r:id="rId92"/>
    <p:sldLayoutId id="2147491308" r:id="rId93"/>
    <p:sldLayoutId id="2147491309" r:id="rId94"/>
    <p:sldLayoutId id="2147491310" r:id="rId95"/>
    <p:sldLayoutId id="2147491311" r:id="rId96"/>
    <p:sldLayoutId id="2147491312" r:id="rId97"/>
    <p:sldLayoutId id="2147491313" r:id="rId98"/>
    <p:sldLayoutId id="2147491314" r:id="rId99"/>
    <p:sldLayoutId id="2147491190" r:id="rId100"/>
    <p:sldLayoutId id="2147491315" r:id="rId101"/>
    <p:sldLayoutId id="2147491316" r:id="rId102"/>
    <p:sldLayoutId id="2147491317" r:id="rId103"/>
    <p:sldLayoutId id="2147491318" r:id="rId104"/>
    <p:sldLayoutId id="2147491191" r:id="rId105"/>
    <p:sldLayoutId id="2147491192" r:id="rId106"/>
    <p:sldLayoutId id="2147491319" r:id="rId107"/>
    <p:sldLayoutId id="2147491193" r:id="rId108"/>
    <p:sldLayoutId id="2147491194" r:id="rId109"/>
    <p:sldLayoutId id="2147491195" r:id="rId110"/>
    <p:sldLayoutId id="2147491196" r:id="rId111"/>
    <p:sldLayoutId id="2147491197" r:id="rId112"/>
    <p:sldLayoutId id="2147491198" r:id="rId113"/>
    <p:sldLayoutId id="2147491199" r:id="rId114"/>
    <p:sldLayoutId id="2147491200" r:id="rId115"/>
    <p:sldLayoutId id="2147491201" r:id="rId116"/>
    <p:sldLayoutId id="2147491202" r:id="rId117"/>
    <p:sldLayoutId id="2147491203" r:id="rId118"/>
    <p:sldLayoutId id="2147491204" r:id="rId119"/>
    <p:sldLayoutId id="2147491205" r:id="rId120"/>
    <p:sldLayoutId id="2147491206" r:id="rId121"/>
    <p:sldLayoutId id="2147491207" r:id="rId122"/>
    <p:sldLayoutId id="2147491208" r:id="rId123"/>
    <p:sldLayoutId id="2147491209" r:id="rId124"/>
    <p:sldLayoutId id="2147491210" r:id="rId125"/>
    <p:sldLayoutId id="2147491211" r:id="rId126"/>
    <p:sldLayoutId id="2147491212" r:id="rId127"/>
    <p:sldLayoutId id="2147491213" r:id="rId128"/>
    <p:sldLayoutId id="2147491214" r:id="rId129"/>
    <p:sldLayoutId id="2147491215" r:id="rId130"/>
    <p:sldLayoutId id="2147491320" r:id="rId131"/>
    <p:sldLayoutId id="2147491321" r:id="rId132"/>
    <p:sldLayoutId id="2147491322" r:id="rId133"/>
    <p:sldLayoutId id="2147491323" r:id="rId134"/>
    <p:sldLayoutId id="2147491324" r:id="rId135"/>
    <p:sldLayoutId id="2147491325" r:id="rId136"/>
    <p:sldLayoutId id="2147491326" r:id="rId137"/>
    <p:sldLayoutId id="2147491327" r:id="rId138"/>
    <p:sldLayoutId id="2147491328" r:id="rId139"/>
    <p:sldLayoutId id="2147491329" r:id="rId140"/>
    <p:sldLayoutId id="2147491330" r:id="rId141"/>
    <p:sldLayoutId id="2147491331" r:id="rId142"/>
    <p:sldLayoutId id="2147491332" r:id="rId143"/>
    <p:sldLayoutId id="2147491333" r:id="rId144"/>
    <p:sldLayoutId id="2147491334" r:id="rId145"/>
    <p:sldLayoutId id="2147491335" r:id="rId146"/>
    <p:sldLayoutId id="2147491336" r:id="rId147"/>
    <p:sldLayoutId id="2147491337" r:id="rId148"/>
    <p:sldLayoutId id="2147491338" r:id="rId149"/>
    <p:sldLayoutId id="2147491339" r:id="rId150"/>
    <p:sldLayoutId id="2147491340" r:id="rId151"/>
    <p:sldLayoutId id="2147491341" r:id="rId152"/>
    <p:sldLayoutId id="2147491342" r:id="rId153"/>
    <p:sldLayoutId id="2147491343" r:id="rId154"/>
    <p:sldLayoutId id="2147491344" r:id="rId155"/>
    <p:sldLayoutId id="2147491345" r:id="rId156"/>
    <p:sldLayoutId id="2147491346" r:id="rId157"/>
    <p:sldLayoutId id="2147491347" r:id="rId158"/>
    <p:sldLayoutId id="2147491348" r:id="rId159"/>
    <p:sldLayoutId id="2147491349" r:id="rId160"/>
    <p:sldLayoutId id="2147491350" r:id="rId161"/>
    <p:sldLayoutId id="2147491351" r:id="rId162"/>
    <p:sldLayoutId id="2147491352" r:id="rId163"/>
    <p:sldLayoutId id="2147491353" r:id="rId164"/>
    <p:sldLayoutId id="2147491354" r:id="rId165"/>
    <p:sldLayoutId id="2147491355" r:id="rId166"/>
    <p:sldLayoutId id="2147491356" r:id="rId167"/>
    <p:sldLayoutId id="2147491357" r:id="rId168"/>
    <p:sldLayoutId id="2147491358" r:id="rId169"/>
    <p:sldLayoutId id="2147491427" r:id="rId170"/>
  </p:sldLayoutIdLst>
  <p:hf hdr="0" ftr="0" dt="0"/>
  <p:txStyles>
    <p:titleStyle>
      <a:lvl1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189" algn="l" defTabSz="68419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378" algn="l" defTabSz="68419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566" algn="l" defTabSz="68419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754" algn="l" defTabSz="68419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168275" indent="-168275" algn="l" defTabSz="682625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168275" algn="l" defTabSz="68262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4075" indent="-168275" algn="l" defTabSz="68262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6975" indent="-168275" algn="l" defTabSz="68262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39875" indent="-168275" algn="l" defTabSz="68262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495" indent="-171408" algn="l" defTabSz="6856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12" indent="-171408" algn="l" defTabSz="6856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28" indent="-171408" algn="l" defTabSz="6856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44" indent="-171408" algn="l" defTabSz="6856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8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5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3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8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5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3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20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38" algn="l" defTabSz="6856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970525"/>
            <a:ext cx="4763433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228554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4" y="4970525"/>
            <a:ext cx="405931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228554" fontAlgn="auto">
              <a:spcBef>
                <a:spcPts val="0"/>
              </a:spcBef>
              <a:spcAft>
                <a:spcPts val="0"/>
              </a:spcAft>
            </a:pPr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2285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00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60" r:id="rId1"/>
    <p:sldLayoutId id="2147491361" r:id="rId2"/>
    <p:sldLayoutId id="2147491362" r:id="rId3"/>
    <p:sldLayoutId id="2147491363" r:id="rId4"/>
    <p:sldLayoutId id="2147491364" r:id="rId5"/>
    <p:sldLayoutId id="2147491365" r:id="rId6"/>
    <p:sldLayoutId id="2147491366" r:id="rId7"/>
    <p:sldLayoutId id="2147491367" r:id="rId8"/>
    <p:sldLayoutId id="2147491368" r:id="rId9"/>
    <p:sldLayoutId id="2147491369" r:id="rId10"/>
    <p:sldLayoutId id="2147491370" r:id="rId11"/>
    <p:sldLayoutId id="2147491371" r:id="rId12"/>
    <p:sldLayoutId id="2147491372" r:id="rId13"/>
    <p:sldLayoutId id="2147491373" r:id="rId14"/>
    <p:sldLayoutId id="2147491374" r:id="rId15"/>
    <p:sldLayoutId id="2147491375" r:id="rId16"/>
    <p:sldLayoutId id="2147491376" r:id="rId17"/>
    <p:sldLayoutId id="2147491377" r:id="rId18"/>
    <p:sldLayoutId id="2147491378" r:id="rId19"/>
    <p:sldLayoutId id="2147491379" r:id="rId20"/>
    <p:sldLayoutId id="2147491380" r:id="rId21"/>
    <p:sldLayoutId id="2147491381" r:id="rId22"/>
    <p:sldLayoutId id="2147491382" r:id="rId23"/>
    <p:sldLayoutId id="2147491383" r:id="rId24"/>
    <p:sldLayoutId id="2147491384" r:id="rId25"/>
    <p:sldLayoutId id="2147491385" r:id="rId26"/>
    <p:sldLayoutId id="2147491386" r:id="rId27"/>
    <p:sldLayoutId id="2147491387" r:id="rId28"/>
    <p:sldLayoutId id="2147491388" r:id="rId29"/>
    <p:sldLayoutId id="2147491389" r:id="rId30"/>
    <p:sldLayoutId id="2147491390" r:id="rId31"/>
    <p:sldLayoutId id="2147491391" r:id="rId32"/>
    <p:sldLayoutId id="2147491392" r:id="rId33"/>
    <p:sldLayoutId id="2147491393" r:id="rId34"/>
    <p:sldLayoutId id="2147491394" r:id="rId35"/>
    <p:sldLayoutId id="2147491395" r:id="rId36"/>
    <p:sldLayoutId id="2147491396" r:id="rId37"/>
    <p:sldLayoutId id="2147491397" r:id="rId38"/>
    <p:sldLayoutId id="2147491398" r:id="rId39"/>
    <p:sldLayoutId id="2147491399" r:id="rId40"/>
    <p:sldLayoutId id="2147491400" r:id="rId41"/>
    <p:sldLayoutId id="2147491401" r:id="rId42"/>
    <p:sldLayoutId id="2147491402" r:id="rId43"/>
    <p:sldLayoutId id="2147491403" r:id="rId44"/>
    <p:sldLayoutId id="2147491404" r:id="rId45"/>
    <p:sldLayoutId id="2147491405" r:id="rId46"/>
    <p:sldLayoutId id="2147491406" r:id="rId47"/>
    <p:sldLayoutId id="2147491407" r:id="rId48"/>
    <p:sldLayoutId id="2147491408" r:id="rId49"/>
    <p:sldLayoutId id="2147491409" r:id="rId50"/>
    <p:sldLayoutId id="2147491410" r:id="rId51"/>
    <p:sldLayoutId id="2147491411" r:id="rId52"/>
    <p:sldLayoutId id="2147491412" r:id="rId53"/>
    <p:sldLayoutId id="2147491413" r:id="rId54"/>
    <p:sldLayoutId id="2147491414" r:id="rId55"/>
    <p:sldLayoutId id="2147491415" r:id="rId56"/>
    <p:sldLayoutId id="2147491416" r:id="rId57"/>
    <p:sldLayoutId id="2147491417" r:id="rId58"/>
    <p:sldLayoutId id="2147491418" r:id="rId59"/>
    <p:sldLayoutId id="2147491419" r:id="rId60"/>
    <p:sldLayoutId id="2147491420" r:id="rId61"/>
    <p:sldLayoutId id="2147491421" r:id="rId62"/>
    <p:sldLayoutId id="2147491422" r:id="rId63"/>
    <p:sldLayoutId id="2147491423" r:id="rId64"/>
    <p:sldLayoutId id="2147491424" r:id="rId65"/>
    <p:sldLayoutId id="2147491425" r:id="rId66"/>
    <p:sldLayoutId id="2147491426" r:id="rId67"/>
  </p:sldLayoutIdLst>
  <p:hf hdr="0" dt="0"/>
  <p:txStyles>
    <p:titleStyle>
      <a:lvl1pPr algn="l" defTabSz="6856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2" indent="-171412" algn="l" defTabSz="685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3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64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890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16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4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9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7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4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21" Type="http://schemas.openxmlformats.org/officeDocument/2006/relationships/image" Target="../media/image52.gif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gif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image" Target="../media/image56.jpe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738" y="1882775"/>
            <a:ext cx="8772525" cy="739775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000" cap="none" dirty="0" smtClean="0">
                <a:cs typeface="Arial" pitchFamily="34" charset="0"/>
              </a:rPr>
              <a:t/>
            </a:r>
            <a:br>
              <a:rPr lang="ru-RU" sz="2000" cap="none" dirty="0" smtClean="0">
                <a:cs typeface="Arial" pitchFamily="34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Таможня и бизнес: 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модернизация взаимоотношений и новые задачи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52895"/>
            <a:ext cx="9144000" cy="7975"/>
          </a:xfrm>
          <a:prstGeom prst="line">
            <a:avLst/>
          </a:prstGeom>
          <a:noFill/>
          <a:ln w="22225" cap="flat" cmpd="sng" algn="ctr">
            <a:gradFill flip="none" rotWithShape="1">
              <a:gsLst>
                <a:gs pos="75000">
                  <a:srgbClr val="C8FF32"/>
                </a:gs>
                <a:gs pos="50000">
                  <a:srgbClr val="00DE6A"/>
                </a:gs>
                <a:gs pos="0">
                  <a:srgbClr val="006832"/>
                </a:gs>
                <a:gs pos="25000">
                  <a:srgbClr val="00A651"/>
                </a:gs>
                <a:gs pos="100000">
                  <a:srgbClr val="FFFF00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" y="24449"/>
            <a:ext cx="7402291" cy="65404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расчёты наличными денежными средствами </a:t>
            </a:r>
            <a:br>
              <a:rPr lang="ru-RU" sz="1800" dirty="0"/>
            </a:br>
            <a:r>
              <a:rPr lang="ru-RU" sz="1800" dirty="0"/>
              <a:t>по внешнеторговым сделкам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3839" y="879391"/>
            <a:ext cx="3012984" cy="534505"/>
          </a:xfrm>
          <a:prstGeom prst="rect">
            <a:avLst/>
          </a:prstGeom>
          <a:noFill/>
          <a:ln w="0">
            <a:solidFill>
              <a:schemeClr val="accent4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</a:rPr>
              <a:t>   Участник ВЭД вправе</a:t>
            </a:r>
          </a:p>
        </p:txBody>
      </p:sp>
      <p:grpSp>
        <p:nvGrpSpPr>
          <p:cNvPr id="98" name="Группа 97"/>
          <p:cNvGrpSpPr/>
          <p:nvPr/>
        </p:nvGrpSpPr>
        <p:grpSpPr>
          <a:xfrm>
            <a:off x="12103" y="2225857"/>
            <a:ext cx="2546040" cy="1002893"/>
            <a:chOff x="5373725" y="2127858"/>
            <a:chExt cx="1494395" cy="413185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5373725" y="2127858"/>
              <a:ext cx="1494395" cy="413185"/>
              <a:chOff x="5236214" y="2218414"/>
              <a:chExt cx="618597" cy="327477"/>
            </a:xfrm>
            <a:solidFill>
              <a:schemeClr val="accent1"/>
            </a:solidFill>
          </p:grpSpPr>
          <p:sp>
            <p:nvSpPr>
              <p:cNvPr id="104" name="Нашивка 103"/>
              <p:cNvSpPr/>
              <p:nvPr/>
            </p:nvSpPr>
            <p:spPr>
              <a:xfrm>
                <a:off x="5518205" y="2219888"/>
                <a:ext cx="190831" cy="326003"/>
              </a:xfrm>
              <a:prstGeom prst="chevron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Нашивка 104"/>
              <p:cNvSpPr/>
              <p:nvPr/>
            </p:nvSpPr>
            <p:spPr>
              <a:xfrm>
                <a:off x="5663980" y="2219888"/>
                <a:ext cx="190831" cy="326003"/>
              </a:xfrm>
              <a:prstGeom prst="chevron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Нашивка 106"/>
              <p:cNvSpPr/>
              <p:nvPr/>
            </p:nvSpPr>
            <p:spPr>
              <a:xfrm>
                <a:off x="5236214" y="2218414"/>
                <a:ext cx="190831" cy="326003"/>
              </a:xfrm>
              <a:prstGeom prst="chevron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Нашивка 107"/>
              <p:cNvSpPr/>
              <p:nvPr/>
            </p:nvSpPr>
            <p:spPr>
              <a:xfrm>
                <a:off x="5373727" y="2218414"/>
                <a:ext cx="190831" cy="326003"/>
              </a:xfrm>
              <a:prstGeom prst="chevron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Прямоугольник 99"/>
            <p:cNvSpPr/>
            <p:nvPr/>
          </p:nvSpPr>
          <p:spPr>
            <a:xfrm>
              <a:off x="5408112" y="2209859"/>
              <a:ext cx="1385494" cy="2592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Подать ДТ на ввезенную наличную валюту </a:t>
              </a:r>
            </a:p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в таможенный орган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Рисунок 721">
            <a:extLst>
              <a:ext uri="{FF2B5EF4-FFF2-40B4-BE49-F238E27FC236}">
                <a16:creationId xmlns="" xmlns:a16="http://schemas.microsoft.com/office/drawing/2014/main" id="{AB59AA20-3612-FA4D-9711-7E12ACD7EAB4}"/>
              </a:ext>
            </a:extLst>
          </p:cNvPr>
          <p:cNvGrpSpPr/>
          <p:nvPr/>
        </p:nvGrpSpPr>
        <p:grpSpPr>
          <a:xfrm>
            <a:off x="-1192379" y="952726"/>
            <a:ext cx="396807" cy="577434"/>
            <a:chOff x="5212079" y="2274760"/>
            <a:chExt cx="1767839" cy="2308478"/>
          </a:xfrm>
        </p:grpSpPr>
        <p:sp>
          <p:nvSpPr>
            <p:cNvPr id="134" name="Полилиния 133">
              <a:extLst>
                <a:ext uri="{FF2B5EF4-FFF2-40B4-BE49-F238E27FC236}">
                  <a16:creationId xmlns="" xmlns:a16="http://schemas.microsoft.com/office/drawing/2014/main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="" xmlns:a16="http://schemas.microsoft.com/office/drawing/2014/main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="" xmlns:a16="http://schemas.microsoft.com/office/drawing/2014/main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="" xmlns:a16="http://schemas.microsoft.com/office/drawing/2014/main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="" xmlns:a16="http://schemas.microsoft.com/office/drawing/2014/main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="" xmlns:a16="http://schemas.microsoft.com/office/drawing/2014/main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="" xmlns:a16="http://schemas.microsoft.com/office/drawing/2014/main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="" xmlns:a16="http://schemas.microsoft.com/office/drawing/2014/main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="" xmlns:a16="http://schemas.microsoft.com/office/drawing/2014/main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="" xmlns:a16="http://schemas.microsoft.com/office/drawing/2014/main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="" xmlns:a16="http://schemas.microsoft.com/office/drawing/2014/main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="" xmlns:a16="http://schemas.microsoft.com/office/drawing/2014/main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="" xmlns:a16="http://schemas.microsoft.com/office/drawing/2014/main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="" xmlns:a16="http://schemas.microsoft.com/office/drawing/2014/main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="" xmlns:a16="http://schemas.microsoft.com/office/drawing/2014/main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="" xmlns:a16="http://schemas.microsoft.com/office/drawing/2014/main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="" xmlns:a16="http://schemas.microsoft.com/office/drawing/2014/main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="" xmlns:a16="http://schemas.microsoft.com/office/drawing/2014/main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="" xmlns:a16="http://schemas.microsoft.com/office/drawing/2014/main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="" xmlns:a16="http://schemas.microsoft.com/office/drawing/2014/main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="" xmlns:a16="http://schemas.microsoft.com/office/drawing/2014/main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="" xmlns:a16="http://schemas.microsoft.com/office/drawing/2014/main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="" xmlns:a16="http://schemas.microsoft.com/office/drawing/2014/main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="" xmlns:a16="http://schemas.microsoft.com/office/drawing/2014/main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="" xmlns:a16="http://schemas.microsoft.com/office/drawing/2014/main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ru-RU" sz="90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4247696" y="1628703"/>
            <a:ext cx="2859127" cy="1086292"/>
          </a:xfrm>
          <a:prstGeom prst="roundRect">
            <a:avLst/>
          </a:prstGeom>
          <a:solidFill>
            <a:srgbClr val="BAFFD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Продать иностранную валюту уполномоченному банку с последующим зачислением на свой счёт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80577" y="2774392"/>
            <a:ext cx="2859127" cy="829069"/>
          </a:xfrm>
          <a:prstGeom prst="roundRect">
            <a:avLst/>
          </a:prstGeom>
          <a:solidFill>
            <a:srgbClr val="BAFFD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Зачислить на свой счёт в соответствующей валюте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307166" y="3730869"/>
            <a:ext cx="2859127" cy="829069"/>
          </a:xfrm>
          <a:prstGeom prst="roundRect">
            <a:avLst/>
          </a:prstGeom>
          <a:solidFill>
            <a:srgbClr val="BAFFD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Внести в кассу своей организации в установленном порядке</a:t>
            </a:r>
          </a:p>
        </p:txBody>
      </p:sp>
      <p:sp>
        <p:nvSpPr>
          <p:cNvPr id="64" name="Правая фигурная скобка 63"/>
          <p:cNvSpPr/>
          <p:nvPr/>
        </p:nvSpPr>
        <p:spPr>
          <a:xfrm>
            <a:off x="7080258" y="1516190"/>
            <a:ext cx="454046" cy="3077429"/>
          </a:xfrm>
          <a:prstGeom prst="rightBrace">
            <a:avLst>
              <a:gd name="adj1" fmla="val 37500"/>
              <a:gd name="adj2" fmla="val 51249"/>
            </a:avLst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6" name="Полилиния 65">
            <a:extLst>
              <a:ext uri="{FF2B5EF4-FFF2-40B4-BE49-F238E27FC236}">
                <a16:creationId xmlns="" xmlns:a16="http://schemas.microsoft.com/office/drawing/2014/main" id="{B67C6961-7A7E-9C47-A3D0-8D0203388F14}"/>
              </a:ext>
            </a:extLst>
          </p:cNvPr>
          <p:cNvSpPr/>
          <p:nvPr/>
        </p:nvSpPr>
        <p:spPr>
          <a:xfrm>
            <a:off x="186932" y="750959"/>
            <a:ext cx="557109" cy="679572"/>
          </a:xfrm>
          <a:custGeom>
            <a:avLst/>
            <a:gdLst>
              <a:gd name="connsiteX0" fmla="*/ 1577340 w 1577339"/>
              <a:gd name="connsiteY0" fmla="*/ 95250 h 2117978"/>
              <a:gd name="connsiteX1" fmla="*/ 1577340 w 1577339"/>
              <a:gd name="connsiteY1" fmla="*/ 2117979 h 2117978"/>
              <a:gd name="connsiteX2" fmla="*/ 0 w 1577339"/>
              <a:gd name="connsiteY2" fmla="*/ 2117979 h 2117978"/>
              <a:gd name="connsiteX3" fmla="*/ 0 w 1577339"/>
              <a:gd name="connsiteY3" fmla="*/ 0 h 2117978"/>
              <a:gd name="connsiteX4" fmla="*/ 1577340 w 1577339"/>
              <a:gd name="connsiteY4" fmla="*/ 0 h 2117978"/>
              <a:gd name="connsiteX5" fmla="*/ 344615 w 1577339"/>
              <a:gd name="connsiteY5" fmla="*/ 1104900 h 2117978"/>
              <a:gd name="connsiteX6" fmla="*/ 344615 w 1577339"/>
              <a:gd name="connsiteY6" fmla="*/ 1012603 h 2117978"/>
              <a:gd name="connsiteX7" fmla="*/ 252317 w 1577339"/>
              <a:gd name="connsiteY7" fmla="*/ 1012603 h 2117978"/>
              <a:gd name="connsiteX8" fmla="*/ 252317 w 1577339"/>
              <a:gd name="connsiteY8" fmla="*/ 1104900 h 2117978"/>
              <a:gd name="connsiteX9" fmla="*/ 344615 w 1577339"/>
              <a:gd name="connsiteY9" fmla="*/ 893921 h 2117978"/>
              <a:gd name="connsiteX10" fmla="*/ 344615 w 1577339"/>
              <a:gd name="connsiteY10" fmla="*/ 801814 h 2117978"/>
              <a:gd name="connsiteX11" fmla="*/ 252317 w 1577339"/>
              <a:gd name="connsiteY11" fmla="*/ 801814 h 2117978"/>
              <a:gd name="connsiteX12" fmla="*/ 252317 w 1577339"/>
              <a:gd name="connsiteY12" fmla="*/ 894112 h 2117978"/>
              <a:gd name="connsiteX13" fmla="*/ 344615 w 1577339"/>
              <a:gd name="connsiteY13" fmla="*/ 683133 h 2117978"/>
              <a:gd name="connsiteX14" fmla="*/ 344615 w 1577339"/>
              <a:gd name="connsiteY14" fmla="*/ 590836 h 2117978"/>
              <a:gd name="connsiteX15" fmla="*/ 252317 w 1577339"/>
              <a:gd name="connsiteY15" fmla="*/ 590836 h 2117978"/>
              <a:gd name="connsiteX16" fmla="*/ 252317 w 1577339"/>
              <a:gd name="connsiteY16" fmla="*/ 683133 h 211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7339" h="2117978">
                <a:moveTo>
                  <a:pt x="1577340" y="95250"/>
                </a:moveTo>
                <a:lnTo>
                  <a:pt x="1577340" y="2117979"/>
                </a:lnTo>
                <a:lnTo>
                  <a:pt x="0" y="2117979"/>
                </a:lnTo>
                <a:lnTo>
                  <a:pt x="0" y="0"/>
                </a:lnTo>
                <a:lnTo>
                  <a:pt x="1577340" y="0"/>
                </a:lnTo>
                <a:close/>
                <a:moveTo>
                  <a:pt x="344615" y="1104900"/>
                </a:moveTo>
                <a:lnTo>
                  <a:pt x="344615" y="1012603"/>
                </a:lnTo>
                <a:lnTo>
                  <a:pt x="252317" y="1012603"/>
                </a:lnTo>
                <a:lnTo>
                  <a:pt x="252317" y="1104900"/>
                </a:lnTo>
                <a:close/>
                <a:moveTo>
                  <a:pt x="344615" y="893921"/>
                </a:moveTo>
                <a:lnTo>
                  <a:pt x="344615" y="801814"/>
                </a:lnTo>
                <a:lnTo>
                  <a:pt x="252317" y="801814"/>
                </a:lnTo>
                <a:lnTo>
                  <a:pt x="252317" y="894112"/>
                </a:lnTo>
                <a:close/>
                <a:moveTo>
                  <a:pt x="344615" y="683133"/>
                </a:moveTo>
                <a:lnTo>
                  <a:pt x="344615" y="590836"/>
                </a:lnTo>
                <a:lnTo>
                  <a:pt x="252317" y="590836"/>
                </a:lnTo>
                <a:lnTo>
                  <a:pt x="252317" y="68313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lIns="91438" tIns="45719" rIns="91438" bIns="45719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grpSp>
        <p:nvGrpSpPr>
          <p:cNvPr id="67" name="Группа 66"/>
          <p:cNvGrpSpPr/>
          <p:nvPr/>
        </p:nvGrpSpPr>
        <p:grpSpPr>
          <a:xfrm>
            <a:off x="3319" y="732731"/>
            <a:ext cx="8881328" cy="973634"/>
            <a:chOff x="-28575" y="733221"/>
            <a:chExt cx="9047797" cy="973634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820350" y="766698"/>
              <a:ext cx="61988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b="1" dirty="0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-28575" y="733221"/>
              <a:ext cx="7829420" cy="973634"/>
              <a:chOff x="-28575" y="733221"/>
              <a:chExt cx="7829420" cy="973634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-28575" y="733221"/>
                <a:ext cx="7829420" cy="80764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ятиугольник 70"/>
              <p:cNvSpPr/>
              <p:nvPr/>
            </p:nvSpPr>
            <p:spPr>
              <a:xfrm>
                <a:off x="9286" y="795836"/>
                <a:ext cx="2982980" cy="911019"/>
              </a:xfrm>
              <a:prstGeom prst="homePlate">
                <a:avLst>
                  <a:gd name="adj" fmla="val 50774"/>
                </a:avLst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marL="791981" defTabSz="179951">
                  <a:lnSpc>
                    <a:spcPct val="95000"/>
                  </a:lnSpc>
                </a:pPr>
                <a:r>
                  <a:rPr lang="ru-RU" sz="1400" i="1" spc="-20" dirty="0">
                    <a:solidFill>
                      <a:sysClr val="windowText" lastClr="000000"/>
                    </a:solidFill>
                    <a:ea typeface="Roboto Light" panose="02000000000000000000" pitchFamily="2" charset="0"/>
                    <a:cs typeface="Open Sans Light" panose="020B0306030504020204" pitchFamily="34" charset="0"/>
                  </a:rPr>
                  <a:t>Постановление Правительства РФ </a:t>
                </a:r>
              </a:p>
              <a:p>
                <a:pPr marL="791981" defTabSz="179951">
                  <a:lnSpc>
                    <a:spcPct val="95000"/>
                  </a:lnSpc>
                </a:pPr>
                <a:r>
                  <a:rPr lang="ru-RU" sz="1400" i="1" spc="-20" dirty="0">
                    <a:solidFill>
                      <a:sysClr val="windowText" lastClr="000000"/>
                    </a:solidFill>
                    <a:ea typeface="Roboto Light" panose="02000000000000000000" pitchFamily="2" charset="0"/>
                    <a:cs typeface="Open Sans Light" panose="020B0306030504020204" pitchFamily="34" charset="0"/>
                  </a:rPr>
                  <a:t>от 26.12.2022 № 2433</a:t>
                </a:r>
                <a:endParaRPr lang="ru-RU" sz="1400" b="1" i="1" spc="-20" dirty="0">
                  <a:solidFill>
                    <a:sysClr val="windowText" lastClr="000000"/>
                  </a:solidFill>
                  <a:ea typeface="Roboto Light" panose="02000000000000000000" pitchFamily="2" charset="0"/>
                  <a:cs typeface="Open Sans Light" panose="020B0306030504020204" pitchFamily="34" charset="0"/>
                </a:endParaRPr>
              </a:p>
            </p:txBody>
          </p:sp>
          <p:grpSp>
            <p:nvGrpSpPr>
              <p:cNvPr id="72" name="Рисунок 721">
                <a:extLst>
                  <a:ext uri="{FF2B5EF4-FFF2-40B4-BE49-F238E27FC236}">
                    <a16:creationId xmlns="" xmlns:a16="http://schemas.microsoft.com/office/drawing/2014/main" id="{AB59AA20-3612-FA4D-9711-7E12ACD7EAB4}"/>
                  </a:ext>
                </a:extLst>
              </p:cNvPr>
              <p:cNvGrpSpPr/>
              <p:nvPr/>
            </p:nvGrpSpPr>
            <p:grpSpPr>
              <a:xfrm>
                <a:off x="187886" y="766698"/>
                <a:ext cx="624393" cy="740696"/>
                <a:chOff x="5212079" y="2274760"/>
                <a:chExt cx="1767839" cy="2308478"/>
              </a:xfrm>
            </p:grpSpPr>
            <p:sp>
              <p:nvSpPr>
                <p:cNvPr id="74" name="Полилиния 73">
                  <a:extLst>
                    <a:ext uri="{FF2B5EF4-FFF2-40B4-BE49-F238E27FC236}">
                      <a16:creationId xmlns="" xmlns:a16="http://schemas.microsoft.com/office/drawing/2014/main" id="{97C1AB6C-E112-884C-AC24-CE6B6C8F4F13}"/>
                    </a:ext>
                  </a:extLst>
                </p:cNvPr>
                <p:cNvSpPr/>
                <p:nvPr/>
              </p:nvSpPr>
              <p:spPr>
                <a:xfrm>
                  <a:off x="5464397" y="3287649"/>
                  <a:ext cx="92297" cy="92297"/>
                </a:xfrm>
                <a:custGeom>
                  <a:avLst/>
                  <a:gdLst>
                    <a:gd name="connsiteX0" fmla="*/ 0 w 92297"/>
                    <a:gd name="connsiteY0" fmla="*/ 0 h 92297"/>
                    <a:gd name="connsiteX1" fmla="*/ 92297 w 92297"/>
                    <a:gd name="connsiteY1" fmla="*/ 0 h 92297"/>
                    <a:gd name="connsiteX2" fmla="*/ 92297 w 92297"/>
                    <a:gd name="connsiteY2" fmla="*/ 92297 h 92297"/>
                    <a:gd name="connsiteX3" fmla="*/ 0 w 92297"/>
                    <a:gd name="connsiteY3" fmla="*/ 92297 h 9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97" h="92297">
                      <a:moveTo>
                        <a:pt x="0" y="0"/>
                      </a:moveTo>
                      <a:lnTo>
                        <a:pt x="92297" y="0"/>
                      </a:lnTo>
                      <a:lnTo>
                        <a:pt x="92297" y="92297"/>
                      </a:lnTo>
                      <a:lnTo>
                        <a:pt x="0" y="922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75" name="Полилиния 74">
                  <a:extLst>
                    <a:ext uri="{FF2B5EF4-FFF2-40B4-BE49-F238E27FC236}">
                      <a16:creationId xmlns="" xmlns:a16="http://schemas.microsoft.com/office/drawing/2014/main" id="{F5077A11-65D5-4143-B5DB-3DCF4AE0CD4E}"/>
                    </a:ext>
                  </a:extLst>
                </p:cNvPr>
                <p:cNvSpPr/>
                <p:nvPr/>
              </p:nvSpPr>
              <p:spPr>
                <a:xfrm>
                  <a:off x="5464397" y="3076670"/>
                  <a:ext cx="92297" cy="92297"/>
                </a:xfrm>
                <a:custGeom>
                  <a:avLst/>
                  <a:gdLst>
                    <a:gd name="connsiteX0" fmla="*/ 0 w 92297"/>
                    <a:gd name="connsiteY0" fmla="*/ 0 h 92297"/>
                    <a:gd name="connsiteX1" fmla="*/ 92297 w 92297"/>
                    <a:gd name="connsiteY1" fmla="*/ 0 h 92297"/>
                    <a:gd name="connsiteX2" fmla="*/ 92297 w 92297"/>
                    <a:gd name="connsiteY2" fmla="*/ 92297 h 92297"/>
                    <a:gd name="connsiteX3" fmla="*/ 0 w 92297"/>
                    <a:gd name="connsiteY3" fmla="*/ 92297 h 9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97" h="92297">
                      <a:moveTo>
                        <a:pt x="0" y="0"/>
                      </a:moveTo>
                      <a:lnTo>
                        <a:pt x="92297" y="0"/>
                      </a:lnTo>
                      <a:lnTo>
                        <a:pt x="92297" y="92297"/>
                      </a:lnTo>
                      <a:lnTo>
                        <a:pt x="0" y="922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76" name="Полилиния 75">
                  <a:extLst>
                    <a:ext uri="{FF2B5EF4-FFF2-40B4-BE49-F238E27FC236}">
                      <a16:creationId xmlns="" xmlns:a16="http://schemas.microsoft.com/office/drawing/2014/main" id="{05DC229E-F097-EB45-8D94-035684B9F846}"/>
                    </a:ext>
                  </a:extLst>
                </p:cNvPr>
                <p:cNvSpPr/>
                <p:nvPr/>
              </p:nvSpPr>
              <p:spPr>
                <a:xfrm>
                  <a:off x="5464397" y="2865882"/>
                  <a:ext cx="92297" cy="92297"/>
                </a:xfrm>
                <a:custGeom>
                  <a:avLst/>
                  <a:gdLst>
                    <a:gd name="connsiteX0" fmla="*/ 0 w 92297"/>
                    <a:gd name="connsiteY0" fmla="*/ 0 h 92297"/>
                    <a:gd name="connsiteX1" fmla="*/ 92297 w 92297"/>
                    <a:gd name="connsiteY1" fmla="*/ 0 h 92297"/>
                    <a:gd name="connsiteX2" fmla="*/ 92297 w 92297"/>
                    <a:gd name="connsiteY2" fmla="*/ 92297 h 92297"/>
                    <a:gd name="connsiteX3" fmla="*/ 0 w 92297"/>
                    <a:gd name="connsiteY3" fmla="*/ 92297 h 9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97" h="92297">
                      <a:moveTo>
                        <a:pt x="0" y="0"/>
                      </a:moveTo>
                      <a:lnTo>
                        <a:pt x="92297" y="0"/>
                      </a:lnTo>
                      <a:lnTo>
                        <a:pt x="92297" y="92297"/>
                      </a:lnTo>
                      <a:lnTo>
                        <a:pt x="0" y="922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77" name="Полилиния 76">
                  <a:extLst>
                    <a:ext uri="{FF2B5EF4-FFF2-40B4-BE49-F238E27FC236}">
                      <a16:creationId xmlns="" xmlns:a16="http://schemas.microsoft.com/office/drawing/2014/main" id="{B67C6961-7A7E-9C47-A3D0-8D0203388F14}"/>
                    </a:ext>
                  </a:extLst>
                </p:cNvPr>
                <p:cNvSpPr/>
                <p:nvPr/>
              </p:nvSpPr>
              <p:spPr>
                <a:xfrm>
                  <a:off x="5212079" y="2274760"/>
                  <a:ext cx="1577339" cy="2117978"/>
                </a:xfrm>
                <a:custGeom>
                  <a:avLst/>
                  <a:gdLst>
                    <a:gd name="connsiteX0" fmla="*/ 1577340 w 1577339"/>
                    <a:gd name="connsiteY0" fmla="*/ 95250 h 2117978"/>
                    <a:gd name="connsiteX1" fmla="*/ 1577340 w 1577339"/>
                    <a:gd name="connsiteY1" fmla="*/ 2117979 h 2117978"/>
                    <a:gd name="connsiteX2" fmla="*/ 0 w 1577339"/>
                    <a:gd name="connsiteY2" fmla="*/ 2117979 h 2117978"/>
                    <a:gd name="connsiteX3" fmla="*/ 0 w 1577339"/>
                    <a:gd name="connsiteY3" fmla="*/ 0 h 2117978"/>
                    <a:gd name="connsiteX4" fmla="*/ 1577340 w 1577339"/>
                    <a:gd name="connsiteY4" fmla="*/ 0 h 2117978"/>
                    <a:gd name="connsiteX5" fmla="*/ 344615 w 1577339"/>
                    <a:gd name="connsiteY5" fmla="*/ 1104900 h 2117978"/>
                    <a:gd name="connsiteX6" fmla="*/ 344615 w 1577339"/>
                    <a:gd name="connsiteY6" fmla="*/ 1012603 h 2117978"/>
                    <a:gd name="connsiteX7" fmla="*/ 252317 w 1577339"/>
                    <a:gd name="connsiteY7" fmla="*/ 1012603 h 2117978"/>
                    <a:gd name="connsiteX8" fmla="*/ 252317 w 1577339"/>
                    <a:gd name="connsiteY8" fmla="*/ 1104900 h 2117978"/>
                    <a:gd name="connsiteX9" fmla="*/ 344615 w 1577339"/>
                    <a:gd name="connsiteY9" fmla="*/ 893921 h 2117978"/>
                    <a:gd name="connsiteX10" fmla="*/ 344615 w 1577339"/>
                    <a:gd name="connsiteY10" fmla="*/ 801814 h 2117978"/>
                    <a:gd name="connsiteX11" fmla="*/ 252317 w 1577339"/>
                    <a:gd name="connsiteY11" fmla="*/ 801814 h 2117978"/>
                    <a:gd name="connsiteX12" fmla="*/ 252317 w 1577339"/>
                    <a:gd name="connsiteY12" fmla="*/ 894112 h 2117978"/>
                    <a:gd name="connsiteX13" fmla="*/ 344615 w 1577339"/>
                    <a:gd name="connsiteY13" fmla="*/ 683133 h 2117978"/>
                    <a:gd name="connsiteX14" fmla="*/ 344615 w 1577339"/>
                    <a:gd name="connsiteY14" fmla="*/ 590836 h 2117978"/>
                    <a:gd name="connsiteX15" fmla="*/ 252317 w 1577339"/>
                    <a:gd name="connsiteY15" fmla="*/ 590836 h 2117978"/>
                    <a:gd name="connsiteX16" fmla="*/ 252317 w 1577339"/>
                    <a:gd name="connsiteY16" fmla="*/ 683133 h 2117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77339" h="2117978">
                      <a:moveTo>
                        <a:pt x="1577340" y="95250"/>
                      </a:moveTo>
                      <a:lnTo>
                        <a:pt x="1577340" y="2117979"/>
                      </a:lnTo>
                      <a:lnTo>
                        <a:pt x="0" y="2117979"/>
                      </a:lnTo>
                      <a:lnTo>
                        <a:pt x="0" y="0"/>
                      </a:lnTo>
                      <a:lnTo>
                        <a:pt x="1577340" y="0"/>
                      </a:lnTo>
                      <a:close/>
                      <a:moveTo>
                        <a:pt x="344615" y="1104900"/>
                      </a:moveTo>
                      <a:lnTo>
                        <a:pt x="344615" y="1012603"/>
                      </a:lnTo>
                      <a:lnTo>
                        <a:pt x="252317" y="1012603"/>
                      </a:lnTo>
                      <a:lnTo>
                        <a:pt x="252317" y="1104900"/>
                      </a:lnTo>
                      <a:close/>
                      <a:moveTo>
                        <a:pt x="344615" y="893921"/>
                      </a:moveTo>
                      <a:lnTo>
                        <a:pt x="344615" y="801814"/>
                      </a:lnTo>
                      <a:lnTo>
                        <a:pt x="252317" y="801814"/>
                      </a:lnTo>
                      <a:lnTo>
                        <a:pt x="252317" y="894112"/>
                      </a:lnTo>
                      <a:close/>
                      <a:moveTo>
                        <a:pt x="344615" y="683133"/>
                      </a:moveTo>
                      <a:lnTo>
                        <a:pt x="344615" y="590836"/>
                      </a:lnTo>
                      <a:lnTo>
                        <a:pt x="252317" y="590836"/>
                      </a:lnTo>
                      <a:lnTo>
                        <a:pt x="252317" y="683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78" name="Полилиния 77">
                  <a:extLst>
                    <a:ext uri="{FF2B5EF4-FFF2-40B4-BE49-F238E27FC236}">
                      <a16:creationId xmlns="" xmlns:a16="http://schemas.microsoft.com/office/drawing/2014/main" id="{FAA5665D-DCF6-DE44-90E2-FFDB3A41B89A}"/>
                    </a:ext>
                  </a:extLst>
                </p:cNvPr>
                <p:cNvSpPr/>
                <p:nvPr/>
              </p:nvSpPr>
              <p:spPr>
                <a:xfrm>
                  <a:off x="5402579" y="2465260"/>
                  <a:ext cx="1577339" cy="2117978"/>
                </a:xfrm>
                <a:custGeom>
                  <a:avLst/>
                  <a:gdLst>
                    <a:gd name="connsiteX0" fmla="*/ 1577340 w 1577339"/>
                    <a:gd name="connsiteY0" fmla="*/ 0 h 2117978"/>
                    <a:gd name="connsiteX1" fmla="*/ 1577340 w 1577339"/>
                    <a:gd name="connsiteY1" fmla="*/ 2117979 h 2117978"/>
                    <a:gd name="connsiteX2" fmla="*/ 0 w 1577339"/>
                    <a:gd name="connsiteY2" fmla="*/ 2117979 h 2117978"/>
                    <a:gd name="connsiteX3" fmla="*/ 0 w 1577339"/>
                    <a:gd name="connsiteY3" fmla="*/ 2022729 h 2117978"/>
                    <a:gd name="connsiteX4" fmla="*/ 1482090 w 1577339"/>
                    <a:gd name="connsiteY4" fmla="*/ 2022729 h 2117978"/>
                    <a:gd name="connsiteX5" fmla="*/ 1482090 w 1577339"/>
                    <a:gd name="connsiteY5" fmla="*/ 0 h 2117978"/>
                    <a:gd name="connsiteX6" fmla="*/ 1577340 w 1577339"/>
                    <a:gd name="connsiteY6" fmla="*/ 0 h 2117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7339" h="2117978">
                      <a:moveTo>
                        <a:pt x="1577340" y="0"/>
                      </a:moveTo>
                      <a:lnTo>
                        <a:pt x="1577340" y="2117979"/>
                      </a:lnTo>
                      <a:lnTo>
                        <a:pt x="0" y="2117979"/>
                      </a:lnTo>
                      <a:lnTo>
                        <a:pt x="0" y="2022729"/>
                      </a:lnTo>
                      <a:lnTo>
                        <a:pt x="1482090" y="2022729"/>
                      </a:lnTo>
                      <a:lnTo>
                        <a:pt x="1482090" y="0"/>
                      </a:lnTo>
                      <a:lnTo>
                        <a:pt x="1577340" y="0"/>
                      </a:lnTo>
                      <a:close/>
                    </a:path>
                  </a:pathLst>
                </a:custGeom>
                <a:solidFill>
                  <a:srgbClr val="FFF7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79" name="Полилиния 78">
                  <a:extLst>
                    <a:ext uri="{FF2B5EF4-FFF2-40B4-BE49-F238E27FC236}">
                      <a16:creationId xmlns="" xmlns:a16="http://schemas.microsoft.com/office/drawing/2014/main" id="{D6C57971-805F-E846-ADA0-9CAE951A6E5B}"/>
                    </a:ext>
                  </a:extLst>
                </p:cNvPr>
                <p:cNvSpPr/>
                <p:nvPr/>
              </p:nvSpPr>
              <p:spPr>
                <a:xfrm>
                  <a:off x="5307329" y="2370010"/>
                  <a:ext cx="1577339" cy="2117978"/>
                </a:xfrm>
                <a:custGeom>
                  <a:avLst/>
                  <a:gdLst>
                    <a:gd name="connsiteX0" fmla="*/ 1577340 w 1577339"/>
                    <a:gd name="connsiteY0" fmla="*/ 95250 h 2117978"/>
                    <a:gd name="connsiteX1" fmla="*/ 1577340 w 1577339"/>
                    <a:gd name="connsiteY1" fmla="*/ 2117979 h 2117978"/>
                    <a:gd name="connsiteX2" fmla="*/ 95250 w 1577339"/>
                    <a:gd name="connsiteY2" fmla="*/ 2117979 h 2117978"/>
                    <a:gd name="connsiteX3" fmla="*/ 0 w 1577339"/>
                    <a:gd name="connsiteY3" fmla="*/ 2117979 h 2117978"/>
                    <a:gd name="connsiteX4" fmla="*/ 0 w 1577339"/>
                    <a:gd name="connsiteY4" fmla="*/ 2022729 h 2117978"/>
                    <a:gd name="connsiteX5" fmla="*/ 1482090 w 1577339"/>
                    <a:gd name="connsiteY5" fmla="*/ 2022729 h 2117978"/>
                    <a:gd name="connsiteX6" fmla="*/ 1482090 w 1577339"/>
                    <a:gd name="connsiteY6" fmla="*/ 0 h 2117978"/>
                    <a:gd name="connsiteX7" fmla="*/ 1577340 w 1577339"/>
                    <a:gd name="connsiteY7" fmla="*/ 0 h 2117978"/>
                    <a:gd name="connsiteX8" fmla="*/ 1577340 w 1577339"/>
                    <a:gd name="connsiteY8" fmla="*/ 95250 h 2117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7339" h="2117978">
                      <a:moveTo>
                        <a:pt x="1577340" y="95250"/>
                      </a:moveTo>
                      <a:lnTo>
                        <a:pt x="1577340" y="2117979"/>
                      </a:lnTo>
                      <a:lnTo>
                        <a:pt x="95250" y="2117979"/>
                      </a:lnTo>
                      <a:lnTo>
                        <a:pt x="0" y="2117979"/>
                      </a:lnTo>
                      <a:lnTo>
                        <a:pt x="0" y="2022729"/>
                      </a:lnTo>
                      <a:lnTo>
                        <a:pt x="1482090" y="2022729"/>
                      </a:lnTo>
                      <a:lnTo>
                        <a:pt x="1482090" y="0"/>
                      </a:lnTo>
                      <a:lnTo>
                        <a:pt x="1577340" y="0"/>
                      </a:lnTo>
                      <a:lnTo>
                        <a:pt x="1577340" y="95250"/>
                      </a:lnTo>
                      <a:close/>
                    </a:path>
                  </a:pathLst>
                </a:custGeom>
                <a:solidFill>
                  <a:srgbClr val="FFF7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0" name="Полилиния 79">
                  <a:extLst>
                    <a:ext uri="{FF2B5EF4-FFF2-40B4-BE49-F238E27FC236}">
                      <a16:creationId xmlns="" xmlns:a16="http://schemas.microsoft.com/office/drawing/2014/main" id="{AD74AE0B-7601-8A42-8319-C3696B3D017D}"/>
                    </a:ext>
                  </a:extLst>
                </p:cNvPr>
                <p:cNvSpPr/>
                <p:nvPr/>
              </p:nvSpPr>
              <p:spPr>
                <a:xfrm>
                  <a:off x="5212079" y="2274760"/>
                  <a:ext cx="1577339" cy="2117978"/>
                </a:xfrm>
                <a:custGeom>
                  <a:avLst/>
                  <a:gdLst>
                    <a:gd name="connsiteX0" fmla="*/ 1577340 w 1577339"/>
                    <a:gd name="connsiteY0" fmla="*/ 95250 h 2117978"/>
                    <a:gd name="connsiteX1" fmla="*/ 1577340 w 1577339"/>
                    <a:gd name="connsiteY1" fmla="*/ 2117979 h 2117978"/>
                    <a:gd name="connsiteX2" fmla="*/ 95250 w 1577339"/>
                    <a:gd name="connsiteY2" fmla="*/ 2117979 h 2117978"/>
                    <a:gd name="connsiteX3" fmla="*/ 0 w 1577339"/>
                    <a:gd name="connsiteY3" fmla="*/ 2117979 h 2117978"/>
                    <a:gd name="connsiteX4" fmla="*/ 0 w 1577339"/>
                    <a:gd name="connsiteY4" fmla="*/ 0 h 2117978"/>
                    <a:gd name="connsiteX5" fmla="*/ 1577340 w 1577339"/>
                    <a:gd name="connsiteY5" fmla="*/ 0 h 2117978"/>
                    <a:gd name="connsiteX6" fmla="*/ 1577340 w 1577339"/>
                    <a:gd name="connsiteY6" fmla="*/ 95250 h 2117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7339" h="2117978">
                      <a:moveTo>
                        <a:pt x="1577340" y="95250"/>
                      </a:moveTo>
                      <a:lnTo>
                        <a:pt x="1577340" y="2117979"/>
                      </a:lnTo>
                      <a:lnTo>
                        <a:pt x="95250" y="2117979"/>
                      </a:lnTo>
                      <a:lnTo>
                        <a:pt x="0" y="2117979"/>
                      </a:lnTo>
                      <a:lnTo>
                        <a:pt x="0" y="0"/>
                      </a:lnTo>
                      <a:lnTo>
                        <a:pt x="1577340" y="0"/>
                      </a:lnTo>
                      <a:lnTo>
                        <a:pt x="1577340" y="95250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1" name="Полилиния 80">
                  <a:extLst>
                    <a:ext uri="{FF2B5EF4-FFF2-40B4-BE49-F238E27FC236}">
                      <a16:creationId xmlns="" xmlns:a16="http://schemas.microsoft.com/office/drawing/2014/main" id="{1945DD1F-1E8F-3B4D-BC1F-12D32B713B57}"/>
                    </a:ext>
                  </a:extLst>
                </p:cNvPr>
                <p:cNvSpPr/>
                <p:nvPr/>
              </p:nvSpPr>
              <p:spPr>
                <a:xfrm>
                  <a:off x="5307329" y="2370010"/>
                  <a:ext cx="1577339" cy="2117978"/>
                </a:xfrm>
                <a:custGeom>
                  <a:avLst/>
                  <a:gdLst>
                    <a:gd name="connsiteX0" fmla="*/ 1482090 w 1577339"/>
                    <a:gd name="connsiteY0" fmla="*/ 0 h 2117978"/>
                    <a:gd name="connsiteX1" fmla="*/ 1577340 w 1577339"/>
                    <a:gd name="connsiteY1" fmla="*/ 0 h 2117978"/>
                    <a:gd name="connsiteX2" fmla="*/ 1577340 w 1577339"/>
                    <a:gd name="connsiteY2" fmla="*/ 95250 h 2117978"/>
                    <a:gd name="connsiteX3" fmla="*/ 1577340 w 1577339"/>
                    <a:gd name="connsiteY3" fmla="*/ 2117979 h 2117978"/>
                    <a:gd name="connsiteX4" fmla="*/ 95250 w 1577339"/>
                    <a:gd name="connsiteY4" fmla="*/ 2117979 h 2117978"/>
                    <a:gd name="connsiteX5" fmla="*/ 0 w 1577339"/>
                    <a:gd name="connsiteY5" fmla="*/ 2117979 h 2117978"/>
                    <a:gd name="connsiteX6" fmla="*/ 0 w 1577339"/>
                    <a:gd name="connsiteY6" fmla="*/ 2022729 h 2117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7339" h="2117978">
                      <a:moveTo>
                        <a:pt x="1482090" y="0"/>
                      </a:moveTo>
                      <a:lnTo>
                        <a:pt x="1577340" y="0"/>
                      </a:lnTo>
                      <a:lnTo>
                        <a:pt x="1577340" y="95250"/>
                      </a:lnTo>
                      <a:lnTo>
                        <a:pt x="1577340" y="2117979"/>
                      </a:lnTo>
                      <a:lnTo>
                        <a:pt x="95250" y="2117979"/>
                      </a:lnTo>
                      <a:lnTo>
                        <a:pt x="0" y="2117979"/>
                      </a:lnTo>
                      <a:lnTo>
                        <a:pt x="0" y="2022729"/>
                      </a:lnTo>
                    </a:path>
                  </a:pathLst>
                </a:custGeom>
                <a:noFill/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2" name="Полилиния 81">
                  <a:extLst>
                    <a:ext uri="{FF2B5EF4-FFF2-40B4-BE49-F238E27FC236}">
                      <a16:creationId xmlns="" xmlns:a16="http://schemas.microsoft.com/office/drawing/2014/main" id="{CB5B3309-EC5F-154B-BB9B-D8C8738EDE37}"/>
                    </a:ext>
                  </a:extLst>
                </p:cNvPr>
                <p:cNvSpPr/>
                <p:nvPr/>
              </p:nvSpPr>
              <p:spPr>
                <a:xfrm>
                  <a:off x="5402579" y="2465260"/>
                  <a:ext cx="1577339" cy="2117978"/>
                </a:xfrm>
                <a:custGeom>
                  <a:avLst/>
                  <a:gdLst>
                    <a:gd name="connsiteX0" fmla="*/ 1482090 w 1577339"/>
                    <a:gd name="connsiteY0" fmla="*/ 0 h 2117978"/>
                    <a:gd name="connsiteX1" fmla="*/ 1577340 w 1577339"/>
                    <a:gd name="connsiteY1" fmla="*/ 0 h 2117978"/>
                    <a:gd name="connsiteX2" fmla="*/ 1577340 w 1577339"/>
                    <a:gd name="connsiteY2" fmla="*/ 2117979 h 2117978"/>
                    <a:gd name="connsiteX3" fmla="*/ 0 w 1577339"/>
                    <a:gd name="connsiteY3" fmla="*/ 2117979 h 2117978"/>
                    <a:gd name="connsiteX4" fmla="*/ 0 w 1577339"/>
                    <a:gd name="connsiteY4" fmla="*/ 2022729 h 2117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339" h="2117978">
                      <a:moveTo>
                        <a:pt x="1482090" y="0"/>
                      </a:moveTo>
                      <a:lnTo>
                        <a:pt x="1577340" y="0"/>
                      </a:lnTo>
                      <a:lnTo>
                        <a:pt x="1577340" y="2117979"/>
                      </a:lnTo>
                      <a:lnTo>
                        <a:pt x="0" y="2117979"/>
                      </a:lnTo>
                      <a:lnTo>
                        <a:pt x="0" y="2022729"/>
                      </a:lnTo>
                    </a:path>
                  </a:pathLst>
                </a:custGeom>
                <a:noFill/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3" name="Полилиния 82">
                  <a:extLst>
                    <a:ext uri="{FF2B5EF4-FFF2-40B4-BE49-F238E27FC236}">
                      <a16:creationId xmlns="" xmlns:a16="http://schemas.microsoft.com/office/drawing/2014/main" id="{19F0645E-7AB0-DF49-A2A7-B55FA53F3E86}"/>
                    </a:ext>
                  </a:extLst>
                </p:cNvPr>
                <p:cNvSpPr/>
                <p:nvPr/>
              </p:nvSpPr>
              <p:spPr>
                <a:xfrm>
                  <a:off x="5464397" y="2865882"/>
                  <a:ext cx="92297" cy="92297"/>
                </a:xfrm>
                <a:custGeom>
                  <a:avLst/>
                  <a:gdLst>
                    <a:gd name="connsiteX0" fmla="*/ 0 w 92297"/>
                    <a:gd name="connsiteY0" fmla="*/ 0 h 92297"/>
                    <a:gd name="connsiteX1" fmla="*/ 92297 w 92297"/>
                    <a:gd name="connsiteY1" fmla="*/ 0 h 92297"/>
                    <a:gd name="connsiteX2" fmla="*/ 92297 w 92297"/>
                    <a:gd name="connsiteY2" fmla="*/ 92297 h 92297"/>
                    <a:gd name="connsiteX3" fmla="*/ 0 w 92297"/>
                    <a:gd name="connsiteY3" fmla="*/ 92297 h 9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97" h="92297">
                      <a:moveTo>
                        <a:pt x="0" y="0"/>
                      </a:moveTo>
                      <a:lnTo>
                        <a:pt x="92297" y="0"/>
                      </a:lnTo>
                      <a:lnTo>
                        <a:pt x="92297" y="92297"/>
                      </a:lnTo>
                      <a:lnTo>
                        <a:pt x="0" y="92297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4" name="Полилиния 83">
                  <a:extLst>
                    <a:ext uri="{FF2B5EF4-FFF2-40B4-BE49-F238E27FC236}">
                      <a16:creationId xmlns="" xmlns:a16="http://schemas.microsoft.com/office/drawing/2014/main" id="{56BA024B-B834-444D-86B5-8033F8D9A36F}"/>
                    </a:ext>
                  </a:extLst>
                </p:cNvPr>
                <p:cNvSpPr/>
                <p:nvPr/>
              </p:nvSpPr>
              <p:spPr>
                <a:xfrm>
                  <a:off x="5649087" y="2924365"/>
                  <a:ext cx="888015" cy="9525"/>
                </a:xfrm>
                <a:custGeom>
                  <a:avLst/>
                  <a:gdLst>
                    <a:gd name="connsiteX0" fmla="*/ 0 w 888015"/>
                    <a:gd name="connsiteY0" fmla="*/ 0 h 9525"/>
                    <a:gd name="connsiteX1" fmla="*/ 888016 w 88801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8015" h="9525">
                      <a:moveTo>
                        <a:pt x="0" y="0"/>
                      </a:moveTo>
                      <a:lnTo>
                        <a:pt x="888016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6" name="Полилиния 85">
                  <a:extLst>
                    <a:ext uri="{FF2B5EF4-FFF2-40B4-BE49-F238E27FC236}">
                      <a16:creationId xmlns="" xmlns:a16="http://schemas.microsoft.com/office/drawing/2014/main" id="{FE48A848-9448-2B44-8101-07C151C19530}"/>
                    </a:ext>
                  </a:extLst>
                </p:cNvPr>
                <p:cNvSpPr/>
                <p:nvPr/>
              </p:nvSpPr>
              <p:spPr>
                <a:xfrm>
                  <a:off x="5464397" y="3076670"/>
                  <a:ext cx="92297" cy="92297"/>
                </a:xfrm>
                <a:custGeom>
                  <a:avLst/>
                  <a:gdLst>
                    <a:gd name="connsiteX0" fmla="*/ 0 w 92297"/>
                    <a:gd name="connsiteY0" fmla="*/ 0 h 92297"/>
                    <a:gd name="connsiteX1" fmla="*/ 92297 w 92297"/>
                    <a:gd name="connsiteY1" fmla="*/ 0 h 92297"/>
                    <a:gd name="connsiteX2" fmla="*/ 92297 w 92297"/>
                    <a:gd name="connsiteY2" fmla="*/ 92297 h 92297"/>
                    <a:gd name="connsiteX3" fmla="*/ 0 w 92297"/>
                    <a:gd name="connsiteY3" fmla="*/ 92297 h 9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97" h="92297">
                      <a:moveTo>
                        <a:pt x="0" y="0"/>
                      </a:moveTo>
                      <a:lnTo>
                        <a:pt x="92297" y="0"/>
                      </a:lnTo>
                      <a:lnTo>
                        <a:pt x="92297" y="92297"/>
                      </a:lnTo>
                      <a:lnTo>
                        <a:pt x="0" y="92297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7" name="Полилиния 86">
                  <a:extLst>
                    <a:ext uri="{FF2B5EF4-FFF2-40B4-BE49-F238E27FC236}">
                      <a16:creationId xmlns="" xmlns:a16="http://schemas.microsoft.com/office/drawing/2014/main" id="{DA2A4CC7-71F3-D94B-A8FC-1CC1DAB7C670}"/>
                    </a:ext>
                  </a:extLst>
                </p:cNvPr>
                <p:cNvSpPr/>
                <p:nvPr/>
              </p:nvSpPr>
              <p:spPr>
                <a:xfrm>
                  <a:off x="5649087" y="3135249"/>
                  <a:ext cx="888015" cy="9525"/>
                </a:xfrm>
                <a:custGeom>
                  <a:avLst/>
                  <a:gdLst>
                    <a:gd name="connsiteX0" fmla="*/ 0 w 888015"/>
                    <a:gd name="connsiteY0" fmla="*/ 0 h 9525"/>
                    <a:gd name="connsiteX1" fmla="*/ 888016 w 88801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8015" h="9525">
                      <a:moveTo>
                        <a:pt x="0" y="0"/>
                      </a:moveTo>
                      <a:lnTo>
                        <a:pt x="888016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8" name="Полилиния 87">
                  <a:extLst>
                    <a:ext uri="{FF2B5EF4-FFF2-40B4-BE49-F238E27FC236}">
                      <a16:creationId xmlns="" xmlns:a16="http://schemas.microsoft.com/office/drawing/2014/main" id="{C9F494E6-941D-874C-8D63-523D8360794A}"/>
                    </a:ext>
                  </a:extLst>
                </p:cNvPr>
                <p:cNvSpPr/>
                <p:nvPr/>
              </p:nvSpPr>
              <p:spPr>
                <a:xfrm>
                  <a:off x="5464397" y="3287649"/>
                  <a:ext cx="92297" cy="92297"/>
                </a:xfrm>
                <a:custGeom>
                  <a:avLst/>
                  <a:gdLst>
                    <a:gd name="connsiteX0" fmla="*/ 0 w 92297"/>
                    <a:gd name="connsiteY0" fmla="*/ 0 h 92297"/>
                    <a:gd name="connsiteX1" fmla="*/ 92297 w 92297"/>
                    <a:gd name="connsiteY1" fmla="*/ 0 h 92297"/>
                    <a:gd name="connsiteX2" fmla="*/ 92297 w 92297"/>
                    <a:gd name="connsiteY2" fmla="*/ 92297 h 92297"/>
                    <a:gd name="connsiteX3" fmla="*/ 0 w 92297"/>
                    <a:gd name="connsiteY3" fmla="*/ 92297 h 9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97" h="92297">
                      <a:moveTo>
                        <a:pt x="0" y="0"/>
                      </a:moveTo>
                      <a:lnTo>
                        <a:pt x="92297" y="0"/>
                      </a:lnTo>
                      <a:lnTo>
                        <a:pt x="92297" y="92297"/>
                      </a:lnTo>
                      <a:lnTo>
                        <a:pt x="0" y="92297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89" name="Полилиния 88">
                  <a:extLst>
                    <a:ext uri="{FF2B5EF4-FFF2-40B4-BE49-F238E27FC236}">
                      <a16:creationId xmlns="" xmlns:a16="http://schemas.microsoft.com/office/drawing/2014/main" id="{ECD10115-BF94-4645-8AD9-F3F13882E08D}"/>
                    </a:ext>
                  </a:extLst>
                </p:cNvPr>
                <p:cNvSpPr/>
                <p:nvPr/>
              </p:nvSpPr>
              <p:spPr>
                <a:xfrm>
                  <a:off x="5649087" y="3346132"/>
                  <a:ext cx="888015" cy="9525"/>
                </a:xfrm>
                <a:custGeom>
                  <a:avLst/>
                  <a:gdLst>
                    <a:gd name="connsiteX0" fmla="*/ 0 w 888015"/>
                    <a:gd name="connsiteY0" fmla="*/ 0 h 9525"/>
                    <a:gd name="connsiteX1" fmla="*/ 888016 w 88801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8015" h="9525">
                      <a:moveTo>
                        <a:pt x="0" y="0"/>
                      </a:moveTo>
                      <a:lnTo>
                        <a:pt x="888016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90" name="Полилиния 89">
                  <a:extLst>
                    <a:ext uri="{FF2B5EF4-FFF2-40B4-BE49-F238E27FC236}">
                      <a16:creationId xmlns="" xmlns:a16="http://schemas.microsoft.com/office/drawing/2014/main" id="{932A4FCC-1F74-2B4B-B3B7-1F482EEFD1F1}"/>
                    </a:ext>
                  </a:extLst>
                </p:cNvPr>
                <p:cNvSpPr/>
                <p:nvPr/>
              </p:nvSpPr>
              <p:spPr>
                <a:xfrm>
                  <a:off x="5464397" y="3592068"/>
                  <a:ext cx="347948" cy="9525"/>
                </a:xfrm>
                <a:custGeom>
                  <a:avLst/>
                  <a:gdLst>
                    <a:gd name="connsiteX0" fmla="*/ 0 w 347948"/>
                    <a:gd name="connsiteY0" fmla="*/ 0 h 9525"/>
                    <a:gd name="connsiteX1" fmla="*/ 347948 w 34794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7948" h="9525">
                      <a:moveTo>
                        <a:pt x="0" y="0"/>
                      </a:moveTo>
                      <a:lnTo>
                        <a:pt x="347948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01" name="Полилиния 100">
                  <a:extLst>
                    <a:ext uri="{FF2B5EF4-FFF2-40B4-BE49-F238E27FC236}">
                      <a16:creationId xmlns="" xmlns:a16="http://schemas.microsoft.com/office/drawing/2014/main" id="{343E9EE4-0D83-244E-A73D-34A6EE4E08A8}"/>
                    </a:ext>
                  </a:extLst>
                </p:cNvPr>
                <p:cNvSpPr/>
                <p:nvPr/>
              </p:nvSpPr>
              <p:spPr>
                <a:xfrm>
                  <a:off x="5915977" y="3592068"/>
                  <a:ext cx="621125" cy="9525"/>
                </a:xfrm>
                <a:custGeom>
                  <a:avLst/>
                  <a:gdLst>
                    <a:gd name="connsiteX0" fmla="*/ 0 w 621125"/>
                    <a:gd name="connsiteY0" fmla="*/ 0 h 9525"/>
                    <a:gd name="connsiteX1" fmla="*/ 621125 w 6211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1125" h="9525">
                      <a:moveTo>
                        <a:pt x="0" y="0"/>
                      </a:moveTo>
                      <a:lnTo>
                        <a:pt x="621125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02" name="Полилиния 101">
                  <a:extLst>
                    <a:ext uri="{FF2B5EF4-FFF2-40B4-BE49-F238E27FC236}">
                      <a16:creationId xmlns="" xmlns:a16="http://schemas.microsoft.com/office/drawing/2014/main" id="{405329CF-F6C7-8748-A7FF-2E3F392C4EA7}"/>
                    </a:ext>
                  </a:extLst>
                </p:cNvPr>
                <p:cNvSpPr/>
                <p:nvPr/>
              </p:nvSpPr>
              <p:spPr>
                <a:xfrm>
                  <a:off x="5464397" y="3725418"/>
                  <a:ext cx="536352" cy="9525"/>
                </a:xfrm>
                <a:custGeom>
                  <a:avLst/>
                  <a:gdLst>
                    <a:gd name="connsiteX0" fmla="*/ 0 w 536352"/>
                    <a:gd name="connsiteY0" fmla="*/ 0 h 9525"/>
                    <a:gd name="connsiteX1" fmla="*/ 536353 w 536352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6352" h="9525">
                      <a:moveTo>
                        <a:pt x="0" y="0"/>
                      </a:moveTo>
                      <a:lnTo>
                        <a:pt x="536353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03" name="Полилиния 102">
                  <a:extLst>
                    <a:ext uri="{FF2B5EF4-FFF2-40B4-BE49-F238E27FC236}">
                      <a16:creationId xmlns="" xmlns:a16="http://schemas.microsoft.com/office/drawing/2014/main" id="{1418417B-CCC3-2F4A-9C24-855A19F44CE6}"/>
                    </a:ext>
                  </a:extLst>
                </p:cNvPr>
                <p:cNvSpPr/>
                <p:nvPr/>
              </p:nvSpPr>
              <p:spPr>
                <a:xfrm>
                  <a:off x="6096000" y="3725418"/>
                  <a:ext cx="138493" cy="9525"/>
                </a:xfrm>
                <a:custGeom>
                  <a:avLst/>
                  <a:gdLst>
                    <a:gd name="connsiteX0" fmla="*/ 0 w 138493"/>
                    <a:gd name="connsiteY0" fmla="*/ 0 h 9525"/>
                    <a:gd name="connsiteX1" fmla="*/ 138494 w 138493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8493" h="9525">
                      <a:moveTo>
                        <a:pt x="0" y="0"/>
                      </a:moveTo>
                      <a:lnTo>
                        <a:pt x="138494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09" name="Полилиния 108">
                  <a:extLst>
                    <a:ext uri="{FF2B5EF4-FFF2-40B4-BE49-F238E27FC236}">
                      <a16:creationId xmlns="" xmlns:a16="http://schemas.microsoft.com/office/drawing/2014/main" id="{9B17F502-C0DE-464E-B785-92E26B1C18DF}"/>
                    </a:ext>
                  </a:extLst>
                </p:cNvPr>
                <p:cNvSpPr/>
                <p:nvPr/>
              </p:nvSpPr>
              <p:spPr>
                <a:xfrm>
                  <a:off x="6325457" y="3725418"/>
                  <a:ext cx="211645" cy="9525"/>
                </a:xfrm>
                <a:custGeom>
                  <a:avLst/>
                  <a:gdLst>
                    <a:gd name="connsiteX0" fmla="*/ 0 w 211645"/>
                    <a:gd name="connsiteY0" fmla="*/ 0 h 9525"/>
                    <a:gd name="connsiteX1" fmla="*/ 211645 w 21164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1645" h="9525">
                      <a:moveTo>
                        <a:pt x="0" y="0"/>
                      </a:moveTo>
                      <a:lnTo>
                        <a:pt x="211645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13" name="Полилиния 112">
                  <a:extLst>
                    <a:ext uri="{FF2B5EF4-FFF2-40B4-BE49-F238E27FC236}">
                      <a16:creationId xmlns="" xmlns:a16="http://schemas.microsoft.com/office/drawing/2014/main" id="{BE36358A-E96E-7947-BF1A-9846388AC97F}"/>
                    </a:ext>
                  </a:extLst>
                </p:cNvPr>
                <p:cNvSpPr/>
                <p:nvPr/>
              </p:nvSpPr>
              <p:spPr>
                <a:xfrm>
                  <a:off x="5464397" y="3858768"/>
                  <a:ext cx="138207" cy="9525"/>
                </a:xfrm>
                <a:custGeom>
                  <a:avLst/>
                  <a:gdLst>
                    <a:gd name="connsiteX0" fmla="*/ 0 w 138207"/>
                    <a:gd name="connsiteY0" fmla="*/ 0 h 9525"/>
                    <a:gd name="connsiteX1" fmla="*/ 138208 w 13820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8207" h="9525">
                      <a:moveTo>
                        <a:pt x="0" y="0"/>
                      </a:moveTo>
                      <a:lnTo>
                        <a:pt x="138208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14" name="Полилиния 113">
                  <a:extLst>
                    <a:ext uri="{FF2B5EF4-FFF2-40B4-BE49-F238E27FC236}">
                      <a16:creationId xmlns="" xmlns:a16="http://schemas.microsoft.com/office/drawing/2014/main" id="{40EE539B-8CFF-9945-8F2A-35B887818C7C}"/>
                    </a:ext>
                  </a:extLst>
                </p:cNvPr>
                <p:cNvSpPr/>
                <p:nvPr/>
              </p:nvSpPr>
              <p:spPr>
                <a:xfrm>
                  <a:off x="5703665" y="3858768"/>
                  <a:ext cx="833437" cy="9525"/>
                </a:xfrm>
                <a:custGeom>
                  <a:avLst/>
                  <a:gdLst>
                    <a:gd name="connsiteX0" fmla="*/ 0 w 833437"/>
                    <a:gd name="connsiteY0" fmla="*/ 0 h 9525"/>
                    <a:gd name="connsiteX1" fmla="*/ 833438 w 83343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3437" h="9525">
                      <a:moveTo>
                        <a:pt x="0" y="0"/>
                      </a:moveTo>
                      <a:lnTo>
                        <a:pt x="833438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15" name="Полилиния 114">
                  <a:extLst>
                    <a:ext uri="{FF2B5EF4-FFF2-40B4-BE49-F238E27FC236}">
                      <a16:creationId xmlns="" xmlns:a16="http://schemas.microsoft.com/office/drawing/2014/main" id="{71477E0D-906F-C445-A85D-B01715B625A7}"/>
                    </a:ext>
                  </a:extLst>
                </p:cNvPr>
                <p:cNvSpPr/>
                <p:nvPr/>
              </p:nvSpPr>
              <p:spPr>
                <a:xfrm>
                  <a:off x="5464397" y="3992118"/>
                  <a:ext cx="676560" cy="9525"/>
                </a:xfrm>
                <a:custGeom>
                  <a:avLst/>
                  <a:gdLst>
                    <a:gd name="connsiteX0" fmla="*/ 0 w 676560"/>
                    <a:gd name="connsiteY0" fmla="*/ 0 h 9525"/>
                    <a:gd name="connsiteX1" fmla="*/ 676561 w 67656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76560" h="9525">
                      <a:moveTo>
                        <a:pt x="0" y="0"/>
                      </a:moveTo>
                      <a:lnTo>
                        <a:pt x="676561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16" name="Полилиния 115">
                  <a:extLst>
                    <a:ext uri="{FF2B5EF4-FFF2-40B4-BE49-F238E27FC236}">
                      <a16:creationId xmlns="" xmlns:a16="http://schemas.microsoft.com/office/drawing/2014/main" id="{1E45A662-8F7D-454E-B74F-A060A0DFB6B9}"/>
                    </a:ext>
                  </a:extLst>
                </p:cNvPr>
                <p:cNvSpPr/>
                <p:nvPr/>
              </p:nvSpPr>
              <p:spPr>
                <a:xfrm>
                  <a:off x="6226587" y="3992118"/>
                  <a:ext cx="310515" cy="9525"/>
                </a:xfrm>
                <a:custGeom>
                  <a:avLst/>
                  <a:gdLst>
                    <a:gd name="connsiteX0" fmla="*/ 0 w 310515"/>
                    <a:gd name="connsiteY0" fmla="*/ 0 h 9525"/>
                    <a:gd name="connsiteX1" fmla="*/ 310515 w 31051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0515" h="9525">
                      <a:moveTo>
                        <a:pt x="0" y="0"/>
                      </a:moveTo>
                      <a:lnTo>
                        <a:pt x="310515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  <p:sp>
              <p:nvSpPr>
                <p:cNvPr id="117" name="Полилиния 116">
                  <a:extLst>
                    <a:ext uri="{FF2B5EF4-FFF2-40B4-BE49-F238E27FC236}">
                      <a16:creationId xmlns="" xmlns:a16="http://schemas.microsoft.com/office/drawing/2014/main" id="{24127323-9E69-BF49-9257-C1A911E6F48D}"/>
                    </a:ext>
                  </a:extLst>
                </p:cNvPr>
                <p:cNvSpPr/>
                <p:nvPr/>
              </p:nvSpPr>
              <p:spPr>
                <a:xfrm>
                  <a:off x="5673185" y="2612421"/>
                  <a:ext cx="655129" cy="9525"/>
                </a:xfrm>
                <a:custGeom>
                  <a:avLst/>
                  <a:gdLst>
                    <a:gd name="connsiteX0" fmla="*/ 0 w 655129"/>
                    <a:gd name="connsiteY0" fmla="*/ 0 h 9525"/>
                    <a:gd name="connsiteX1" fmla="*/ 655130 w 655129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5129" h="9525">
                      <a:moveTo>
                        <a:pt x="0" y="0"/>
                      </a:moveTo>
                      <a:lnTo>
                        <a:pt x="655130" y="0"/>
                      </a:lnTo>
                    </a:path>
                  </a:pathLst>
                </a:custGeom>
                <a:ln w="14288" cap="flat">
                  <a:solidFill>
                    <a:srgbClr val="00532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900"/>
                </a:p>
              </p:txBody>
            </p:sp>
          </p:grpSp>
        </p:grpSp>
      </p:grpSp>
      <p:pic>
        <p:nvPicPr>
          <p:cNvPr id="123" name="Picture 3" descr="K:\Протопопова\Вебинары ОТНиПТ\Полезное для презентаций\Без названия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189" y="1802569"/>
            <a:ext cx="624747" cy="5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03224" y="2482753"/>
            <a:ext cx="1489262" cy="107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Не позднее 30-го рабочего дня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</a:rPr>
              <a:t>со дня ввоза</a:t>
            </a:r>
          </a:p>
        </p:txBody>
      </p:sp>
      <p:grpSp>
        <p:nvGrpSpPr>
          <p:cNvPr id="124" name="Рисунок 938">
            <a:extLst>
              <a:ext uri="{FF2B5EF4-FFF2-40B4-BE49-F238E27FC236}">
                <a16:creationId xmlns="" xmlns:a16="http://schemas.microsoft.com/office/drawing/2014/main" id="{DCC93DA1-CF78-D848-B58B-98E279184A70}"/>
              </a:ext>
            </a:extLst>
          </p:cNvPr>
          <p:cNvGrpSpPr/>
          <p:nvPr/>
        </p:nvGrpSpPr>
        <p:grpSpPr>
          <a:xfrm>
            <a:off x="2832302" y="2379104"/>
            <a:ext cx="765978" cy="671781"/>
            <a:chOff x="4998434" y="2279523"/>
            <a:chExt cx="2195131" cy="2298572"/>
          </a:xfrm>
        </p:grpSpPr>
        <p:sp>
          <p:nvSpPr>
            <p:cNvPr id="125" name="Полилиния 124">
              <a:extLst>
                <a:ext uri="{FF2B5EF4-FFF2-40B4-BE49-F238E27FC236}">
                  <a16:creationId xmlns="" xmlns:a16="http://schemas.microsoft.com/office/drawing/2014/main" id="{BC8527CF-F9B9-9141-9025-AC203DF2F083}"/>
                </a:ext>
              </a:extLst>
            </p:cNvPr>
            <p:cNvSpPr/>
            <p:nvPr/>
          </p:nvSpPr>
          <p:spPr>
            <a:xfrm>
              <a:off x="6960393" y="4449984"/>
              <a:ext cx="165068" cy="128111"/>
            </a:xfrm>
            <a:custGeom>
              <a:avLst/>
              <a:gdLst>
                <a:gd name="connsiteX0" fmla="*/ 165068 w 165068"/>
                <a:gd name="connsiteY0" fmla="*/ 0 h 128111"/>
                <a:gd name="connsiteX1" fmla="*/ 165068 w 165068"/>
                <a:gd name="connsiteY1" fmla="*/ 128111 h 128111"/>
                <a:gd name="connsiteX2" fmla="*/ 28575 w 165068"/>
                <a:gd name="connsiteY2" fmla="*/ 128111 h 128111"/>
                <a:gd name="connsiteX3" fmla="*/ 0 w 165068"/>
                <a:gd name="connsiteY3" fmla="*/ 0 h 128111"/>
                <a:gd name="connsiteX4" fmla="*/ 165068 w 165068"/>
                <a:gd name="connsiteY4" fmla="*/ 0 h 1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68" h="128111">
                  <a:moveTo>
                    <a:pt x="165068" y="0"/>
                  </a:moveTo>
                  <a:lnTo>
                    <a:pt x="165068" y="128111"/>
                  </a:lnTo>
                  <a:lnTo>
                    <a:pt x="28575" y="128111"/>
                  </a:lnTo>
                  <a:lnTo>
                    <a:pt x="0" y="0"/>
                  </a:lnTo>
                  <a:lnTo>
                    <a:pt x="165068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="" xmlns:a16="http://schemas.microsoft.com/office/drawing/2014/main" id="{F9B5F6CA-F93B-3E46-971B-9A905556DDDF}"/>
                </a:ext>
              </a:extLst>
            </p:cNvPr>
            <p:cNvSpPr/>
            <p:nvPr/>
          </p:nvSpPr>
          <p:spPr>
            <a:xfrm>
              <a:off x="5066633" y="3647979"/>
              <a:ext cx="2058828" cy="802005"/>
            </a:xfrm>
            <a:custGeom>
              <a:avLst/>
              <a:gdLst>
                <a:gd name="connsiteX0" fmla="*/ 2058829 w 2058828"/>
                <a:gd name="connsiteY0" fmla="*/ 0 h 802005"/>
                <a:gd name="connsiteX1" fmla="*/ 2058829 w 2058828"/>
                <a:gd name="connsiteY1" fmla="*/ 802005 h 802005"/>
                <a:gd name="connsiteX2" fmla="*/ 1893761 w 2058828"/>
                <a:gd name="connsiteY2" fmla="*/ 802005 h 802005"/>
                <a:gd name="connsiteX3" fmla="*/ 164973 w 2058828"/>
                <a:gd name="connsiteY3" fmla="*/ 802005 h 802005"/>
                <a:gd name="connsiteX4" fmla="*/ 0 w 2058828"/>
                <a:gd name="connsiteY4" fmla="*/ 802005 h 802005"/>
                <a:gd name="connsiteX5" fmla="*/ 0 w 2058828"/>
                <a:gd name="connsiteY5" fmla="*/ 0 h 802005"/>
                <a:gd name="connsiteX6" fmla="*/ 2058829 w 2058828"/>
                <a:gd name="connsiteY6" fmla="*/ 0 h 80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8828" h="802005">
                  <a:moveTo>
                    <a:pt x="2058829" y="0"/>
                  </a:moveTo>
                  <a:lnTo>
                    <a:pt x="2058829" y="802005"/>
                  </a:lnTo>
                  <a:lnTo>
                    <a:pt x="1893761" y="802005"/>
                  </a:lnTo>
                  <a:lnTo>
                    <a:pt x="164973" y="802005"/>
                  </a:lnTo>
                  <a:lnTo>
                    <a:pt x="0" y="802005"/>
                  </a:lnTo>
                  <a:lnTo>
                    <a:pt x="0" y="0"/>
                  </a:lnTo>
                  <a:lnTo>
                    <a:pt x="2058829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="" xmlns:a16="http://schemas.microsoft.com/office/drawing/2014/main" id="{6ED64795-BF66-2F4B-9CFE-B5DAB4D9F993}"/>
                </a:ext>
              </a:extLst>
            </p:cNvPr>
            <p:cNvSpPr/>
            <p:nvPr/>
          </p:nvSpPr>
          <p:spPr>
            <a:xfrm>
              <a:off x="6136576" y="3057810"/>
              <a:ext cx="386524" cy="426148"/>
            </a:xfrm>
            <a:custGeom>
              <a:avLst/>
              <a:gdLst>
                <a:gd name="connsiteX0" fmla="*/ 247936 w 386524"/>
                <a:gd name="connsiteY0" fmla="*/ 426149 h 426148"/>
                <a:gd name="connsiteX1" fmla="*/ 0 w 386524"/>
                <a:gd name="connsiteY1" fmla="*/ 426149 h 426148"/>
                <a:gd name="connsiteX2" fmla="*/ 245078 w 386524"/>
                <a:gd name="connsiteY2" fmla="*/ 134874 h 426148"/>
                <a:gd name="connsiteX3" fmla="*/ 148495 w 386524"/>
                <a:gd name="connsiteY3" fmla="*/ 139160 h 426148"/>
                <a:gd name="connsiteX4" fmla="*/ 221742 w 386524"/>
                <a:gd name="connsiteY4" fmla="*/ 85725 h 426148"/>
                <a:gd name="connsiteX5" fmla="*/ 221742 w 386524"/>
                <a:gd name="connsiteY5" fmla="*/ 0 h 426148"/>
                <a:gd name="connsiteX6" fmla="*/ 386525 w 386524"/>
                <a:gd name="connsiteY6" fmla="*/ 48196 h 426148"/>
                <a:gd name="connsiteX7" fmla="*/ 386525 w 386524"/>
                <a:gd name="connsiteY7" fmla="*/ 426149 h 426148"/>
                <a:gd name="connsiteX8" fmla="*/ 247936 w 386524"/>
                <a:gd name="connsiteY8" fmla="*/ 426149 h 42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524" h="426148">
                  <a:moveTo>
                    <a:pt x="247936" y="426149"/>
                  </a:moveTo>
                  <a:lnTo>
                    <a:pt x="0" y="426149"/>
                  </a:lnTo>
                  <a:lnTo>
                    <a:pt x="245078" y="134874"/>
                  </a:lnTo>
                  <a:lnTo>
                    <a:pt x="148495" y="139160"/>
                  </a:lnTo>
                  <a:lnTo>
                    <a:pt x="221742" y="85725"/>
                  </a:lnTo>
                  <a:lnTo>
                    <a:pt x="221742" y="0"/>
                  </a:lnTo>
                  <a:lnTo>
                    <a:pt x="386525" y="48196"/>
                  </a:lnTo>
                  <a:lnTo>
                    <a:pt x="386525" y="426149"/>
                  </a:lnTo>
                  <a:lnTo>
                    <a:pt x="247936" y="42614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="" xmlns:a16="http://schemas.microsoft.com/office/drawing/2014/main" id="{05B19627-B8F8-E14E-9850-AC33A8DC968A}"/>
                </a:ext>
              </a:extLst>
            </p:cNvPr>
            <p:cNvSpPr/>
            <p:nvPr/>
          </p:nvSpPr>
          <p:spPr>
            <a:xfrm>
              <a:off x="6358318" y="3016758"/>
              <a:ext cx="164783" cy="89249"/>
            </a:xfrm>
            <a:custGeom>
              <a:avLst/>
              <a:gdLst>
                <a:gd name="connsiteX0" fmla="*/ 164782 w 164783"/>
                <a:gd name="connsiteY0" fmla="*/ 89249 h 89249"/>
                <a:gd name="connsiteX1" fmla="*/ 0 w 164783"/>
                <a:gd name="connsiteY1" fmla="*/ 40767 h 89249"/>
                <a:gd name="connsiteX2" fmla="*/ 0 w 164783"/>
                <a:gd name="connsiteY2" fmla="*/ 0 h 89249"/>
                <a:gd name="connsiteX3" fmla="*/ 130397 w 164783"/>
                <a:gd name="connsiteY3" fmla="*/ 41815 h 89249"/>
                <a:gd name="connsiteX4" fmla="*/ 164782 w 164783"/>
                <a:gd name="connsiteY4" fmla="*/ 89249 h 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83" h="89249">
                  <a:moveTo>
                    <a:pt x="164782" y="89249"/>
                  </a:moveTo>
                  <a:lnTo>
                    <a:pt x="0" y="40767"/>
                  </a:lnTo>
                  <a:lnTo>
                    <a:pt x="0" y="0"/>
                  </a:lnTo>
                  <a:lnTo>
                    <a:pt x="130397" y="41815"/>
                  </a:lnTo>
                  <a:cubicBezTo>
                    <a:pt x="150981" y="48425"/>
                    <a:pt x="164906" y="67628"/>
                    <a:pt x="164782" y="8924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="" xmlns:a16="http://schemas.microsoft.com/office/drawing/2014/main" id="{719D5F70-B581-A24F-8A39-AA835A54735F}"/>
                </a:ext>
              </a:extLst>
            </p:cNvPr>
            <p:cNvSpPr/>
            <p:nvPr/>
          </p:nvSpPr>
          <p:spPr>
            <a:xfrm>
              <a:off x="6097524" y="2992564"/>
              <a:ext cx="284130" cy="491394"/>
            </a:xfrm>
            <a:custGeom>
              <a:avLst/>
              <a:gdLst>
                <a:gd name="connsiteX0" fmla="*/ 70009 w 284130"/>
                <a:gd name="connsiteY0" fmla="*/ 259842 h 491394"/>
                <a:gd name="connsiteX1" fmla="*/ 112490 w 284130"/>
                <a:gd name="connsiteY1" fmla="*/ 163354 h 491394"/>
                <a:gd name="connsiteX2" fmla="*/ 184499 w 284130"/>
                <a:gd name="connsiteY2" fmla="*/ 0 h 491394"/>
                <a:gd name="connsiteX3" fmla="*/ 260795 w 284130"/>
                <a:gd name="connsiteY3" fmla="*/ 24479 h 491394"/>
                <a:gd name="connsiteX4" fmla="*/ 260795 w 284130"/>
                <a:gd name="connsiteY4" fmla="*/ 65246 h 491394"/>
                <a:gd name="connsiteX5" fmla="*/ 260795 w 284130"/>
                <a:gd name="connsiteY5" fmla="*/ 150971 h 491394"/>
                <a:gd name="connsiteX6" fmla="*/ 187547 w 284130"/>
                <a:gd name="connsiteY6" fmla="*/ 204407 h 491394"/>
                <a:gd name="connsiteX7" fmla="*/ 284131 w 284130"/>
                <a:gd name="connsiteY7" fmla="*/ 200120 h 491394"/>
                <a:gd name="connsiteX8" fmla="*/ 39052 w 284130"/>
                <a:gd name="connsiteY8" fmla="*/ 491395 h 491394"/>
                <a:gd name="connsiteX9" fmla="*/ 32575 w 284130"/>
                <a:gd name="connsiteY9" fmla="*/ 491395 h 491394"/>
                <a:gd name="connsiteX10" fmla="*/ 0 w 284130"/>
                <a:gd name="connsiteY10" fmla="*/ 418624 h 491394"/>
                <a:gd name="connsiteX11" fmla="*/ 70009 w 284130"/>
                <a:gd name="connsiteY11" fmla="*/ 259842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130" h="491394">
                  <a:moveTo>
                    <a:pt x="70009" y="259842"/>
                  </a:moveTo>
                  <a:lnTo>
                    <a:pt x="112490" y="163354"/>
                  </a:lnTo>
                  <a:lnTo>
                    <a:pt x="184499" y="0"/>
                  </a:lnTo>
                  <a:lnTo>
                    <a:pt x="260795" y="24479"/>
                  </a:lnTo>
                  <a:lnTo>
                    <a:pt x="260795" y="65246"/>
                  </a:lnTo>
                  <a:lnTo>
                    <a:pt x="260795" y="150971"/>
                  </a:lnTo>
                  <a:lnTo>
                    <a:pt x="187547" y="204407"/>
                  </a:lnTo>
                  <a:lnTo>
                    <a:pt x="284131" y="200120"/>
                  </a:lnTo>
                  <a:lnTo>
                    <a:pt x="39052" y="491395"/>
                  </a:lnTo>
                  <a:lnTo>
                    <a:pt x="32575" y="491395"/>
                  </a:lnTo>
                  <a:lnTo>
                    <a:pt x="0" y="418624"/>
                  </a:lnTo>
                  <a:lnTo>
                    <a:pt x="70009" y="25984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="" xmlns:a16="http://schemas.microsoft.com/office/drawing/2014/main" id="{1911237E-4426-7E4A-8838-673A30A2938A}"/>
                </a:ext>
              </a:extLst>
            </p:cNvPr>
            <p:cNvSpPr/>
            <p:nvPr/>
          </p:nvSpPr>
          <p:spPr>
            <a:xfrm>
              <a:off x="5769768" y="2279523"/>
              <a:ext cx="652557" cy="314610"/>
            </a:xfrm>
            <a:custGeom>
              <a:avLst/>
              <a:gdLst>
                <a:gd name="connsiteX0" fmla="*/ 125254 w 652557"/>
                <a:gd name="connsiteY0" fmla="*/ 301752 h 314610"/>
                <a:gd name="connsiteX1" fmla="*/ 125254 w 652557"/>
                <a:gd name="connsiteY1" fmla="*/ 314611 h 314610"/>
                <a:gd name="connsiteX2" fmla="*/ 0 w 652557"/>
                <a:gd name="connsiteY2" fmla="*/ 195358 h 314610"/>
                <a:gd name="connsiteX3" fmla="*/ 326231 w 652557"/>
                <a:gd name="connsiteY3" fmla="*/ 0 h 314610"/>
                <a:gd name="connsiteX4" fmla="*/ 652558 w 652557"/>
                <a:gd name="connsiteY4" fmla="*/ 195358 h 314610"/>
                <a:gd name="connsiteX5" fmla="*/ 527209 w 652557"/>
                <a:gd name="connsiteY5" fmla="*/ 314611 h 314610"/>
                <a:gd name="connsiteX6" fmla="*/ 527209 w 652557"/>
                <a:gd name="connsiteY6" fmla="*/ 238411 h 314610"/>
                <a:gd name="connsiteX7" fmla="*/ 494729 w 652557"/>
                <a:gd name="connsiteY7" fmla="*/ 196977 h 314610"/>
                <a:gd name="connsiteX8" fmla="*/ 326231 w 652557"/>
                <a:gd name="connsiteY8" fmla="*/ 176022 h 314610"/>
                <a:gd name="connsiteX9" fmla="*/ 326231 w 652557"/>
                <a:gd name="connsiteY9" fmla="*/ 176022 h 314610"/>
                <a:gd name="connsiteX10" fmla="*/ 157925 w 652557"/>
                <a:gd name="connsiteY10" fmla="*/ 196977 h 314610"/>
                <a:gd name="connsiteX11" fmla="*/ 125444 w 652557"/>
                <a:gd name="connsiteY11" fmla="*/ 238411 h 314610"/>
                <a:gd name="connsiteX12" fmla="*/ 125444 w 652557"/>
                <a:gd name="connsiteY12" fmla="*/ 301752 h 3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557" h="314610">
                  <a:moveTo>
                    <a:pt x="125254" y="301752"/>
                  </a:moveTo>
                  <a:lnTo>
                    <a:pt x="125254" y="314611"/>
                  </a:lnTo>
                  <a:cubicBezTo>
                    <a:pt x="49054" y="286893"/>
                    <a:pt x="0" y="243840"/>
                    <a:pt x="0" y="195358"/>
                  </a:cubicBezTo>
                  <a:cubicBezTo>
                    <a:pt x="0" y="111728"/>
                    <a:pt x="146018" y="0"/>
                    <a:pt x="326231" y="0"/>
                  </a:cubicBezTo>
                  <a:cubicBezTo>
                    <a:pt x="506444" y="0"/>
                    <a:pt x="652558" y="111728"/>
                    <a:pt x="652558" y="195358"/>
                  </a:cubicBezTo>
                  <a:cubicBezTo>
                    <a:pt x="652558" y="243840"/>
                    <a:pt x="603504" y="286893"/>
                    <a:pt x="527209" y="314611"/>
                  </a:cubicBezTo>
                  <a:lnTo>
                    <a:pt x="527209" y="238411"/>
                  </a:lnTo>
                  <a:cubicBezTo>
                    <a:pt x="527171" y="218780"/>
                    <a:pt x="513779" y="201701"/>
                    <a:pt x="494729" y="196977"/>
                  </a:cubicBezTo>
                  <a:cubicBezTo>
                    <a:pt x="439646" y="183061"/>
                    <a:pt x="383048" y="176022"/>
                    <a:pt x="326231" y="176022"/>
                  </a:cubicBezTo>
                  <a:lnTo>
                    <a:pt x="326231" y="176022"/>
                  </a:lnTo>
                  <a:cubicBezTo>
                    <a:pt x="269481" y="176089"/>
                    <a:pt x="212960" y="183128"/>
                    <a:pt x="157925" y="196977"/>
                  </a:cubicBezTo>
                  <a:cubicBezTo>
                    <a:pt x="138875" y="201701"/>
                    <a:pt x="125482" y="218780"/>
                    <a:pt x="125444" y="238411"/>
                  </a:cubicBezTo>
                  <a:lnTo>
                    <a:pt x="125444" y="30175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="" xmlns:a16="http://schemas.microsoft.com/office/drawing/2014/main" id="{983D8DBF-925F-8C4A-9866-43888DB36323}"/>
                </a:ext>
              </a:extLst>
            </p:cNvPr>
            <p:cNvSpPr/>
            <p:nvPr/>
          </p:nvSpPr>
          <p:spPr>
            <a:xfrm>
              <a:off x="5895022" y="2584323"/>
              <a:ext cx="401956" cy="117497"/>
            </a:xfrm>
            <a:custGeom>
              <a:avLst/>
              <a:gdLst>
                <a:gd name="connsiteX0" fmla="*/ 401955 w 401956"/>
                <a:gd name="connsiteY0" fmla="*/ 0 h 117497"/>
                <a:gd name="connsiteX1" fmla="*/ 401955 w 401956"/>
                <a:gd name="connsiteY1" fmla="*/ 20669 h 117497"/>
                <a:gd name="connsiteX2" fmla="*/ 396907 w 401956"/>
                <a:gd name="connsiteY2" fmla="*/ 47625 h 117497"/>
                <a:gd name="connsiteX3" fmla="*/ 351568 w 401956"/>
                <a:gd name="connsiteY3" fmla="*/ 91630 h 117497"/>
                <a:gd name="connsiteX4" fmla="*/ 50197 w 401956"/>
                <a:gd name="connsiteY4" fmla="*/ 91630 h 117497"/>
                <a:gd name="connsiteX5" fmla="*/ 5049 w 401956"/>
                <a:gd name="connsiteY5" fmla="*/ 47720 h 117497"/>
                <a:gd name="connsiteX6" fmla="*/ 0 w 401956"/>
                <a:gd name="connsiteY6" fmla="*/ 20764 h 117497"/>
                <a:gd name="connsiteX7" fmla="*/ 0 w 401956"/>
                <a:gd name="connsiteY7" fmla="*/ 95 h 117497"/>
                <a:gd name="connsiteX8" fmla="*/ 401955 w 401956"/>
                <a:gd name="connsiteY8" fmla="*/ 0 h 1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956" h="117497">
                  <a:moveTo>
                    <a:pt x="401955" y="0"/>
                  </a:moveTo>
                  <a:lnTo>
                    <a:pt x="401955" y="20669"/>
                  </a:lnTo>
                  <a:cubicBezTo>
                    <a:pt x="401994" y="29889"/>
                    <a:pt x="400279" y="39043"/>
                    <a:pt x="396907" y="47625"/>
                  </a:cubicBezTo>
                  <a:cubicBezTo>
                    <a:pt x="388973" y="68228"/>
                    <a:pt x="372399" y="84315"/>
                    <a:pt x="351568" y="91630"/>
                  </a:cubicBezTo>
                  <a:cubicBezTo>
                    <a:pt x="254070" y="126121"/>
                    <a:pt x="147695" y="126121"/>
                    <a:pt x="50197" y="91630"/>
                  </a:cubicBezTo>
                  <a:cubicBezTo>
                    <a:pt x="29414" y="84363"/>
                    <a:pt x="12888" y="68294"/>
                    <a:pt x="5049" y="47720"/>
                  </a:cubicBezTo>
                  <a:cubicBezTo>
                    <a:pt x="1686" y="39129"/>
                    <a:pt x="-28" y="29985"/>
                    <a:pt x="0" y="20764"/>
                  </a:cubicBezTo>
                  <a:lnTo>
                    <a:pt x="0" y="95"/>
                  </a:lnTo>
                  <a:cubicBezTo>
                    <a:pt x="130626" y="42548"/>
                    <a:pt x="271349" y="42510"/>
                    <a:pt x="401955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="" xmlns:a16="http://schemas.microsoft.com/office/drawing/2014/main" id="{35C60B8F-EB8A-4544-AF3F-2747A1CB1E8C}"/>
                </a:ext>
              </a:extLst>
            </p:cNvPr>
            <p:cNvSpPr/>
            <p:nvPr/>
          </p:nvSpPr>
          <p:spPr>
            <a:xfrm>
              <a:off x="5895022" y="2551366"/>
              <a:ext cx="401955" cy="64817"/>
            </a:xfrm>
            <a:custGeom>
              <a:avLst/>
              <a:gdLst>
                <a:gd name="connsiteX0" fmla="*/ 401955 w 401955"/>
                <a:gd name="connsiteY0" fmla="*/ 32957 h 64817"/>
                <a:gd name="connsiteX1" fmla="*/ 0 w 401955"/>
                <a:gd name="connsiteY1" fmla="*/ 32957 h 64817"/>
                <a:gd name="connsiteX2" fmla="*/ 0 w 401955"/>
                <a:gd name="connsiteY2" fmla="*/ 0 h 64817"/>
                <a:gd name="connsiteX3" fmla="*/ 401955 w 401955"/>
                <a:gd name="connsiteY3" fmla="*/ 0 h 64817"/>
                <a:gd name="connsiteX4" fmla="*/ 401955 w 401955"/>
                <a:gd name="connsiteY4" fmla="*/ 32957 h 6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64817">
                  <a:moveTo>
                    <a:pt x="401955" y="32957"/>
                  </a:moveTo>
                  <a:cubicBezTo>
                    <a:pt x="271339" y="75438"/>
                    <a:pt x="130616" y="75438"/>
                    <a:pt x="0" y="32957"/>
                  </a:cubicBezTo>
                  <a:lnTo>
                    <a:pt x="0" y="0"/>
                  </a:lnTo>
                  <a:cubicBezTo>
                    <a:pt x="130626" y="42415"/>
                    <a:pt x="271329" y="42415"/>
                    <a:pt x="401955" y="0"/>
                  </a:cubicBezTo>
                  <a:lnTo>
                    <a:pt x="401955" y="3295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="" xmlns:a16="http://schemas.microsoft.com/office/drawing/2014/main" id="{53D2731F-1A91-1340-8CD2-73421ECB7199}"/>
                </a:ext>
              </a:extLst>
            </p:cNvPr>
            <p:cNvSpPr/>
            <p:nvPr/>
          </p:nvSpPr>
          <p:spPr>
            <a:xfrm>
              <a:off x="5900356" y="2631852"/>
              <a:ext cx="391858" cy="277110"/>
            </a:xfrm>
            <a:custGeom>
              <a:avLst/>
              <a:gdLst>
                <a:gd name="connsiteX0" fmla="*/ 309943 w 391858"/>
                <a:gd name="connsiteY0" fmla="*/ 240506 h 277110"/>
                <a:gd name="connsiteX1" fmla="*/ 36585 w 391858"/>
                <a:gd name="connsiteY1" fmla="*/ 195177 h 277110"/>
                <a:gd name="connsiteX2" fmla="*/ 0 w 391858"/>
                <a:gd name="connsiteY2" fmla="*/ 81439 h 277110"/>
                <a:gd name="connsiteX3" fmla="*/ 0 w 391858"/>
                <a:gd name="connsiteY3" fmla="*/ 95 h 277110"/>
                <a:gd name="connsiteX4" fmla="*/ 45148 w 391858"/>
                <a:gd name="connsiteY4" fmla="*/ 44005 h 277110"/>
                <a:gd name="connsiteX5" fmla="*/ 346519 w 391858"/>
                <a:gd name="connsiteY5" fmla="*/ 44005 h 277110"/>
                <a:gd name="connsiteX6" fmla="*/ 391859 w 391858"/>
                <a:gd name="connsiteY6" fmla="*/ 0 h 277110"/>
                <a:gd name="connsiteX7" fmla="*/ 391859 w 391858"/>
                <a:gd name="connsiteY7" fmla="*/ 81344 h 277110"/>
                <a:gd name="connsiteX8" fmla="*/ 309943 w 391858"/>
                <a:gd name="connsiteY8" fmla="*/ 240506 h 27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858" h="277110">
                  <a:moveTo>
                    <a:pt x="309943" y="240506"/>
                  </a:moveTo>
                  <a:cubicBezTo>
                    <a:pt x="221942" y="303476"/>
                    <a:pt x="99555" y="283178"/>
                    <a:pt x="36585" y="195177"/>
                  </a:cubicBezTo>
                  <a:cubicBezTo>
                    <a:pt x="12849" y="162001"/>
                    <a:pt x="57" y="122234"/>
                    <a:pt x="0" y="81439"/>
                  </a:cubicBezTo>
                  <a:lnTo>
                    <a:pt x="0" y="95"/>
                  </a:lnTo>
                  <a:cubicBezTo>
                    <a:pt x="7839" y="20669"/>
                    <a:pt x="24365" y="36738"/>
                    <a:pt x="45148" y="44005"/>
                  </a:cubicBezTo>
                  <a:cubicBezTo>
                    <a:pt x="142646" y="78496"/>
                    <a:pt x="249022" y="78496"/>
                    <a:pt x="346519" y="44005"/>
                  </a:cubicBezTo>
                  <a:cubicBezTo>
                    <a:pt x="367351" y="36690"/>
                    <a:pt x="383924" y="20603"/>
                    <a:pt x="391859" y="0"/>
                  </a:cubicBezTo>
                  <a:lnTo>
                    <a:pt x="391859" y="81344"/>
                  </a:lnTo>
                  <a:cubicBezTo>
                    <a:pt x="391782" y="144494"/>
                    <a:pt x="361293" y="203749"/>
                    <a:pt x="309943" y="24050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="" xmlns:a16="http://schemas.microsoft.com/office/drawing/2014/main" id="{66CD13C7-A5C5-DF48-B845-413AC009DFE4}"/>
                </a:ext>
              </a:extLst>
            </p:cNvPr>
            <p:cNvSpPr/>
            <p:nvPr/>
          </p:nvSpPr>
          <p:spPr>
            <a:xfrm>
              <a:off x="6096000" y="2969513"/>
              <a:ext cx="186023" cy="186404"/>
            </a:xfrm>
            <a:custGeom>
              <a:avLst/>
              <a:gdLst>
                <a:gd name="connsiteX0" fmla="*/ 186023 w 186023"/>
                <a:gd name="connsiteY0" fmla="*/ 23050 h 186404"/>
                <a:gd name="connsiteX1" fmla="*/ 114014 w 186023"/>
                <a:gd name="connsiteY1" fmla="*/ 186404 h 186404"/>
                <a:gd name="connsiteX2" fmla="*/ 57055 w 186023"/>
                <a:gd name="connsiteY2" fmla="*/ 128588 h 186404"/>
                <a:gd name="connsiteX3" fmla="*/ 0 w 186023"/>
                <a:gd name="connsiteY3" fmla="*/ 70771 h 186404"/>
                <a:gd name="connsiteX4" fmla="*/ 114014 w 186023"/>
                <a:gd name="connsiteY4" fmla="*/ 0 h 186404"/>
                <a:gd name="connsiteX5" fmla="*/ 186023 w 186023"/>
                <a:gd name="connsiteY5" fmla="*/ 23050 h 18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23" h="186404">
                  <a:moveTo>
                    <a:pt x="186023" y="23050"/>
                  </a:moveTo>
                  <a:lnTo>
                    <a:pt x="114014" y="186404"/>
                  </a:lnTo>
                  <a:lnTo>
                    <a:pt x="57055" y="128588"/>
                  </a:lnTo>
                  <a:lnTo>
                    <a:pt x="0" y="70771"/>
                  </a:lnTo>
                  <a:lnTo>
                    <a:pt x="114014" y="0"/>
                  </a:lnTo>
                  <a:lnTo>
                    <a:pt x="186023" y="230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="" xmlns:a16="http://schemas.microsoft.com/office/drawing/2014/main" id="{46FB6B3B-1E87-5946-AC05-67883C6BECF2}"/>
                </a:ext>
              </a:extLst>
            </p:cNvPr>
            <p:cNvSpPr/>
            <p:nvPr/>
          </p:nvSpPr>
          <p:spPr>
            <a:xfrm>
              <a:off x="5981700" y="2872358"/>
              <a:ext cx="228600" cy="167925"/>
            </a:xfrm>
            <a:custGeom>
              <a:avLst/>
              <a:gdLst>
                <a:gd name="connsiteX0" fmla="*/ 228600 w 228600"/>
                <a:gd name="connsiteY0" fmla="*/ 0 h 167925"/>
                <a:gd name="connsiteX1" fmla="*/ 228600 w 228600"/>
                <a:gd name="connsiteY1" fmla="*/ 97155 h 167925"/>
                <a:gd name="connsiteX2" fmla="*/ 114300 w 228600"/>
                <a:gd name="connsiteY2" fmla="*/ 167926 h 167925"/>
                <a:gd name="connsiteX3" fmla="*/ 0 w 228600"/>
                <a:gd name="connsiteY3" fmla="*/ 97155 h 167925"/>
                <a:gd name="connsiteX4" fmla="*/ 0 w 228600"/>
                <a:gd name="connsiteY4" fmla="*/ 0 h 167925"/>
                <a:gd name="connsiteX5" fmla="*/ 228029 w 228600"/>
                <a:gd name="connsiteY5" fmla="*/ 0 h 16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67925">
                  <a:moveTo>
                    <a:pt x="228600" y="0"/>
                  </a:moveTo>
                  <a:lnTo>
                    <a:pt x="228600" y="97155"/>
                  </a:lnTo>
                  <a:lnTo>
                    <a:pt x="114300" y="167926"/>
                  </a:lnTo>
                  <a:lnTo>
                    <a:pt x="0" y="97155"/>
                  </a:lnTo>
                  <a:lnTo>
                    <a:pt x="0" y="0"/>
                  </a:lnTo>
                  <a:cubicBezTo>
                    <a:pt x="68066" y="49139"/>
                    <a:pt x="159963" y="49139"/>
                    <a:pt x="228029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="" xmlns:a16="http://schemas.microsoft.com/office/drawing/2014/main" id="{04EAF5F2-CC23-4841-BE89-E55751310AB6}"/>
                </a:ext>
              </a:extLst>
            </p:cNvPr>
            <p:cNvSpPr/>
            <p:nvPr/>
          </p:nvSpPr>
          <p:spPr>
            <a:xfrm>
              <a:off x="6127527" y="3098101"/>
              <a:ext cx="82486" cy="154305"/>
            </a:xfrm>
            <a:custGeom>
              <a:avLst/>
              <a:gdLst>
                <a:gd name="connsiteX0" fmla="*/ 25527 w 82486"/>
                <a:gd name="connsiteY0" fmla="*/ 0 h 154305"/>
                <a:gd name="connsiteX1" fmla="*/ 82487 w 82486"/>
                <a:gd name="connsiteY1" fmla="*/ 57817 h 154305"/>
                <a:gd name="connsiteX2" fmla="*/ 40005 w 82486"/>
                <a:gd name="connsiteY2" fmla="*/ 154305 h 154305"/>
                <a:gd name="connsiteX3" fmla="*/ 0 w 82486"/>
                <a:gd name="connsiteY3" fmla="*/ 43625 h 154305"/>
                <a:gd name="connsiteX4" fmla="*/ 25527 w 82486"/>
                <a:gd name="connsiteY4" fmla="*/ 0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6" h="154305">
                  <a:moveTo>
                    <a:pt x="25527" y="0"/>
                  </a:moveTo>
                  <a:lnTo>
                    <a:pt x="82487" y="57817"/>
                  </a:lnTo>
                  <a:lnTo>
                    <a:pt x="40005" y="154305"/>
                  </a:lnTo>
                  <a:lnTo>
                    <a:pt x="0" y="43625"/>
                  </a:lnTo>
                  <a:lnTo>
                    <a:pt x="2552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="" xmlns:a16="http://schemas.microsoft.com/office/drawing/2014/main" id="{5345F4D2-7719-6A4B-B19F-E185B25C6A9A}"/>
                </a:ext>
              </a:extLst>
            </p:cNvPr>
            <p:cNvSpPr/>
            <p:nvPr/>
          </p:nvSpPr>
          <p:spPr>
            <a:xfrm>
              <a:off x="6026372" y="3141725"/>
              <a:ext cx="141160" cy="269462"/>
            </a:xfrm>
            <a:custGeom>
              <a:avLst/>
              <a:gdLst>
                <a:gd name="connsiteX0" fmla="*/ 141161 w 141160"/>
                <a:gd name="connsiteY0" fmla="*/ 110681 h 269462"/>
                <a:gd name="connsiteX1" fmla="*/ 71152 w 141160"/>
                <a:gd name="connsiteY1" fmla="*/ 269462 h 269462"/>
                <a:gd name="connsiteX2" fmla="*/ 0 w 141160"/>
                <a:gd name="connsiteY2" fmla="*/ 110776 h 269462"/>
                <a:gd name="connsiteX3" fmla="*/ 0 w 141160"/>
                <a:gd name="connsiteY3" fmla="*/ 110681 h 269462"/>
                <a:gd name="connsiteX4" fmla="*/ 38767 w 141160"/>
                <a:gd name="connsiteY4" fmla="*/ 0 h 269462"/>
                <a:gd name="connsiteX5" fmla="*/ 101155 w 141160"/>
                <a:gd name="connsiteY5" fmla="*/ 0 h 269462"/>
                <a:gd name="connsiteX6" fmla="*/ 141161 w 141160"/>
                <a:gd name="connsiteY6" fmla="*/ 110681 h 26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60" h="269462">
                  <a:moveTo>
                    <a:pt x="141161" y="110681"/>
                  </a:moveTo>
                  <a:lnTo>
                    <a:pt x="71152" y="269462"/>
                  </a:lnTo>
                  <a:lnTo>
                    <a:pt x="0" y="110776"/>
                  </a:lnTo>
                  <a:lnTo>
                    <a:pt x="0" y="110681"/>
                  </a:lnTo>
                  <a:lnTo>
                    <a:pt x="38767" y="0"/>
                  </a:lnTo>
                  <a:lnTo>
                    <a:pt x="101155" y="0"/>
                  </a:lnTo>
                  <a:lnTo>
                    <a:pt x="141161" y="11068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="" xmlns:a16="http://schemas.microsoft.com/office/drawing/2014/main" id="{20F53FA8-DEC1-0D44-9CF1-0B57FA3D317D}"/>
                </a:ext>
              </a:extLst>
            </p:cNvPr>
            <p:cNvSpPr/>
            <p:nvPr/>
          </p:nvSpPr>
          <p:spPr>
            <a:xfrm>
              <a:off x="6039612" y="3040284"/>
              <a:ext cx="113442" cy="101441"/>
            </a:xfrm>
            <a:custGeom>
              <a:avLst/>
              <a:gdLst>
                <a:gd name="connsiteX0" fmla="*/ 113443 w 113442"/>
                <a:gd name="connsiteY0" fmla="*/ 57817 h 101441"/>
                <a:gd name="connsiteX1" fmla="*/ 87916 w 113442"/>
                <a:gd name="connsiteY1" fmla="*/ 101441 h 101441"/>
                <a:gd name="connsiteX2" fmla="*/ 25527 w 113442"/>
                <a:gd name="connsiteY2" fmla="*/ 101441 h 101441"/>
                <a:gd name="connsiteX3" fmla="*/ 0 w 113442"/>
                <a:gd name="connsiteY3" fmla="*/ 57817 h 101441"/>
                <a:gd name="connsiteX4" fmla="*/ 56388 w 113442"/>
                <a:gd name="connsiteY4" fmla="*/ 0 h 101441"/>
                <a:gd name="connsiteX5" fmla="*/ 113443 w 113442"/>
                <a:gd name="connsiteY5" fmla="*/ 57817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42" h="101441">
                  <a:moveTo>
                    <a:pt x="113443" y="57817"/>
                  </a:moveTo>
                  <a:lnTo>
                    <a:pt x="87916" y="101441"/>
                  </a:lnTo>
                  <a:lnTo>
                    <a:pt x="25527" y="101441"/>
                  </a:lnTo>
                  <a:lnTo>
                    <a:pt x="0" y="57817"/>
                  </a:lnTo>
                  <a:lnTo>
                    <a:pt x="56388" y="0"/>
                  </a:lnTo>
                  <a:lnTo>
                    <a:pt x="113443" y="5781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="" xmlns:a16="http://schemas.microsoft.com/office/drawing/2014/main" id="{A5663C47-D3C2-0542-8741-AB98614E23CC}"/>
                </a:ext>
              </a:extLst>
            </p:cNvPr>
            <p:cNvSpPr/>
            <p:nvPr/>
          </p:nvSpPr>
          <p:spPr>
            <a:xfrm>
              <a:off x="4998434" y="3483959"/>
              <a:ext cx="2195131" cy="164020"/>
            </a:xfrm>
            <a:custGeom>
              <a:avLst/>
              <a:gdLst>
                <a:gd name="connsiteX0" fmla="*/ 1138142 w 2195131"/>
                <a:gd name="connsiteY0" fmla="*/ 0 h 164020"/>
                <a:gd name="connsiteX1" fmla="*/ 1386078 w 2195131"/>
                <a:gd name="connsiteY1" fmla="*/ 0 h 164020"/>
                <a:gd name="connsiteX2" fmla="*/ 1524667 w 2195131"/>
                <a:gd name="connsiteY2" fmla="*/ 0 h 164020"/>
                <a:gd name="connsiteX3" fmla="*/ 2195132 w 2195131"/>
                <a:gd name="connsiteY3" fmla="*/ 0 h 164020"/>
                <a:gd name="connsiteX4" fmla="*/ 2195132 w 2195131"/>
                <a:gd name="connsiteY4" fmla="*/ 164020 h 164020"/>
                <a:gd name="connsiteX5" fmla="*/ 2127028 w 2195131"/>
                <a:gd name="connsiteY5" fmla="*/ 164020 h 164020"/>
                <a:gd name="connsiteX6" fmla="*/ 68199 w 2195131"/>
                <a:gd name="connsiteY6" fmla="*/ 164020 h 164020"/>
                <a:gd name="connsiteX7" fmla="*/ 0 w 2195131"/>
                <a:gd name="connsiteY7" fmla="*/ 164020 h 164020"/>
                <a:gd name="connsiteX8" fmla="*/ 0 w 2195131"/>
                <a:gd name="connsiteY8" fmla="*/ 0 h 164020"/>
                <a:gd name="connsiteX9" fmla="*/ 670465 w 2195131"/>
                <a:gd name="connsiteY9" fmla="*/ 0 h 164020"/>
                <a:gd name="connsiteX10" fmla="*/ 809054 w 2195131"/>
                <a:gd name="connsiteY10" fmla="*/ 0 h 164020"/>
                <a:gd name="connsiteX11" fmla="*/ 1060323 w 2195131"/>
                <a:gd name="connsiteY11" fmla="*/ 0 h 164020"/>
                <a:gd name="connsiteX12" fmla="*/ 1131665 w 2195131"/>
                <a:gd name="connsiteY12" fmla="*/ 0 h 164020"/>
                <a:gd name="connsiteX13" fmla="*/ 1138142 w 2195131"/>
                <a:gd name="connsiteY13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5131" h="164020">
                  <a:moveTo>
                    <a:pt x="1138142" y="0"/>
                  </a:moveTo>
                  <a:lnTo>
                    <a:pt x="1386078" y="0"/>
                  </a:lnTo>
                  <a:lnTo>
                    <a:pt x="1524667" y="0"/>
                  </a:lnTo>
                  <a:lnTo>
                    <a:pt x="2195132" y="0"/>
                  </a:lnTo>
                  <a:lnTo>
                    <a:pt x="2195132" y="164020"/>
                  </a:lnTo>
                  <a:lnTo>
                    <a:pt x="2127028" y="164020"/>
                  </a:lnTo>
                  <a:lnTo>
                    <a:pt x="68199" y="164020"/>
                  </a:lnTo>
                  <a:lnTo>
                    <a:pt x="0" y="164020"/>
                  </a:lnTo>
                  <a:lnTo>
                    <a:pt x="0" y="0"/>
                  </a:lnTo>
                  <a:lnTo>
                    <a:pt x="670465" y="0"/>
                  </a:lnTo>
                  <a:lnTo>
                    <a:pt x="809054" y="0"/>
                  </a:lnTo>
                  <a:lnTo>
                    <a:pt x="1060323" y="0"/>
                  </a:lnTo>
                  <a:lnTo>
                    <a:pt x="1131665" y="0"/>
                  </a:lnTo>
                  <a:lnTo>
                    <a:pt x="1138142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="" xmlns:a16="http://schemas.microsoft.com/office/drawing/2014/main" id="{BCB9E68A-C81E-684D-89CD-47F30D4BA77F}"/>
                </a:ext>
              </a:extLst>
            </p:cNvPr>
            <p:cNvSpPr/>
            <p:nvPr/>
          </p:nvSpPr>
          <p:spPr>
            <a:xfrm>
              <a:off x="5813679" y="2992564"/>
              <a:ext cx="316420" cy="491394"/>
            </a:xfrm>
            <a:custGeom>
              <a:avLst/>
              <a:gdLst>
                <a:gd name="connsiteX0" fmla="*/ 283845 w 316420"/>
                <a:gd name="connsiteY0" fmla="*/ 418624 h 491394"/>
                <a:gd name="connsiteX1" fmla="*/ 316421 w 316420"/>
                <a:gd name="connsiteY1" fmla="*/ 491395 h 491394"/>
                <a:gd name="connsiteX2" fmla="*/ 245078 w 316420"/>
                <a:gd name="connsiteY2" fmla="*/ 491395 h 491394"/>
                <a:gd name="connsiteX3" fmla="*/ 0 w 316420"/>
                <a:gd name="connsiteY3" fmla="*/ 200120 h 491394"/>
                <a:gd name="connsiteX4" fmla="*/ 96583 w 316420"/>
                <a:gd name="connsiteY4" fmla="*/ 204407 h 491394"/>
                <a:gd name="connsiteX5" fmla="*/ 23336 w 316420"/>
                <a:gd name="connsiteY5" fmla="*/ 150971 h 491394"/>
                <a:gd name="connsiteX6" fmla="*/ 23336 w 316420"/>
                <a:gd name="connsiteY6" fmla="*/ 65246 h 491394"/>
                <a:gd name="connsiteX7" fmla="*/ 23336 w 316420"/>
                <a:gd name="connsiteY7" fmla="*/ 23432 h 491394"/>
                <a:gd name="connsiteX8" fmla="*/ 96298 w 316420"/>
                <a:gd name="connsiteY8" fmla="*/ 0 h 491394"/>
                <a:gd name="connsiteX9" fmla="*/ 169450 w 316420"/>
                <a:gd name="connsiteY9" fmla="*/ 163354 h 491394"/>
                <a:gd name="connsiteX10" fmla="*/ 212693 w 316420"/>
                <a:gd name="connsiteY10" fmla="*/ 259842 h 491394"/>
                <a:gd name="connsiteX11" fmla="*/ 212693 w 316420"/>
                <a:gd name="connsiteY11" fmla="*/ 259937 h 491394"/>
                <a:gd name="connsiteX12" fmla="*/ 283845 w 316420"/>
                <a:gd name="connsiteY12" fmla="*/ 418624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420" h="491394">
                  <a:moveTo>
                    <a:pt x="283845" y="418624"/>
                  </a:moveTo>
                  <a:lnTo>
                    <a:pt x="316421" y="491395"/>
                  </a:lnTo>
                  <a:lnTo>
                    <a:pt x="245078" y="491395"/>
                  </a:lnTo>
                  <a:lnTo>
                    <a:pt x="0" y="200120"/>
                  </a:lnTo>
                  <a:lnTo>
                    <a:pt x="96583" y="204407"/>
                  </a:lnTo>
                  <a:lnTo>
                    <a:pt x="23336" y="150971"/>
                  </a:lnTo>
                  <a:lnTo>
                    <a:pt x="23336" y="65246"/>
                  </a:lnTo>
                  <a:lnTo>
                    <a:pt x="23336" y="23432"/>
                  </a:lnTo>
                  <a:lnTo>
                    <a:pt x="96298" y="0"/>
                  </a:lnTo>
                  <a:lnTo>
                    <a:pt x="169450" y="163354"/>
                  </a:lnTo>
                  <a:lnTo>
                    <a:pt x="212693" y="259842"/>
                  </a:lnTo>
                  <a:lnTo>
                    <a:pt x="212693" y="259937"/>
                  </a:lnTo>
                  <a:lnTo>
                    <a:pt x="283845" y="41862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="" xmlns:a16="http://schemas.microsoft.com/office/drawing/2014/main" id="{A0E327E9-4688-7B40-ACCC-3D7BC9ED08D0}"/>
                </a:ext>
              </a:extLst>
            </p:cNvPr>
            <p:cNvSpPr/>
            <p:nvPr/>
          </p:nvSpPr>
          <p:spPr>
            <a:xfrm>
              <a:off x="6064567" y="2480976"/>
              <a:ext cx="62865" cy="78200"/>
            </a:xfrm>
            <a:custGeom>
              <a:avLst/>
              <a:gdLst>
                <a:gd name="connsiteX0" fmla="*/ 31433 w 62865"/>
                <a:gd name="connsiteY0" fmla="*/ 0 h 78200"/>
                <a:gd name="connsiteX1" fmla="*/ 62865 w 62865"/>
                <a:gd name="connsiteY1" fmla="*/ 39053 h 78200"/>
                <a:gd name="connsiteX2" fmla="*/ 31433 w 62865"/>
                <a:gd name="connsiteY2" fmla="*/ 78200 h 78200"/>
                <a:gd name="connsiteX3" fmla="*/ 0 w 62865"/>
                <a:gd name="connsiteY3" fmla="*/ 39053 h 78200"/>
                <a:gd name="connsiteX4" fmla="*/ 31433 w 62865"/>
                <a:gd name="connsiteY4" fmla="*/ 0 h 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65" h="78200">
                  <a:moveTo>
                    <a:pt x="31433" y="0"/>
                  </a:moveTo>
                  <a:cubicBezTo>
                    <a:pt x="48863" y="0"/>
                    <a:pt x="62865" y="17526"/>
                    <a:pt x="62865" y="39053"/>
                  </a:cubicBezTo>
                  <a:cubicBezTo>
                    <a:pt x="62865" y="60579"/>
                    <a:pt x="48863" y="78200"/>
                    <a:pt x="31433" y="78200"/>
                  </a:cubicBezTo>
                  <a:cubicBezTo>
                    <a:pt x="14002" y="78200"/>
                    <a:pt x="0" y="60674"/>
                    <a:pt x="0" y="39053"/>
                  </a:cubicBezTo>
                  <a:cubicBezTo>
                    <a:pt x="0" y="17431"/>
                    <a:pt x="14097" y="0"/>
                    <a:pt x="31433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="" xmlns:a16="http://schemas.microsoft.com/office/drawing/2014/main" id="{6B0D2C3C-EB57-4B49-8AAF-64EEA8BFE8C0}"/>
                </a:ext>
              </a:extLst>
            </p:cNvPr>
            <p:cNvSpPr/>
            <p:nvPr/>
          </p:nvSpPr>
          <p:spPr>
            <a:xfrm>
              <a:off x="6096000" y="2455545"/>
              <a:ext cx="200786" cy="127634"/>
            </a:xfrm>
            <a:custGeom>
              <a:avLst/>
              <a:gdLst>
                <a:gd name="connsiteX0" fmla="*/ 0 w 200786"/>
                <a:gd name="connsiteY0" fmla="*/ 103632 h 127634"/>
                <a:gd name="connsiteX1" fmla="*/ 31433 w 200786"/>
                <a:gd name="connsiteY1" fmla="*/ 64484 h 127634"/>
                <a:gd name="connsiteX2" fmla="*/ 0 w 200786"/>
                <a:gd name="connsiteY2" fmla="*/ 25432 h 127634"/>
                <a:gd name="connsiteX3" fmla="*/ 0 w 200786"/>
                <a:gd name="connsiteY3" fmla="*/ 0 h 127634"/>
                <a:gd name="connsiteX4" fmla="*/ 168307 w 200786"/>
                <a:gd name="connsiteY4" fmla="*/ 20955 h 127634"/>
                <a:gd name="connsiteX5" fmla="*/ 200787 w 200786"/>
                <a:gd name="connsiteY5" fmla="*/ 62389 h 127634"/>
                <a:gd name="connsiteX6" fmla="*/ 200787 w 200786"/>
                <a:gd name="connsiteY6" fmla="*/ 95821 h 127634"/>
                <a:gd name="connsiteX7" fmla="*/ 0 w 200786"/>
                <a:gd name="connsiteY7" fmla="*/ 127635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786" h="127634">
                  <a:moveTo>
                    <a:pt x="0" y="103632"/>
                  </a:moveTo>
                  <a:cubicBezTo>
                    <a:pt x="17431" y="103632"/>
                    <a:pt x="31433" y="86106"/>
                    <a:pt x="31433" y="64484"/>
                  </a:cubicBezTo>
                  <a:cubicBezTo>
                    <a:pt x="31433" y="42863"/>
                    <a:pt x="17431" y="25432"/>
                    <a:pt x="0" y="25432"/>
                  </a:cubicBezTo>
                  <a:lnTo>
                    <a:pt x="0" y="0"/>
                  </a:lnTo>
                  <a:cubicBezTo>
                    <a:pt x="56750" y="9"/>
                    <a:pt x="113281" y="7048"/>
                    <a:pt x="168307" y="20955"/>
                  </a:cubicBezTo>
                  <a:cubicBezTo>
                    <a:pt x="187357" y="25679"/>
                    <a:pt x="200749" y="42758"/>
                    <a:pt x="200787" y="62389"/>
                  </a:cubicBezTo>
                  <a:lnTo>
                    <a:pt x="200787" y="95821"/>
                  </a:lnTo>
                  <a:cubicBezTo>
                    <a:pt x="135941" y="116881"/>
                    <a:pt x="68180" y="127616"/>
                    <a:pt x="0" y="12763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="" xmlns:a16="http://schemas.microsoft.com/office/drawing/2014/main" id="{27F44E52-9599-664F-9A18-63318BC5E7B4}"/>
                </a:ext>
              </a:extLst>
            </p:cNvPr>
            <p:cNvSpPr/>
            <p:nvPr/>
          </p:nvSpPr>
          <p:spPr>
            <a:xfrm>
              <a:off x="5895212" y="2455545"/>
              <a:ext cx="200787" cy="127634"/>
            </a:xfrm>
            <a:custGeom>
              <a:avLst/>
              <a:gdLst>
                <a:gd name="connsiteX0" fmla="*/ 32290 w 200787"/>
                <a:gd name="connsiteY0" fmla="*/ 20955 h 127634"/>
                <a:gd name="connsiteX1" fmla="*/ 200787 w 200787"/>
                <a:gd name="connsiteY1" fmla="*/ 0 h 127634"/>
                <a:gd name="connsiteX2" fmla="*/ 200787 w 200787"/>
                <a:gd name="connsiteY2" fmla="*/ 0 h 127634"/>
                <a:gd name="connsiteX3" fmla="*/ 200787 w 200787"/>
                <a:gd name="connsiteY3" fmla="*/ 25432 h 127634"/>
                <a:gd name="connsiteX4" fmla="*/ 169354 w 200787"/>
                <a:gd name="connsiteY4" fmla="*/ 64484 h 127634"/>
                <a:gd name="connsiteX5" fmla="*/ 200787 w 200787"/>
                <a:gd name="connsiteY5" fmla="*/ 103632 h 127634"/>
                <a:gd name="connsiteX6" fmla="*/ 200787 w 200787"/>
                <a:gd name="connsiteY6" fmla="*/ 127635 h 127634"/>
                <a:gd name="connsiteX7" fmla="*/ 0 w 200787"/>
                <a:gd name="connsiteY7" fmla="*/ 95821 h 127634"/>
                <a:gd name="connsiteX8" fmla="*/ 0 w 200787"/>
                <a:gd name="connsiteY8" fmla="*/ 62389 h 127634"/>
                <a:gd name="connsiteX9" fmla="*/ 32290 w 200787"/>
                <a:gd name="connsiteY9" fmla="*/ 20955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87" h="127634">
                  <a:moveTo>
                    <a:pt x="32290" y="20955"/>
                  </a:moveTo>
                  <a:cubicBezTo>
                    <a:pt x="87382" y="7087"/>
                    <a:pt x="143970" y="48"/>
                    <a:pt x="200787" y="0"/>
                  </a:cubicBezTo>
                  <a:lnTo>
                    <a:pt x="200787" y="0"/>
                  </a:lnTo>
                  <a:lnTo>
                    <a:pt x="200787" y="25432"/>
                  </a:lnTo>
                  <a:cubicBezTo>
                    <a:pt x="183451" y="25432"/>
                    <a:pt x="169354" y="42958"/>
                    <a:pt x="169354" y="64484"/>
                  </a:cubicBezTo>
                  <a:cubicBezTo>
                    <a:pt x="169354" y="86011"/>
                    <a:pt x="183451" y="103632"/>
                    <a:pt x="200787" y="103632"/>
                  </a:cubicBezTo>
                  <a:lnTo>
                    <a:pt x="200787" y="127635"/>
                  </a:lnTo>
                  <a:cubicBezTo>
                    <a:pt x="132607" y="127597"/>
                    <a:pt x="64856" y="116862"/>
                    <a:pt x="0" y="95821"/>
                  </a:cubicBezTo>
                  <a:lnTo>
                    <a:pt x="0" y="62389"/>
                  </a:lnTo>
                  <a:cubicBezTo>
                    <a:pt x="10" y="42815"/>
                    <a:pt x="13316" y="25746"/>
                    <a:pt x="32290" y="2095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="" xmlns:a16="http://schemas.microsoft.com/office/drawing/2014/main" id="{99876615-6FC0-C646-BA41-06696503F50E}"/>
                </a:ext>
              </a:extLst>
            </p:cNvPr>
            <p:cNvSpPr/>
            <p:nvPr/>
          </p:nvSpPr>
          <p:spPr>
            <a:xfrm>
              <a:off x="5909976" y="2969513"/>
              <a:ext cx="186023" cy="186404"/>
            </a:xfrm>
            <a:custGeom>
              <a:avLst/>
              <a:gdLst>
                <a:gd name="connsiteX0" fmla="*/ 186023 w 186023"/>
                <a:gd name="connsiteY0" fmla="*/ 70771 h 186404"/>
                <a:gd name="connsiteX1" fmla="*/ 129635 w 186023"/>
                <a:gd name="connsiteY1" fmla="*/ 128588 h 186404"/>
                <a:gd name="connsiteX2" fmla="*/ 73152 w 186023"/>
                <a:gd name="connsiteY2" fmla="*/ 186404 h 186404"/>
                <a:gd name="connsiteX3" fmla="*/ 0 w 186023"/>
                <a:gd name="connsiteY3" fmla="*/ 23050 h 186404"/>
                <a:gd name="connsiteX4" fmla="*/ 72009 w 186023"/>
                <a:gd name="connsiteY4" fmla="*/ 0 h 186404"/>
                <a:gd name="connsiteX5" fmla="*/ 186023 w 186023"/>
                <a:gd name="connsiteY5" fmla="*/ 70771 h 18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23" h="186404">
                  <a:moveTo>
                    <a:pt x="186023" y="70771"/>
                  </a:moveTo>
                  <a:lnTo>
                    <a:pt x="129635" y="128588"/>
                  </a:lnTo>
                  <a:lnTo>
                    <a:pt x="73152" y="186404"/>
                  </a:lnTo>
                  <a:lnTo>
                    <a:pt x="0" y="23050"/>
                  </a:lnTo>
                  <a:lnTo>
                    <a:pt x="72009" y="0"/>
                  </a:lnTo>
                  <a:lnTo>
                    <a:pt x="186023" y="707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="" xmlns:a16="http://schemas.microsoft.com/office/drawing/2014/main" id="{71255A62-25BF-0749-8135-5A7799104A15}"/>
                </a:ext>
              </a:extLst>
            </p:cNvPr>
            <p:cNvSpPr/>
            <p:nvPr/>
          </p:nvSpPr>
          <p:spPr>
            <a:xfrm>
              <a:off x="5983128" y="3098101"/>
              <a:ext cx="82010" cy="154305"/>
            </a:xfrm>
            <a:custGeom>
              <a:avLst/>
              <a:gdLst>
                <a:gd name="connsiteX0" fmla="*/ 56483 w 82010"/>
                <a:gd name="connsiteY0" fmla="*/ 0 h 154305"/>
                <a:gd name="connsiteX1" fmla="*/ 82010 w 82010"/>
                <a:gd name="connsiteY1" fmla="*/ 43625 h 154305"/>
                <a:gd name="connsiteX2" fmla="*/ 43244 w 82010"/>
                <a:gd name="connsiteY2" fmla="*/ 154305 h 154305"/>
                <a:gd name="connsiteX3" fmla="*/ 0 w 82010"/>
                <a:gd name="connsiteY3" fmla="*/ 57817 h 154305"/>
                <a:gd name="connsiteX4" fmla="*/ 56483 w 82010"/>
                <a:gd name="connsiteY4" fmla="*/ 0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0" h="154305">
                  <a:moveTo>
                    <a:pt x="56483" y="0"/>
                  </a:moveTo>
                  <a:lnTo>
                    <a:pt x="82010" y="43625"/>
                  </a:lnTo>
                  <a:lnTo>
                    <a:pt x="43244" y="154305"/>
                  </a:lnTo>
                  <a:lnTo>
                    <a:pt x="0" y="57817"/>
                  </a:lnTo>
                  <a:lnTo>
                    <a:pt x="5648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="" xmlns:a16="http://schemas.microsoft.com/office/drawing/2014/main" id="{C13E758B-5D9E-AE42-8533-B48008116E7D}"/>
                </a:ext>
              </a:extLst>
            </p:cNvPr>
            <p:cNvSpPr/>
            <p:nvPr/>
          </p:nvSpPr>
          <p:spPr>
            <a:xfrm>
              <a:off x="5668899" y="3057810"/>
              <a:ext cx="389858" cy="426148"/>
            </a:xfrm>
            <a:custGeom>
              <a:avLst/>
              <a:gdLst>
                <a:gd name="connsiteX0" fmla="*/ 138589 w 389858"/>
                <a:gd name="connsiteY0" fmla="*/ 426149 h 426148"/>
                <a:gd name="connsiteX1" fmla="*/ 0 w 389858"/>
                <a:gd name="connsiteY1" fmla="*/ 426149 h 426148"/>
                <a:gd name="connsiteX2" fmla="*/ 0 w 389858"/>
                <a:gd name="connsiteY2" fmla="*/ 48196 h 426148"/>
                <a:gd name="connsiteX3" fmla="*/ 168116 w 389858"/>
                <a:gd name="connsiteY3" fmla="*/ 0 h 426148"/>
                <a:gd name="connsiteX4" fmla="*/ 168116 w 389858"/>
                <a:gd name="connsiteY4" fmla="*/ 85725 h 426148"/>
                <a:gd name="connsiteX5" fmla="*/ 241363 w 389858"/>
                <a:gd name="connsiteY5" fmla="*/ 139160 h 426148"/>
                <a:gd name="connsiteX6" fmla="*/ 144780 w 389858"/>
                <a:gd name="connsiteY6" fmla="*/ 134874 h 426148"/>
                <a:gd name="connsiteX7" fmla="*/ 389858 w 389858"/>
                <a:gd name="connsiteY7" fmla="*/ 426149 h 426148"/>
                <a:gd name="connsiteX8" fmla="*/ 138589 w 389858"/>
                <a:gd name="connsiteY8" fmla="*/ 426149 h 42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858" h="426148">
                  <a:moveTo>
                    <a:pt x="138589" y="426149"/>
                  </a:moveTo>
                  <a:lnTo>
                    <a:pt x="0" y="426149"/>
                  </a:lnTo>
                  <a:lnTo>
                    <a:pt x="0" y="48196"/>
                  </a:lnTo>
                  <a:lnTo>
                    <a:pt x="168116" y="0"/>
                  </a:lnTo>
                  <a:lnTo>
                    <a:pt x="168116" y="85725"/>
                  </a:lnTo>
                  <a:lnTo>
                    <a:pt x="241363" y="139160"/>
                  </a:lnTo>
                  <a:lnTo>
                    <a:pt x="144780" y="134874"/>
                  </a:lnTo>
                  <a:lnTo>
                    <a:pt x="389858" y="426149"/>
                  </a:lnTo>
                  <a:lnTo>
                    <a:pt x="138589" y="42614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="" xmlns:a16="http://schemas.microsoft.com/office/drawing/2014/main" id="{C49E9AB5-7D58-774B-8E5F-D767ED55B073}"/>
                </a:ext>
              </a:extLst>
            </p:cNvPr>
            <p:cNvSpPr/>
            <p:nvPr/>
          </p:nvSpPr>
          <p:spPr>
            <a:xfrm>
              <a:off x="5668896" y="3015995"/>
              <a:ext cx="168118" cy="89725"/>
            </a:xfrm>
            <a:custGeom>
              <a:avLst/>
              <a:gdLst>
                <a:gd name="connsiteX0" fmla="*/ 168118 w 168118"/>
                <a:gd name="connsiteY0" fmla="*/ 0 h 89725"/>
                <a:gd name="connsiteX1" fmla="*/ 168118 w 168118"/>
                <a:gd name="connsiteY1" fmla="*/ 41529 h 89725"/>
                <a:gd name="connsiteX2" fmla="*/ 2 w 168118"/>
                <a:gd name="connsiteY2" fmla="*/ 89725 h 89725"/>
                <a:gd name="connsiteX3" fmla="*/ 34387 w 168118"/>
                <a:gd name="connsiteY3" fmla="*/ 42100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18" h="89725">
                  <a:moveTo>
                    <a:pt x="168118" y="0"/>
                  </a:moveTo>
                  <a:lnTo>
                    <a:pt x="168118" y="41529"/>
                  </a:lnTo>
                  <a:lnTo>
                    <a:pt x="2" y="89725"/>
                  </a:lnTo>
                  <a:cubicBezTo>
                    <a:pt x="-198" y="68037"/>
                    <a:pt x="13737" y="48730"/>
                    <a:pt x="34387" y="4210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="" xmlns:a16="http://schemas.microsoft.com/office/drawing/2014/main" id="{1B531F5E-89C1-5C45-9B74-BD74AAAF4C96}"/>
                </a:ext>
              </a:extLst>
            </p:cNvPr>
            <p:cNvSpPr/>
            <p:nvPr/>
          </p:nvSpPr>
          <p:spPr>
            <a:xfrm>
              <a:off x="5066633" y="4449984"/>
              <a:ext cx="164973" cy="128111"/>
            </a:xfrm>
            <a:custGeom>
              <a:avLst/>
              <a:gdLst>
                <a:gd name="connsiteX0" fmla="*/ 164973 w 164973"/>
                <a:gd name="connsiteY0" fmla="*/ 0 h 128111"/>
                <a:gd name="connsiteX1" fmla="*/ 136398 w 164973"/>
                <a:gd name="connsiteY1" fmla="*/ 128111 h 128111"/>
                <a:gd name="connsiteX2" fmla="*/ 0 w 164973"/>
                <a:gd name="connsiteY2" fmla="*/ 128111 h 128111"/>
                <a:gd name="connsiteX3" fmla="*/ 0 w 164973"/>
                <a:gd name="connsiteY3" fmla="*/ 0 h 128111"/>
                <a:gd name="connsiteX4" fmla="*/ 164973 w 164973"/>
                <a:gd name="connsiteY4" fmla="*/ 0 h 1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73" h="128111">
                  <a:moveTo>
                    <a:pt x="164973" y="0"/>
                  </a:moveTo>
                  <a:lnTo>
                    <a:pt x="136398" y="128111"/>
                  </a:lnTo>
                  <a:lnTo>
                    <a:pt x="0" y="128111"/>
                  </a:lnTo>
                  <a:lnTo>
                    <a:pt x="0" y="0"/>
                  </a:lnTo>
                  <a:lnTo>
                    <a:pt x="164973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="" xmlns:a16="http://schemas.microsoft.com/office/drawing/2014/main" id="{59B1B561-9C39-BB4C-92B5-725329985CBE}"/>
                </a:ext>
              </a:extLst>
            </p:cNvPr>
            <p:cNvSpPr/>
            <p:nvPr/>
          </p:nvSpPr>
          <p:spPr>
            <a:xfrm>
              <a:off x="6523100" y="3483959"/>
              <a:ext cx="670464" cy="164020"/>
            </a:xfrm>
            <a:custGeom>
              <a:avLst/>
              <a:gdLst>
                <a:gd name="connsiteX0" fmla="*/ 0 w 670464"/>
                <a:gd name="connsiteY0" fmla="*/ 0 h 164020"/>
                <a:gd name="connsiteX1" fmla="*/ 670465 w 670464"/>
                <a:gd name="connsiteY1" fmla="*/ 0 h 164020"/>
                <a:gd name="connsiteX2" fmla="*/ 670465 w 670464"/>
                <a:gd name="connsiteY2" fmla="*/ 164020 h 164020"/>
                <a:gd name="connsiteX3" fmla="*/ 602361 w 670464"/>
                <a:gd name="connsiteY3" fmla="*/ 16402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64" h="164020">
                  <a:moveTo>
                    <a:pt x="0" y="0"/>
                  </a:moveTo>
                  <a:lnTo>
                    <a:pt x="670465" y="0"/>
                  </a:lnTo>
                  <a:lnTo>
                    <a:pt x="670465" y="164020"/>
                  </a:lnTo>
                  <a:lnTo>
                    <a:pt x="602361" y="16402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="" xmlns:a16="http://schemas.microsoft.com/office/drawing/2014/main" id="{D13E31C8-B6E3-1D4B-BE6E-A22EDC6A2EF7}"/>
                </a:ext>
              </a:extLst>
            </p:cNvPr>
            <p:cNvSpPr/>
            <p:nvPr/>
          </p:nvSpPr>
          <p:spPr>
            <a:xfrm>
              <a:off x="4998434" y="3483959"/>
              <a:ext cx="670464" cy="164020"/>
            </a:xfrm>
            <a:custGeom>
              <a:avLst/>
              <a:gdLst>
                <a:gd name="connsiteX0" fmla="*/ 68199 w 670464"/>
                <a:gd name="connsiteY0" fmla="*/ 164020 h 164020"/>
                <a:gd name="connsiteX1" fmla="*/ 0 w 670464"/>
                <a:gd name="connsiteY1" fmla="*/ 164020 h 164020"/>
                <a:gd name="connsiteX2" fmla="*/ 0 w 670464"/>
                <a:gd name="connsiteY2" fmla="*/ 0 h 164020"/>
                <a:gd name="connsiteX3" fmla="*/ 670465 w 670464"/>
                <a:gd name="connsiteY3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64" h="164020">
                  <a:moveTo>
                    <a:pt x="68199" y="164020"/>
                  </a:moveTo>
                  <a:lnTo>
                    <a:pt x="0" y="164020"/>
                  </a:lnTo>
                  <a:lnTo>
                    <a:pt x="0" y="0"/>
                  </a:lnTo>
                  <a:lnTo>
                    <a:pt x="670465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="" xmlns:a16="http://schemas.microsoft.com/office/drawing/2014/main" id="{D33AB04F-19E3-4641-BFD4-C003B3C2B53B}"/>
                </a:ext>
              </a:extLst>
            </p:cNvPr>
            <p:cNvSpPr/>
            <p:nvPr/>
          </p:nvSpPr>
          <p:spPr>
            <a:xfrm>
              <a:off x="5066633" y="3647979"/>
              <a:ext cx="2058828" cy="802005"/>
            </a:xfrm>
            <a:custGeom>
              <a:avLst/>
              <a:gdLst>
                <a:gd name="connsiteX0" fmla="*/ 0 w 2058828"/>
                <a:gd name="connsiteY0" fmla="*/ 802005 h 802005"/>
                <a:gd name="connsiteX1" fmla="*/ 0 w 2058828"/>
                <a:gd name="connsiteY1" fmla="*/ 0 h 802005"/>
                <a:gd name="connsiteX2" fmla="*/ 2058829 w 2058828"/>
                <a:gd name="connsiteY2" fmla="*/ 0 h 802005"/>
                <a:gd name="connsiteX3" fmla="*/ 2058829 w 2058828"/>
                <a:gd name="connsiteY3" fmla="*/ 802005 h 80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828" h="802005">
                  <a:moveTo>
                    <a:pt x="0" y="802005"/>
                  </a:moveTo>
                  <a:lnTo>
                    <a:pt x="0" y="0"/>
                  </a:lnTo>
                  <a:lnTo>
                    <a:pt x="2058829" y="0"/>
                  </a:lnTo>
                  <a:lnTo>
                    <a:pt x="2058829" y="80200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="" xmlns:a16="http://schemas.microsoft.com/office/drawing/2014/main" id="{6E2C0245-B18C-E04A-AC12-12033476A125}"/>
                </a:ext>
              </a:extLst>
            </p:cNvPr>
            <p:cNvSpPr/>
            <p:nvPr/>
          </p:nvSpPr>
          <p:spPr>
            <a:xfrm>
              <a:off x="5231606" y="4449984"/>
              <a:ext cx="1728787" cy="9525"/>
            </a:xfrm>
            <a:custGeom>
              <a:avLst/>
              <a:gdLst>
                <a:gd name="connsiteX0" fmla="*/ 1728788 w 1728787"/>
                <a:gd name="connsiteY0" fmla="*/ 0 h 9525"/>
                <a:gd name="connsiteX1" fmla="*/ 0 w 172878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8787" h="9525">
                  <a:moveTo>
                    <a:pt x="1728788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="" xmlns:a16="http://schemas.microsoft.com/office/drawing/2014/main" id="{E0CF22CF-7143-FB45-9BB4-3B9A423FECBF}"/>
                </a:ext>
              </a:extLst>
            </p:cNvPr>
            <p:cNvSpPr/>
            <p:nvPr/>
          </p:nvSpPr>
          <p:spPr>
            <a:xfrm>
              <a:off x="5066633" y="4449984"/>
              <a:ext cx="164973" cy="128111"/>
            </a:xfrm>
            <a:custGeom>
              <a:avLst/>
              <a:gdLst>
                <a:gd name="connsiteX0" fmla="*/ 164973 w 164973"/>
                <a:gd name="connsiteY0" fmla="*/ 0 h 128111"/>
                <a:gd name="connsiteX1" fmla="*/ 136398 w 164973"/>
                <a:gd name="connsiteY1" fmla="*/ 128111 h 128111"/>
                <a:gd name="connsiteX2" fmla="*/ 0 w 164973"/>
                <a:gd name="connsiteY2" fmla="*/ 128111 h 128111"/>
                <a:gd name="connsiteX3" fmla="*/ 0 w 164973"/>
                <a:gd name="connsiteY3" fmla="*/ 0 h 128111"/>
                <a:gd name="connsiteX4" fmla="*/ 164973 w 164973"/>
                <a:gd name="connsiteY4" fmla="*/ 0 h 1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73" h="128111">
                  <a:moveTo>
                    <a:pt x="164973" y="0"/>
                  </a:moveTo>
                  <a:lnTo>
                    <a:pt x="136398" y="128111"/>
                  </a:lnTo>
                  <a:lnTo>
                    <a:pt x="0" y="128111"/>
                  </a:lnTo>
                  <a:lnTo>
                    <a:pt x="0" y="0"/>
                  </a:lnTo>
                  <a:lnTo>
                    <a:pt x="164973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="" xmlns:a16="http://schemas.microsoft.com/office/drawing/2014/main" id="{4FF5C953-B817-E242-B5A1-F50241D16B03}"/>
                </a:ext>
              </a:extLst>
            </p:cNvPr>
            <p:cNvSpPr/>
            <p:nvPr/>
          </p:nvSpPr>
          <p:spPr>
            <a:xfrm>
              <a:off x="6960393" y="4449984"/>
              <a:ext cx="165068" cy="128111"/>
            </a:xfrm>
            <a:custGeom>
              <a:avLst/>
              <a:gdLst>
                <a:gd name="connsiteX0" fmla="*/ 165068 w 165068"/>
                <a:gd name="connsiteY0" fmla="*/ 0 h 128111"/>
                <a:gd name="connsiteX1" fmla="*/ 165068 w 165068"/>
                <a:gd name="connsiteY1" fmla="*/ 128111 h 128111"/>
                <a:gd name="connsiteX2" fmla="*/ 28575 w 165068"/>
                <a:gd name="connsiteY2" fmla="*/ 128111 h 128111"/>
                <a:gd name="connsiteX3" fmla="*/ 0 w 165068"/>
                <a:gd name="connsiteY3" fmla="*/ 0 h 128111"/>
                <a:gd name="connsiteX4" fmla="*/ 165068 w 165068"/>
                <a:gd name="connsiteY4" fmla="*/ 0 h 1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68" h="128111">
                  <a:moveTo>
                    <a:pt x="165068" y="0"/>
                  </a:moveTo>
                  <a:lnTo>
                    <a:pt x="165068" y="128111"/>
                  </a:lnTo>
                  <a:lnTo>
                    <a:pt x="28575" y="128111"/>
                  </a:lnTo>
                  <a:lnTo>
                    <a:pt x="0" y="0"/>
                  </a:lnTo>
                  <a:lnTo>
                    <a:pt x="165068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="" xmlns:a16="http://schemas.microsoft.com/office/drawing/2014/main" id="{0449CDA9-A7A1-1D48-B3E6-48EDCB886873}"/>
                </a:ext>
              </a:extLst>
            </p:cNvPr>
            <p:cNvSpPr/>
            <p:nvPr/>
          </p:nvSpPr>
          <p:spPr>
            <a:xfrm>
              <a:off x="5316188" y="4178141"/>
              <a:ext cx="1559623" cy="9525"/>
            </a:xfrm>
            <a:custGeom>
              <a:avLst/>
              <a:gdLst>
                <a:gd name="connsiteX0" fmla="*/ 0 w 1559623"/>
                <a:gd name="connsiteY0" fmla="*/ 0 h 9525"/>
                <a:gd name="connsiteX1" fmla="*/ 1559624 w 15596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9623" h="9525">
                  <a:moveTo>
                    <a:pt x="0" y="0"/>
                  </a:moveTo>
                  <a:lnTo>
                    <a:pt x="1559624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="" xmlns:a16="http://schemas.microsoft.com/office/drawing/2014/main" id="{25F33AAB-7AEC-A140-9D61-5F9075C5D464}"/>
                </a:ext>
              </a:extLst>
            </p:cNvPr>
            <p:cNvSpPr/>
            <p:nvPr/>
          </p:nvSpPr>
          <p:spPr>
            <a:xfrm>
              <a:off x="5315045" y="3999928"/>
              <a:ext cx="1559718" cy="9525"/>
            </a:xfrm>
            <a:custGeom>
              <a:avLst/>
              <a:gdLst>
                <a:gd name="connsiteX0" fmla="*/ 0 w 1559718"/>
                <a:gd name="connsiteY0" fmla="*/ 0 h 9525"/>
                <a:gd name="connsiteX1" fmla="*/ 1559719 w 15597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9718" h="9525">
                  <a:moveTo>
                    <a:pt x="0" y="0"/>
                  </a:moveTo>
                  <a:lnTo>
                    <a:pt x="1559719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="" xmlns:a16="http://schemas.microsoft.com/office/drawing/2014/main" id="{C7F24D50-26D3-B947-B82A-65A153CF6544}"/>
                </a:ext>
              </a:extLst>
            </p:cNvPr>
            <p:cNvSpPr/>
            <p:nvPr/>
          </p:nvSpPr>
          <p:spPr>
            <a:xfrm>
              <a:off x="5315045" y="3821620"/>
              <a:ext cx="1559718" cy="9525"/>
            </a:xfrm>
            <a:custGeom>
              <a:avLst/>
              <a:gdLst>
                <a:gd name="connsiteX0" fmla="*/ 0 w 1559718"/>
                <a:gd name="connsiteY0" fmla="*/ 0 h 9525"/>
                <a:gd name="connsiteX1" fmla="*/ 1559719 w 15597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9718" h="9525">
                  <a:moveTo>
                    <a:pt x="0" y="0"/>
                  </a:moveTo>
                  <a:lnTo>
                    <a:pt x="1559719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="" xmlns:a16="http://schemas.microsoft.com/office/drawing/2014/main" id="{BEF99644-EDAF-5743-A70A-261613F72895}"/>
                </a:ext>
              </a:extLst>
            </p:cNvPr>
            <p:cNvSpPr/>
            <p:nvPr/>
          </p:nvSpPr>
          <p:spPr>
            <a:xfrm>
              <a:off x="5900070" y="2631948"/>
              <a:ext cx="391858" cy="277015"/>
            </a:xfrm>
            <a:custGeom>
              <a:avLst/>
              <a:gdLst>
                <a:gd name="connsiteX0" fmla="*/ 391859 w 391858"/>
                <a:gd name="connsiteY0" fmla="*/ 0 h 277015"/>
                <a:gd name="connsiteX1" fmla="*/ 391859 w 391858"/>
                <a:gd name="connsiteY1" fmla="*/ 81343 h 277015"/>
                <a:gd name="connsiteX2" fmla="*/ 309944 w 391858"/>
                <a:gd name="connsiteY2" fmla="*/ 240411 h 277015"/>
                <a:gd name="connsiteX3" fmla="*/ 36586 w 391858"/>
                <a:gd name="connsiteY3" fmla="*/ 195081 h 277015"/>
                <a:gd name="connsiteX4" fmla="*/ 0 w 391858"/>
                <a:gd name="connsiteY4" fmla="*/ 81343 h 277015"/>
                <a:gd name="connsiteX5" fmla="*/ 0 w 391858"/>
                <a:gd name="connsiteY5" fmla="*/ 0 h 2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858" h="277015">
                  <a:moveTo>
                    <a:pt x="391859" y="0"/>
                  </a:moveTo>
                  <a:lnTo>
                    <a:pt x="391859" y="81343"/>
                  </a:lnTo>
                  <a:cubicBezTo>
                    <a:pt x="391754" y="144466"/>
                    <a:pt x="361264" y="203673"/>
                    <a:pt x="309944" y="240411"/>
                  </a:cubicBezTo>
                  <a:cubicBezTo>
                    <a:pt x="221942" y="303381"/>
                    <a:pt x="99555" y="283083"/>
                    <a:pt x="36586" y="195081"/>
                  </a:cubicBezTo>
                  <a:cubicBezTo>
                    <a:pt x="12849" y="161906"/>
                    <a:pt x="57" y="122139"/>
                    <a:pt x="0" y="81343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="" xmlns:a16="http://schemas.microsoft.com/office/drawing/2014/main" id="{2E62D8A1-C8DF-404F-A576-7C3B101AA6D6}"/>
                </a:ext>
              </a:extLst>
            </p:cNvPr>
            <p:cNvSpPr/>
            <p:nvPr/>
          </p:nvSpPr>
          <p:spPr>
            <a:xfrm>
              <a:off x="5769768" y="2279808"/>
              <a:ext cx="652557" cy="314610"/>
            </a:xfrm>
            <a:custGeom>
              <a:avLst/>
              <a:gdLst>
                <a:gd name="connsiteX0" fmla="*/ 125254 w 652557"/>
                <a:gd name="connsiteY0" fmla="*/ 314611 h 314610"/>
                <a:gd name="connsiteX1" fmla="*/ 0 w 652557"/>
                <a:gd name="connsiteY1" fmla="*/ 195358 h 314610"/>
                <a:gd name="connsiteX2" fmla="*/ 326231 w 652557"/>
                <a:gd name="connsiteY2" fmla="*/ 0 h 314610"/>
                <a:gd name="connsiteX3" fmla="*/ 652558 w 652557"/>
                <a:gd name="connsiteY3" fmla="*/ 195358 h 314610"/>
                <a:gd name="connsiteX4" fmla="*/ 527209 w 652557"/>
                <a:gd name="connsiteY4" fmla="*/ 314611 h 3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557" h="314610">
                  <a:moveTo>
                    <a:pt x="125254" y="314611"/>
                  </a:moveTo>
                  <a:cubicBezTo>
                    <a:pt x="49054" y="286893"/>
                    <a:pt x="0" y="243840"/>
                    <a:pt x="0" y="195358"/>
                  </a:cubicBezTo>
                  <a:cubicBezTo>
                    <a:pt x="0" y="111728"/>
                    <a:pt x="146018" y="0"/>
                    <a:pt x="326231" y="0"/>
                  </a:cubicBezTo>
                  <a:cubicBezTo>
                    <a:pt x="506444" y="0"/>
                    <a:pt x="652558" y="111728"/>
                    <a:pt x="652558" y="195358"/>
                  </a:cubicBezTo>
                  <a:cubicBezTo>
                    <a:pt x="652558" y="243840"/>
                    <a:pt x="603504" y="286893"/>
                    <a:pt x="527209" y="314611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="" xmlns:a16="http://schemas.microsoft.com/office/drawing/2014/main" id="{A344AEA8-C660-7A4B-9858-5A25C3B2B9D3}"/>
                </a:ext>
              </a:extLst>
            </p:cNvPr>
            <p:cNvSpPr/>
            <p:nvPr/>
          </p:nvSpPr>
          <p:spPr>
            <a:xfrm>
              <a:off x="5895022" y="2584323"/>
              <a:ext cx="401956" cy="117497"/>
            </a:xfrm>
            <a:custGeom>
              <a:avLst/>
              <a:gdLst>
                <a:gd name="connsiteX0" fmla="*/ 401955 w 401956"/>
                <a:gd name="connsiteY0" fmla="*/ 0 h 117497"/>
                <a:gd name="connsiteX1" fmla="*/ 401955 w 401956"/>
                <a:gd name="connsiteY1" fmla="*/ 20669 h 117497"/>
                <a:gd name="connsiteX2" fmla="*/ 396907 w 401956"/>
                <a:gd name="connsiteY2" fmla="*/ 47625 h 117497"/>
                <a:gd name="connsiteX3" fmla="*/ 351568 w 401956"/>
                <a:gd name="connsiteY3" fmla="*/ 91630 h 117497"/>
                <a:gd name="connsiteX4" fmla="*/ 50197 w 401956"/>
                <a:gd name="connsiteY4" fmla="*/ 91630 h 117497"/>
                <a:gd name="connsiteX5" fmla="*/ 5049 w 401956"/>
                <a:gd name="connsiteY5" fmla="*/ 47720 h 117497"/>
                <a:gd name="connsiteX6" fmla="*/ 0 w 401956"/>
                <a:gd name="connsiteY6" fmla="*/ 20764 h 117497"/>
                <a:gd name="connsiteX7" fmla="*/ 0 w 401956"/>
                <a:gd name="connsiteY7" fmla="*/ 95 h 1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956" h="117497">
                  <a:moveTo>
                    <a:pt x="401955" y="0"/>
                  </a:moveTo>
                  <a:lnTo>
                    <a:pt x="401955" y="20669"/>
                  </a:lnTo>
                  <a:cubicBezTo>
                    <a:pt x="401994" y="29889"/>
                    <a:pt x="400279" y="39043"/>
                    <a:pt x="396907" y="47625"/>
                  </a:cubicBezTo>
                  <a:cubicBezTo>
                    <a:pt x="388973" y="68228"/>
                    <a:pt x="372399" y="84315"/>
                    <a:pt x="351568" y="91630"/>
                  </a:cubicBezTo>
                  <a:cubicBezTo>
                    <a:pt x="254070" y="126121"/>
                    <a:pt x="147695" y="126121"/>
                    <a:pt x="50197" y="91630"/>
                  </a:cubicBezTo>
                  <a:cubicBezTo>
                    <a:pt x="29414" y="84363"/>
                    <a:pt x="12888" y="68294"/>
                    <a:pt x="5049" y="47720"/>
                  </a:cubicBezTo>
                  <a:cubicBezTo>
                    <a:pt x="1686" y="39129"/>
                    <a:pt x="-28" y="29985"/>
                    <a:pt x="0" y="20764"/>
                  </a:cubicBezTo>
                  <a:lnTo>
                    <a:pt x="0" y="9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="" xmlns:a16="http://schemas.microsoft.com/office/drawing/2014/main" id="{088346A8-F646-6C4A-988A-26829F3383EA}"/>
                </a:ext>
              </a:extLst>
            </p:cNvPr>
            <p:cNvSpPr/>
            <p:nvPr/>
          </p:nvSpPr>
          <p:spPr>
            <a:xfrm>
              <a:off x="5895022" y="2567844"/>
              <a:ext cx="401955" cy="48339"/>
            </a:xfrm>
            <a:custGeom>
              <a:avLst/>
              <a:gdLst>
                <a:gd name="connsiteX0" fmla="*/ 401955 w 401955"/>
                <a:gd name="connsiteY0" fmla="*/ 0 h 48339"/>
                <a:gd name="connsiteX1" fmla="*/ 401955 w 401955"/>
                <a:gd name="connsiteY1" fmla="*/ 16478 h 48339"/>
                <a:gd name="connsiteX2" fmla="*/ 0 w 401955"/>
                <a:gd name="connsiteY2" fmla="*/ 16478 h 48339"/>
                <a:gd name="connsiteX3" fmla="*/ 0 w 401955"/>
                <a:gd name="connsiteY3" fmla="*/ 0 h 4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955" h="48339">
                  <a:moveTo>
                    <a:pt x="401955" y="0"/>
                  </a:moveTo>
                  <a:lnTo>
                    <a:pt x="401955" y="16478"/>
                  </a:lnTo>
                  <a:cubicBezTo>
                    <a:pt x="271339" y="58960"/>
                    <a:pt x="130616" y="58960"/>
                    <a:pt x="0" y="16478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="" xmlns:a16="http://schemas.microsoft.com/office/drawing/2014/main" id="{8C4A32C1-D67F-F34B-92C6-35F21CAEF3C0}"/>
                </a:ext>
              </a:extLst>
            </p:cNvPr>
            <p:cNvSpPr/>
            <p:nvPr/>
          </p:nvSpPr>
          <p:spPr>
            <a:xfrm>
              <a:off x="5895022" y="2551366"/>
              <a:ext cx="401955" cy="31811"/>
            </a:xfrm>
            <a:custGeom>
              <a:avLst/>
              <a:gdLst>
                <a:gd name="connsiteX0" fmla="*/ 0 w 401955"/>
                <a:gd name="connsiteY0" fmla="*/ 0 h 31811"/>
                <a:gd name="connsiteX1" fmla="*/ 401955 w 401955"/>
                <a:gd name="connsiteY1" fmla="*/ 0 h 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955" h="31811">
                  <a:moveTo>
                    <a:pt x="0" y="0"/>
                  </a:moveTo>
                  <a:cubicBezTo>
                    <a:pt x="130626" y="42415"/>
                    <a:pt x="271329" y="42415"/>
                    <a:pt x="401955" y="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="" xmlns:a16="http://schemas.microsoft.com/office/drawing/2014/main" id="{32860630-C360-0649-8563-69E9A07C3984}"/>
                </a:ext>
              </a:extLst>
            </p:cNvPr>
            <p:cNvSpPr/>
            <p:nvPr/>
          </p:nvSpPr>
          <p:spPr>
            <a:xfrm>
              <a:off x="5895022" y="2455545"/>
              <a:ext cx="401764" cy="112299"/>
            </a:xfrm>
            <a:custGeom>
              <a:avLst/>
              <a:gdLst>
                <a:gd name="connsiteX0" fmla="*/ 0 w 401764"/>
                <a:gd name="connsiteY0" fmla="*/ 112300 h 112299"/>
                <a:gd name="connsiteX1" fmla="*/ 0 w 401764"/>
                <a:gd name="connsiteY1" fmla="*/ 62389 h 112299"/>
                <a:gd name="connsiteX2" fmla="*/ 32480 w 401764"/>
                <a:gd name="connsiteY2" fmla="*/ 20955 h 112299"/>
                <a:gd name="connsiteX3" fmla="*/ 200978 w 401764"/>
                <a:gd name="connsiteY3" fmla="*/ 0 h 112299"/>
                <a:gd name="connsiteX4" fmla="*/ 200978 w 401764"/>
                <a:gd name="connsiteY4" fmla="*/ 0 h 112299"/>
                <a:gd name="connsiteX5" fmla="*/ 369284 w 401764"/>
                <a:gd name="connsiteY5" fmla="*/ 20955 h 112299"/>
                <a:gd name="connsiteX6" fmla="*/ 401764 w 401764"/>
                <a:gd name="connsiteY6" fmla="*/ 62389 h 112299"/>
                <a:gd name="connsiteX7" fmla="*/ 401764 w 401764"/>
                <a:gd name="connsiteY7" fmla="*/ 112300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764" h="112299">
                  <a:moveTo>
                    <a:pt x="0" y="112300"/>
                  </a:moveTo>
                  <a:lnTo>
                    <a:pt x="0" y="62389"/>
                  </a:lnTo>
                  <a:cubicBezTo>
                    <a:pt x="38" y="42758"/>
                    <a:pt x="13430" y="25679"/>
                    <a:pt x="32480" y="20955"/>
                  </a:cubicBezTo>
                  <a:cubicBezTo>
                    <a:pt x="87573" y="7087"/>
                    <a:pt x="144161" y="48"/>
                    <a:pt x="200978" y="0"/>
                  </a:cubicBezTo>
                  <a:lnTo>
                    <a:pt x="200978" y="0"/>
                  </a:lnTo>
                  <a:cubicBezTo>
                    <a:pt x="257727" y="9"/>
                    <a:pt x="314258" y="7048"/>
                    <a:pt x="369284" y="20955"/>
                  </a:cubicBezTo>
                  <a:cubicBezTo>
                    <a:pt x="388334" y="25679"/>
                    <a:pt x="401726" y="42758"/>
                    <a:pt x="401764" y="62389"/>
                  </a:cubicBezTo>
                  <a:lnTo>
                    <a:pt x="401764" y="1123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="" xmlns:a16="http://schemas.microsoft.com/office/drawing/2014/main" id="{7B502248-ED77-B54D-92BA-D346C5C88377}"/>
                </a:ext>
              </a:extLst>
            </p:cNvPr>
            <p:cNvSpPr/>
            <p:nvPr/>
          </p:nvSpPr>
          <p:spPr>
            <a:xfrm>
              <a:off x="6064567" y="2480976"/>
              <a:ext cx="62865" cy="78200"/>
            </a:xfrm>
            <a:custGeom>
              <a:avLst/>
              <a:gdLst>
                <a:gd name="connsiteX0" fmla="*/ 31433 w 62865"/>
                <a:gd name="connsiteY0" fmla="*/ 0 h 78200"/>
                <a:gd name="connsiteX1" fmla="*/ 62865 w 62865"/>
                <a:gd name="connsiteY1" fmla="*/ 39053 h 78200"/>
                <a:gd name="connsiteX2" fmla="*/ 31433 w 62865"/>
                <a:gd name="connsiteY2" fmla="*/ 78200 h 78200"/>
                <a:gd name="connsiteX3" fmla="*/ 0 w 62865"/>
                <a:gd name="connsiteY3" fmla="*/ 39053 h 78200"/>
                <a:gd name="connsiteX4" fmla="*/ 31433 w 62865"/>
                <a:gd name="connsiteY4" fmla="*/ 0 h 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65" h="78200">
                  <a:moveTo>
                    <a:pt x="31433" y="0"/>
                  </a:moveTo>
                  <a:cubicBezTo>
                    <a:pt x="48863" y="0"/>
                    <a:pt x="62865" y="17526"/>
                    <a:pt x="62865" y="39053"/>
                  </a:cubicBezTo>
                  <a:cubicBezTo>
                    <a:pt x="62865" y="60579"/>
                    <a:pt x="48863" y="78200"/>
                    <a:pt x="31433" y="78200"/>
                  </a:cubicBezTo>
                  <a:cubicBezTo>
                    <a:pt x="14002" y="78200"/>
                    <a:pt x="0" y="60674"/>
                    <a:pt x="0" y="39053"/>
                  </a:cubicBezTo>
                  <a:cubicBezTo>
                    <a:pt x="0" y="17431"/>
                    <a:pt x="14097" y="0"/>
                    <a:pt x="31433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="" xmlns:a16="http://schemas.microsoft.com/office/drawing/2014/main" id="{420DC3E3-4BDB-7042-BB9C-84EE1B436842}"/>
                </a:ext>
              </a:extLst>
            </p:cNvPr>
            <p:cNvSpPr/>
            <p:nvPr/>
          </p:nvSpPr>
          <p:spPr>
            <a:xfrm>
              <a:off x="6026372" y="3252501"/>
              <a:ext cx="103727" cy="231457"/>
            </a:xfrm>
            <a:custGeom>
              <a:avLst/>
              <a:gdLst>
                <a:gd name="connsiteX0" fmla="*/ 0 w 103727"/>
                <a:gd name="connsiteY0" fmla="*/ 0 h 231457"/>
                <a:gd name="connsiteX1" fmla="*/ 71152 w 103727"/>
                <a:gd name="connsiteY1" fmla="*/ 158687 h 231457"/>
                <a:gd name="connsiteX2" fmla="*/ 103727 w 103727"/>
                <a:gd name="connsiteY2" fmla="*/ 231458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27" h="231457">
                  <a:moveTo>
                    <a:pt x="0" y="0"/>
                  </a:moveTo>
                  <a:lnTo>
                    <a:pt x="71152" y="158687"/>
                  </a:lnTo>
                  <a:lnTo>
                    <a:pt x="103727" y="23145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="" xmlns:a16="http://schemas.microsoft.com/office/drawing/2014/main" id="{635D3FD1-E2DF-9F45-8BA3-E3B365700659}"/>
                </a:ext>
              </a:extLst>
            </p:cNvPr>
            <p:cNvSpPr/>
            <p:nvPr/>
          </p:nvSpPr>
          <p:spPr>
            <a:xfrm>
              <a:off x="5909976" y="2992564"/>
              <a:ext cx="116395" cy="259842"/>
            </a:xfrm>
            <a:custGeom>
              <a:avLst/>
              <a:gdLst>
                <a:gd name="connsiteX0" fmla="*/ 0 w 116395"/>
                <a:gd name="connsiteY0" fmla="*/ 0 h 259842"/>
                <a:gd name="connsiteX1" fmla="*/ 73152 w 116395"/>
                <a:gd name="connsiteY1" fmla="*/ 163354 h 259842"/>
                <a:gd name="connsiteX2" fmla="*/ 116396 w 116395"/>
                <a:gd name="connsiteY2" fmla="*/ 259842 h 25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395" h="259842">
                  <a:moveTo>
                    <a:pt x="0" y="0"/>
                  </a:moveTo>
                  <a:lnTo>
                    <a:pt x="73152" y="163354"/>
                  </a:lnTo>
                  <a:lnTo>
                    <a:pt x="116396" y="25984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="" xmlns:a16="http://schemas.microsoft.com/office/drawing/2014/main" id="{9604A13A-E24D-B847-A08E-ED8517D25CD1}"/>
                </a:ext>
              </a:extLst>
            </p:cNvPr>
            <p:cNvSpPr/>
            <p:nvPr/>
          </p:nvSpPr>
          <p:spPr>
            <a:xfrm>
              <a:off x="6097524" y="2992564"/>
              <a:ext cx="184499" cy="418623"/>
            </a:xfrm>
            <a:custGeom>
              <a:avLst/>
              <a:gdLst>
                <a:gd name="connsiteX0" fmla="*/ 184499 w 184499"/>
                <a:gd name="connsiteY0" fmla="*/ 0 h 418623"/>
                <a:gd name="connsiteX1" fmla="*/ 112490 w 184499"/>
                <a:gd name="connsiteY1" fmla="*/ 163354 h 418623"/>
                <a:gd name="connsiteX2" fmla="*/ 70009 w 184499"/>
                <a:gd name="connsiteY2" fmla="*/ 259842 h 418623"/>
                <a:gd name="connsiteX3" fmla="*/ 0 w 184499"/>
                <a:gd name="connsiteY3" fmla="*/ 418624 h 41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99" h="418623">
                  <a:moveTo>
                    <a:pt x="184499" y="0"/>
                  </a:moveTo>
                  <a:lnTo>
                    <a:pt x="112490" y="163354"/>
                  </a:lnTo>
                  <a:lnTo>
                    <a:pt x="70009" y="259842"/>
                  </a:lnTo>
                  <a:lnTo>
                    <a:pt x="0" y="41862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="" xmlns:a16="http://schemas.microsoft.com/office/drawing/2014/main" id="{6D42448A-CA9B-6D47-8906-196FD4B0C78E}"/>
                </a:ext>
              </a:extLst>
            </p:cNvPr>
            <p:cNvSpPr/>
            <p:nvPr/>
          </p:nvSpPr>
          <p:spPr>
            <a:xfrm>
              <a:off x="6384512" y="3291744"/>
              <a:ext cx="9525" cy="192214"/>
            </a:xfrm>
            <a:custGeom>
              <a:avLst/>
              <a:gdLst>
                <a:gd name="connsiteX0" fmla="*/ 0 w 9525"/>
                <a:gd name="connsiteY0" fmla="*/ 0 h 192214"/>
                <a:gd name="connsiteX1" fmla="*/ 0 w 9525"/>
                <a:gd name="connsiteY1" fmla="*/ 192215 h 19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2214">
                  <a:moveTo>
                    <a:pt x="0" y="0"/>
                  </a:moveTo>
                  <a:lnTo>
                    <a:pt x="0" y="192215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="" xmlns:a16="http://schemas.microsoft.com/office/drawing/2014/main" id="{5B784395-B47F-1747-8E80-EE2D1A7788FA}"/>
                </a:ext>
              </a:extLst>
            </p:cNvPr>
            <p:cNvSpPr/>
            <p:nvPr/>
          </p:nvSpPr>
          <p:spPr>
            <a:xfrm>
              <a:off x="5807487" y="3291744"/>
              <a:ext cx="9525" cy="192214"/>
            </a:xfrm>
            <a:custGeom>
              <a:avLst/>
              <a:gdLst>
                <a:gd name="connsiteX0" fmla="*/ 0 w 9525"/>
                <a:gd name="connsiteY0" fmla="*/ 0 h 192214"/>
                <a:gd name="connsiteX1" fmla="*/ 0 w 9525"/>
                <a:gd name="connsiteY1" fmla="*/ 192215 h 19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2214">
                  <a:moveTo>
                    <a:pt x="0" y="0"/>
                  </a:moveTo>
                  <a:lnTo>
                    <a:pt x="0" y="192215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="" xmlns:a16="http://schemas.microsoft.com/office/drawing/2014/main" id="{31572ECE-CBB0-144C-8C6B-75C6B9B320CD}"/>
                </a:ext>
              </a:extLst>
            </p:cNvPr>
            <p:cNvSpPr/>
            <p:nvPr/>
          </p:nvSpPr>
          <p:spPr>
            <a:xfrm>
              <a:off x="5668992" y="2872263"/>
              <a:ext cx="854206" cy="612076"/>
            </a:xfrm>
            <a:custGeom>
              <a:avLst/>
              <a:gdLst>
                <a:gd name="connsiteX0" fmla="*/ 312708 w 854206"/>
                <a:gd name="connsiteY0" fmla="*/ 0 h 612076"/>
                <a:gd name="connsiteX1" fmla="*/ 312708 w 854206"/>
                <a:gd name="connsiteY1" fmla="*/ 0 h 612076"/>
                <a:gd name="connsiteX2" fmla="*/ 312708 w 854206"/>
                <a:gd name="connsiteY2" fmla="*/ 97155 h 612076"/>
                <a:gd name="connsiteX3" fmla="*/ 240699 w 854206"/>
                <a:gd name="connsiteY3" fmla="*/ 120205 h 612076"/>
                <a:gd name="connsiteX4" fmla="*/ 167737 w 854206"/>
                <a:gd name="connsiteY4" fmla="*/ 143637 h 612076"/>
                <a:gd name="connsiteX5" fmla="*/ 34387 w 854206"/>
                <a:gd name="connsiteY5" fmla="*/ 186500 h 612076"/>
                <a:gd name="connsiteX6" fmla="*/ 2 w 854206"/>
                <a:gd name="connsiteY6" fmla="*/ 234125 h 612076"/>
                <a:gd name="connsiteX7" fmla="*/ 2 w 854206"/>
                <a:gd name="connsiteY7" fmla="*/ 612076 h 612076"/>
                <a:gd name="connsiteX8" fmla="*/ 854204 w 854206"/>
                <a:gd name="connsiteY8" fmla="*/ 612076 h 612076"/>
                <a:gd name="connsiteX9" fmla="*/ 854204 w 854206"/>
                <a:gd name="connsiteY9" fmla="*/ 233743 h 612076"/>
                <a:gd name="connsiteX10" fmla="*/ 819819 w 854206"/>
                <a:gd name="connsiteY10" fmla="*/ 186118 h 612076"/>
                <a:gd name="connsiteX11" fmla="*/ 689422 w 854206"/>
                <a:gd name="connsiteY11" fmla="*/ 144304 h 612076"/>
                <a:gd name="connsiteX12" fmla="*/ 613222 w 854206"/>
                <a:gd name="connsiteY12" fmla="*/ 119825 h 612076"/>
                <a:gd name="connsiteX13" fmla="*/ 541308 w 854206"/>
                <a:gd name="connsiteY13" fmla="*/ 97250 h 612076"/>
                <a:gd name="connsiteX14" fmla="*/ 541308 w 854206"/>
                <a:gd name="connsiteY14" fmla="*/ 95 h 612076"/>
                <a:gd name="connsiteX15" fmla="*/ 541308 w 854206"/>
                <a:gd name="connsiteY15" fmla="*/ 95 h 61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4206" h="612076">
                  <a:moveTo>
                    <a:pt x="312708" y="0"/>
                  </a:moveTo>
                  <a:lnTo>
                    <a:pt x="312708" y="0"/>
                  </a:lnTo>
                  <a:lnTo>
                    <a:pt x="312708" y="97155"/>
                  </a:lnTo>
                  <a:lnTo>
                    <a:pt x="240699" y="120205"/>
                  </a:lnTo>
                  <a:lnTo>
                    <a:pt x="167737" y="143637"/>
                  </a:lnTo>
                  <a:lnTo>
                    <a:pt x="34387" y="186500"/>
                  </a:lnTo>
                  <a:cubicBezTo>
                    <a:pt x="13737" y="193129"/>
                    <a:pt x="-198" y="212436"/>
                    <a:pt x="2" y="234125"/>
                  </a:cubicBezTo>
                  <a:lnTo>
                    <a:pt x="2" y="612076"/>
                  </a:lnTo>
                  <a:lnTo>
                    <a:pt x="854204" y="612076"/>
                  </a:lnTo>
                  <a:lnTo>
                    <a:pt x="854204" y="233743"/>
                  </a:lnTo>
                  <a:cubicBezTo>
                    <a:pt x="854404" y="212055"/>
                    <a:pt x="840469" y="192748"/>
                    <a:pt x="819819" y="186118"/>
                  </a:cubicBezTo>
                  <a:lnTo>
                    <a:pt x="689422" y="144304"/>
                  </a:lnTo>
                  <a:lnTo>
                    <a:pt x="613222" y="119825"/>
                  </a:lnTo>
                  <a:lnTo>
                    <a:pt x="541308" y="97250"/>
                  </a:lnTo>
                  <a:lnTo>
                    <a:pt x="541308" y="95"/>
                  </a:lnTo>
                  <a:lnTo>
                    <a:pt x="541308" y="9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="" xmlns:a16="http://schemas.microsoft.com/office/drawing/2014/main" id="{6BF88A62-A181-BA46-9F9F-F975BA4BDDB7}"/>
                </a:ext>
              </a:extLst>
            </p:cNvPr>
            <p:cNvSpPr/>
            <p:nvPr/>
          </p:nvSpPr>
          <p:spPr>
            <a:xfrm>
              <a:off x="5981985" y="2969513"/>
              <a:ext cx="228028" cy="70770"/>
            </a:xfrm>
            <a:custGeom>
              <a:avLst/>
              <a:gdLst>
                <a:gd name="connsiteX0" fmla="*/ 0 w 228028"/>
                <a:gd name="connsiteY0" fmla="*/ 0 h 70770"/>
                <a:gd name="connsiteX1" fmla="*/ 114014 w 228028"/>
                <a:gd name="connsiteY1" fmla="*/ 70771 h 70770"/>
                <a:gd name="connsiteX2" fmla="*/ 228029 w 228028"/>
                <a:gd name="connsiteY2" fmla="*/ 0 h 7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028" h="70770">
                  <a:moveTo>
                    <a:pt x="0" y="0"/>
                  </a:moveTo>
                  <a:lnTo>
                    <a:pt x="114014" y="70771"/>
                  </a:lnTo>
                  <a:lnTo>
                    <a:pt x="228029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="" xmlns:a16="http://schemas.microsoft.com/office/drawing/2014/main" id="{5A7EC321-F68D-8C49-9E93-7B369CC9A987}"/>
                </a:ext>
              </a:extLst>
            </p:cNvPr>
            <p:cNvSpPr/>
            <p:nvPr/>
          </p:nvSpPr>
          <p:spPr>
            <a:xfrm>
              <a:off x="5813679" y="3015995"/>
              <a:ext cx="245078" cy="467963"/>
            </a:xfrm>
            <a:custGeom>
              <a:avLst/>
              <a:gdLst>
                <a:gd name="connsiteX0" fmla="*/ 23336 w 245078"/>
                <a:gd name="connsiteY0" fmla="*/ 0 h 467963"/>
                <a:gd name="connsiteX1" fmla="*/ 23336 w 245078"/>
                <a:gd name="connsiteY1" fmla="*/ 41815 h 467963"/>
                <a:gd name="connsiteX2" fmla="*/ 23336 w 245078"/>
                <a:gd name="connsiteY2" fmla="*/ 127540 h 467963"/>
                <a:gd name="connsiteX3" fmla="*/ 96583 w 245078"/>
                <a:gd name="connsiteY3" fmla="*/ 180975 h 467963"/>
                <a:gd name="connsiteX4" fmla="*/ 0 w 245078"/>
                <a:gd name="connsiteY4" fmla="*/ 176689 h 467963"/>
                <a:gd name="connsiteX5" fmla="*/ 245078 w 245078"/>
                <a:gd name="connsiteY5" fmla="*/ 467963 h 4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078" h="467963">
                  <a:moveTo>
                    <a:pt x="23336" y="0"/>
                  </a:moveTo>
                  <a:lnTo>
                    <a:pt x="23336" y="41815"/>
                  </a:lnTo>
                  <a:lnTo>
                    <a:pt x="23336" y="127540"/>
                  </a:lnTo>
                  <a:lnTo>
                    <a:pt x="96583" y="180975"/>
                  </a:lnTo>
                  <a:lnTo>
                    <a:pt x="0" y="176689"/>
                  </a:lnTo>
                  <a:lnTo>
                    <a:pt x="245078" y="46796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="" xmlns:a16="http://schemas.microsoft.com/office/drawing/2014/main" id="{91872F82-9B40-4D49-96F0-EFD448BD53B5}"/>
                </a:ext>
              </a:extLst>
            </p:cNvPr>
            <p:cNvSpPr/>
            <p:nvPr/>
          </p:nvSpPr>
          <p:spPr>
            <a:xfrm>
              <a:off x="6136576" y="3015995"/>
              <a:ext cx="245078" cy="467963"/>
            </a:xfrm>
            <a:custGeom>
              <a:avLst/>
              <a:gdLst>
                <a:gd name="connsiteX0" fmla="*/ 221742 w 245078"/>
                <a:gd name="connsiteY0" fmla="*/ 0 h 467963"/>
                <a:gd name="connsiteX1" fmla="*/ 221742 w 245078"/>
                <a:gd name="connsiteY1" fmla="*/ 1048 h 467963"/>
                <a:gd name="connsiteX2" fmla="*/ 221742 w 245078"/>
                <a:gd name="connsiteY2" fmla="*/ 41815 h 467963"/>
                <a:gd name="connsiteX3" fmla="*/ 221742 w 245078"/>
                <a:gd name="connsiteY3" fmla="*/ 127540 h 467963"/>
                <a:gd name="connsiteX4" fmla="*/ 148495 w 245078"/>
                <a:gd name="connsiteY4" fmla="*/ 180975 h 467963"/>
                <a:gd name="connsiteX5" fmla="*/ 245078 w 245078"/>
                <a:gd name="connsiteY5" fmla="*/ 176689 h 467963"/>
                <a:gd name="connsiteX6" fmla="*/ 0 w 245078"/>
                <a:gd name="connsiteY6" fmla="*/ 467963 h 4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078" h="467963">
                  <a:moveTo>
                    <a:pt x="221742" y="0"/>
                  </a:moveTo>
                  <a:lnTo>
                    <a:pt x="221742" y="1048"/>
                  </a:lnTo>
                  <a:lnTo>
                    <a:pt x="221742" y="41815"/>
                  </a:lnTo>
                  <a:lnTo>
                    <a:pt x="221742" y="127540"/>
                  </a:lnTo>
                  <a:lnTo>
                    <a:pt x="148495" y="180975"/>
                  </a:lnTo>
                  <a:lnTo>
                    <a:pt x="245078" y="176689"/>
                  </a:lnTo>
                  <a:lnTo>
                    <a:pt x="0" y="46796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="" xmlns:a16="http://schemas.microsoft.com/office/drawing/2014/main" id="{EFD6F257-7397-574D-9216-520B37853391}"/>
                </a:ext>
              </a:extLst>
            </p:cNvPr>
            <p:cNvSpPr/>
            <p:nvPr/>
          </p:nvSpPr>
          <p:spPr>
            <a:xfrm>
              <a:off x="6358318" y="3057810"/>
              <a:ext cx="164782" cy="48196"/>
            </a:xfrm>
            <a:custGeom>
              <a:avLst/>
              <a:gdLst>
                <a:gd name="connsiteX0" fmla="*/ 0 w 164782"/>
                <a:gd name="connsiteY0" fmla="*/ 0 h 48196"/>
                <a:gd name="connsiteX1" fmla="*/ 164782 w 164782"/>
                <a:gd name="connsiteY1" fmla="*/ 48196 h 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" h="48196">
                  <a:moveTo>
                    <a:pt x="0" y="0"/>
                  </a:moveTo>
                  <a:lnTo>
                    <a:pt x="164782" y="48196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="" xmlns:a16="http://schemas.microsoft.com/office/drawing/2014/main" id="{C7976656-2683-3A44-9E13-516015A7F790}"/>
                </a:ext>
              </a:extLst>
            </p:cNvPr>
            <p:cNvSpPr/>
            <p:nvPr/>
          </p:nvSpPr>
          <p:spPr>
            <a:xfrm>
              <a:off x="5668899" y="3057810"/>
              <a:ext cx="168116" cy="48196"/>
            </a:xfrm>
            <a:custGeom>
              <a:avLst/>
              <a:gdLst>
                <a:gd name="connsiteX0" fmla="*/ 168116 w 168116"/>
                <a:gd name="connsiteY0" fmla="*/ 0 h 48196"/>
                <a:gd name="connsiteX1" fmla="*/ 0 w 168116"/>
                <a:gd name="connsiteY1" fmla="*/ 48196 h 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116" h="48196">
                  <a:moveTo>
                    <a:pt x="168116" y="0"/>
                  </a:moveTo>
                  <a:lnTo>
                    <a:pt x="0" y="48196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="" xmlns:a16="http://schemas.microsoft.com/office/drawing/2014/main" id="{BE76B8B2-3E4F-DF4C-9691-8CFBE383FF1C}"/>
                </a:ext>
              </a:extLst>
            </p:cNvPr>
            <p:cNvSpPr/>
            <p:nvPr/>
          </p:nvSpPr>
          <p:spPr>
            <a:xfrm>
              <a:off x="5983128" y="3040284"/>
              <a:ext cx="226885" cy="115633"/>
            </a:xfrm>
            <a:custGeom>
              <a:avLst/>
              <a:gdLst>
                <a:gd name="connsiteX0" fmla="*/ 226886 w 226885"/>
                <a:gd name="connsiteY0" fmla="*/ 115633 h 115633"/>
                <a:gd name="connsiteX1" fmla="*/ 169926 w 226885"/>
                <a:gd name="connsiteY1" fmla="*/ 57817 h 115633"/>
                <a:gd name="connsiteX2" fmla="*/ 112871 w 226885"/>
                <a:gd name="connsiteY2" fmla="*/ 0 h 115633"/>
                <a:gd name="connsiteX3" fmla="*/ 56483 w 226885"/>
                <a:gd name="connsiteY3" fmla="*/ 57817 h 115633"/>
                <a:gd name="connsiteX4" fmla="*/ 0 w 226885"/>
                <a:gd name="connsiteY4" fmla="*/ 115633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85" h="115633">
                  <a:moveTo>
                    <a:pt x="226886" y="115633"/>
                  </a:moveTo>
                  <a:lnTo>
                    <a:pt x="169926" y="57817"/>
                  </a:lnTo>
                  <a:lnTo>
                    <a:pt x="112871" y="0"/>
                  </a:lnTo>
                  <a:lnTo>
                    <a:pt x="56483" y="57817"/>
                  </a:lnTo>
                  <a:lnTo>
                    <a:pt x="0" y="11563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="" xmlns:a16="http://schemas.microsoft.com/office/drawing/2014/main" id="{350D0C03-81B8-C54B-BEDB-9AF7FBC686F3}"/>
                </a:ext>
              </a:extLst>
            </p:cNvPr>
            <p:cNvSpPr/>
            <p:nvPr/>
          </p:nvSpPr>
          <p:spPr>
            <a:xfrm>
              <a:off x="6039612" y="3098101"/>
              <a:ext cx="113442" cy="43624"/>
            </a:xfrm>
            <a:custGeom>
              <a:avLst/>
              <a:gdLst>
                <a:gd name="connsiteX0" fmla="*/ 113443 w 113442"/>
                <a:gd name="connsiteY0" fmla="*/ 0 h 43624"/>
                <a:gd name="connsiteX1" fmla="*/ 87916 w 113442"/>
                <a:gd name="connsiteY1" fmla="*/ 43625 h 43624"/>
                <a:gd name="connsiteX2" fmla="*/ 25527 w 113442"/>
                <a:gd name="connsiteY2" fmla="*/ 43625 h 43624"/>
                <a:gd name="connsiteX3" fmla="*/ 0 w 113442"/>
                <a:gd name="connsiteY3" fmla="*/ 0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42" h="43624">
                  <a:moveTo>
                    <a:pt x="113443" y="0"/>
                  </a:moveTo>
                  <a:lnTo>
                    <a:pt x="87916" y="43625"/>
                  </a:lnTo>
                  <a:lnTo>
                    <a:pt x="25527" y="4362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="" xmlns:a16="http://schemas.microsoft.com/office/drawing/2014/main" id="{C097FBCF-162C-3C45-92E9-30EB50FDB2A6}"/>
                </a:ext>
              </a:extLst>
            </p:cNvPr>
            <p:cNvSpPr/>
            <p:nvPr/>
          </p:nvSpPr>
          <p:spPr>
            <a:xfrm>
              <a:off x="6026372" y="3141725"/>
              <a:ext cx="38766" cy="110775"/>
            </a:xfrm>
            <a:custGeom>
              <a:avLst/>
              <a:gdLst>
                <a:gd name="connsiteX0" fmla="*/ 38767 w 38766"/>
                <a:gd name="connsiteY0" fmla="*/ 0 h 110775"/>
                <a:gd name="connsiteX1" fmla="*/ 0 w 38766"/>
                <a:gd name="connsiteY1" fmla="*/ 110681 h 110775"/>
                <a:gd name="connsiteX2" fmla="*/ 0 w 38766"/>
                <a:gd name="connsiteY2" fmla="*/ 110776 h 11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66" h="110775">
                  <a:moveTo>
                    <a:pt x="38767" y="0"/>
                  </a:moveTo>
                  <a:lnTo>
                    <a:pt x="0" y="110681"/>
                  </a:lnTo>
                  <a:lnTo>
                    <a:pt x="0" y="11077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="" xmlns:a16="http://schemas.microsoft.com/office/drawing/2014/main" id="{BE227C31-4343-7341-82AD-C97AB687C6DB}"/>
                </a:ext>
              </a:extLst>
            </p:cNvPr>
            <p:cNvSpPr/>
            <p:nvPr/>
          </p:nvSpPr>
          <p:spPr>
            <a:xfrm>
              <a:off x="6127527" y="3141725"/>
              <a:ext cx="40005" cy="110775"/>
            </a:xfrm>
            <a:custGeom>
              <a:avLst/>
              <a:gdLst>
                <a:gd name="connsiteX0" fmla="*/ 0 w 40005"/>
                <a:gd name="connsiteY0" fmla="*/ 0 h 110775"/>
                <a:gd name="connsiteX1" fmla="*/ 40005 w 40005"/>
                <a:gd name="connsiteY1" fmla="*/ 110681 h 110775"/>
                <a:gd name="connsiteX2" fmla="*/ 40005 w 40005"/>
                <a:gd name="connsiteY2" fmla="*/ 110776 h 11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" h="110775">
                  <a:moveTo>
                    <a:pt x="0" y="0"/>
                  </a:moveTo>
                  <a:lnTo>
                    <a:pt x="40005" y="110681"/>
                  </a:lnTo>
                  <a:lnTo>
                    <a:pt x="40005" y="11077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210" name="Рисунок 996">
            <a:extLst>
              <a:ext uri="{FF2B5EF4-FFF2-40B4-BE49-F238E27FC236}">
                <a16:creationId xmlns:a16="http://schemas.microsoft.com/office/drawing/2014/main" xmlns="" id="{B5B569B1-2249-9542-B6EA-00996A13E6F5}"/>
              </a:ext>
            </a:extLst>
          </p:cNvPr>
          <p:cNvGrpSpPr/>
          <p:nvPr/>
        </p:nvGrpSpPr>
        <p:grpSpPr>
          <a:xfrm>
            <a:off x="4163983" y="874549"/>
            <a:ext cx="460669" cy="528336"/>
            <a:chOff x="5299424" y="2325909"/>
            <a:chExt cx="1593532" cy="2206085"/>
          </a:xfrm>
        </p:grpSpPr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xmlns="" id="{2273DE93-8856-E148-8EC8-FD97100176C9}"/>
                </a:ext>
              </a:extLst>
            </p:cNvPr>
            <p:cNvSpPr/>
            <p:nvPr/>
          </p:nvSpPr>
          <p:spPr>
            <a:xfrm>
              <a:off x="6264497" y="3629596"/>
              <a:ext cx="628459" cy="902398"/>
            </a:xfrm>
            <a:custGeom>
              <a:avLst/>
              <a:gdLst>
                <a:gd name="connsiteX0" fmla="*/ 369570 w 628459"/>
                <a:gd name="connsiteY0" fmla="*/ 902398 h 902398"/>
                <a:gd name="connsiteX1" fmla="*/ 0 w 628459"/>
                <a:gd name="connsiteY1" fmla="*/ 902398 h 902398"/>
                <a:gd name="connsiteX2" fmla="*/ 222028 w 628459"/>
                <a:gd name="connsiteY2" fmla="*/ 0 h 902398"/>
                <a:gd name="connsiteX3" fmla="*/ 362807 w 628459"/>
                <a:gd name="connsiteY3" fmla="*/ 45148 h 902398"/>
                <a:gd name="connsiteX4" fmla="*/ 450628 w 628459"/>
                <a:gd name="connsiteY4" fmla="*/ 73723 h 902398"/>
                <a:gd name="connsiteX5" fmla="*/ 628460 w 628459"/>
                <a:gd name="connsiteY5" fmla="*/ 317373 h 902398"/>
                <a:gd name="connsiteX6" fmla="*/ 628460 w 628459"/>
                <a:gd name="connsiteY6" fmla="*/ 902398 h 9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459" h="902398">
                  <a:moveTo>
                    <a:pt x="369570" y="902398"/>
                  </a:moveTo>
                  <a:lnTo>
                    <a:pt x="0" y="902398"/>
                  </a:lnTo>
                  <a:lnTo>
                    <a:pt x="222028" y="0"/>
                  </a:lnTo>
                  <a:lnTo>
                    <a:pt x="362807" y="45148"/>
                  </a:lnTo>
                  <a:lnTo>
                    <a:pt x="450628" y="73723"/>
                  </a:lnTo>
                  <a:cubicBezTo>
                    <a:pt x="556574" y="107642"/>
                    <a:pt x="628460" y="206130"/>
                    <a:pt x="628460" y="317373"/>
                  </a:cubicBezTo>
                  <a:lnTo>
                    <a:pt x="628460" y="90239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xmlns="" id="{4A990564-3942-E340-9134-03190D2264FC}"/>
                </a:ext>
              </a:extLst>
            </p:cNvPr>
            <p:cNvSpPr/>
            <p:nvPr/>
          </p:nvSpPr>
          <p:spPr>
            <a:xfrm>
              <a:off x="6096000" y="2326004"/>
              <a:ext cx="531018" cy="1348739"/>
            </a:xfrm>
            <a:custGeom>
              <a:avLst/>
              <a:gdLst>
                <a:gd name="connsiteX0" fmla="*/ 390525 w 531018"/>
                <a:gd name="connsiteY0" fmla="*/ 1303592 h 1348739"/>
                <a:gd name="connsiteX1" fmla="*/ 213074 w 531018"/>
                <a:gd name="connsiteY1" fmla="*/ 1246442 h 1348739"/>
                <a:gd name="connsiteX2" fmla="*/ 213074 w 531018"/>
                <a:gd name="connsiteY2" fmla="*/ 1065467 h 1348739"/>
                <a:gd name="connsiteX3" fmla="*/ 365474 w 531018"/>
                <a:gd name="connsiteY3" fmla="*/ 768858 h 1348739"/>
                <a:gd name="connsiteX4" fmla="*/ 365474 w 531018"/>
                <a:gd name="connsiteY4" fmla="*/ 561784 h 1348739"/>
                <a:gd name="connsiteX5" fmla="*/ 386334 w 531018"/>
                <a:gd name="connsiteY5" fmla="*/ 524447 h 1348739"/>
                <a:gd name="connsiteX6" fmla="*/ 386334 w 531018"/>
                <a:gd name="connsiteY6" fmla="*/ 471488 h 1348739"/>
                <a:gd name="connsiteX7" fmla="*/ 48196 w 531018"/>
                <a:gd name="connsiteY7" fmla="*/ 133350 h 1348739"/>
                <a:gd name="connsiteX8" fmla="*/ 0 w 531018"/>
                <a:gd name="connsiteY8" fmla="*/ 133350 h 1348739"/>
                <a:gd name="connsiteX9" fmla="*/ 0 w 531018"/>
                <a:gd name="connsiteY9" fmla="*/ 0 h 1348739"/>
                <a:gd name="connsiteX10" fmla="*/ 84201 w 531018"/>
                <a:gd name="connsiteY10" fmla="*/ 0 h 1348739"/>
                <a:gd name="connsiteX11" fmla="*/ 531019 w 531018"/>
                <a:gd name="connsiteY11" fmla="*/ 446723 h 1348739"/>
                <a:gd name="connsiteX12" fmla="*/ 531019 w 531018"/>
                <a:gd name="connsiteY12" fmla="*/ 1348740 h 134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018" h="1348739">
                  <a:moveTo>
                    <a:pt x="390525" y="1303592"/>
                  </a:moveTo>
                  <a:lnTo>
                    <a:pt x="213074" y="1246442"/>
                  </a:lnTo>
                  <a:lnTo>
                    <a:pt x="213074" y="1065467"/>
                  </a:lnTo>
                  <a:cubicBezTo>
                    <a:pt x="308648" y="996887"/>
                    <a:pt x="365370" y="886492"/>
                    <a:pt x="365474" y="768858"/>
                  </a:cubicBezTo>
                  <a:lnTo>
                    <a:pt x="365474" y="561784"/>
                  </a:lnTo>
                  <a:cubicBezTo>
                    <a:pt x="378419" y="553784"/>
                    <a:pt x="386306" y="539658"/>
                    <a:pt x="386334" y="524447"/>
                  </a:cubicBezTo>
                  <a:lnTo>
                    <a:pt x="386334" y="471488"/>
                  </a:lnTo>
                  <a:cubicBezTo>
                    <a:pt x="385810" y="284960"/>
                    <a:pt x="234725" y="133874"/>
                    <a:pt x="48196" y="133350"/>
                  </a:cubicBezTo>
                  <a:lnTo>
                    <a:pt x="0" y="133350"/>
                  </a:lnTo>
                  <a:lnTo>
                    <a:pt x="0" y="0"/>
                  </a:lnTo>
                  <a:lnTo>
                    <a:pt x="84201" y="0"/>
                  </a:lnTo>
                  <a:cubicBezTo>
                    <a:pt x="330737" y="467"/>
                    <a:pt x="530495" y="200187"/>
                    <a:pt x="531019" y="446723"/>
                  </a:cubicBezTo>
                  <a:lnTo>
                    <a:pt x="531019" y="134874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xmlns="" id="{F2EEB205-90FB-C84B-B395-3E28FDEBEDAC}"/>
                </a:ext>
              </a:extLst>
            </p:cNvPr>
            <p:cNvSpPr/>
            <p:nvPr/>
          </p:nvSpPr>
          <p:spPr>
            <a:xfrm>
              <a:off x="5705475" y="3572446"/>
              <a:ext cx="781050" cy="959548"/>
            </a:xfrm>
            <a:custGeom>
              <a:avLst/>
              <a:gdLst>
                <a:gd name="connsiteX0" fmla="*/ 781050 w 781050"/>
                <a:gd name="connsiteY0" fmla="*/ 57150 h 959548"/>
                <a:gd name="connsiteX1" fmla="*/ 559022 w 781050"/>
                <a:gd name="connsiteY1" fmla="*/ 959548 h 959548"/>
                <a:gd name="connsiteX2" fmla="*/ 222028 w 781050"/>
                <a:gd name="connsiteY2" fmla="*/ 959548 h 959548"/>
                <a:gd name="connsiteX3" fmla="*/ 0 w 781050"/>
                <a:gd name="connsiteY3" fmla="*/ 57150 h 959548"/>
                <a:gd name="connsiteX4" fmla="*/ 177451 w 781050"/>
                <a:gd name="connsiteY4" fmla="*/ 0 h 959548"/>
                <a:gd name="connsiteX5" fmla="*/ 393573 w 781050"/>
                <a:gd name="connsiteY5" fmla="*/ 101632 h 959548"/>
                <a:gd name="connsiteX6" fmla="*/ 603123 w 781050"/>
                <a:gd name="connsiteY6" fmla="*/ 0 h 9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959548">
                  <a:moveTo>
                    <a:pt x="781050" y="57150"/>
                  </a:moveTo>
                  <a:lnTo>
                    <a:pt x="559022" y="959548"/>
                  </a:lnTo>
                  <a:lnTo>
                    <a:pt x="222028" y="959548"/>
                  </a:lnTo>
                  <a:lnTo>
                    <a:pt x="0" y="57150"/>
                  </a:lnTo>
                  <a:lnTo>
                    <a:pt x="177451" y="0"/>
                  </a:lnTo>
                  <a:cubicBezTo>
                    <a:pt x="186976" y="11525"/>
                    <a:pt x="263842" y="103251"/>
                    <a:pt x="393573" y="101632"/>
                  </a:cubicBezTo>
                  <a:cubicBezTo>
                    <a:pt x="519208" y="100013"/>
                    <a:pt x="592931" y="12192"/>
                    <a:pt x="60312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xmlns="" id="{AED025AF-F537-E443-96E9-E0A8B55ED193}"/>
                </a:ext>
              </a:extLst>
            </p:cNvPr>
            <p:cNvSpPr/>
            <p:nvPr/>
          </p:nvSpPr>
          <p:spPr>
            <a:xfrm>
              <a:off x="5709761" y="2459354"/>
              <a:ext cx="772953" cy="435197"/>
            </a:xfrm>
            <a:custGeom>
              <a:avLst/>
              <a:gdLst>
                <a:gd name="connsiteX0" fmla="*/ 20860 w 772953"/>
                <a:gd name="connsiteY0" fmla="*/ 428434 h 435197"/>
                <a:gd name="connsiteX1" fmla="*/ 0 w 772953"/>
                <a:gd name="connsiteY1" fmla="*/ 391096 h 435197"/>
                <a:gd name="connsiteX2" fmla="*/ 0 w 772953"/>
                <a:gd name="connsiteY2" fmla="*/ 338138 h 435197"/>
                <a:gd name="connsiteX3" fmla="*/ 338614 w 772953"/>
                <a:gd name="connsiteY3" fmla="*/ 0 h 435197"/>
                <a:gd name="connsiteX4" fmla="*/ 434816 w 772953"/>
                <a:gd name="connsiteY4" fmla="*/ 0 h 435197"/>
                <a:gd name="connsiteX5" fmla="*/ 772954 w 772953"/>
                <a:gd name="connsiteY5" fmla="*/ 338138 h 435197"/>
                <a:gd name="connsiteX6" fmla="*/ 772954 w 772953"/>
                <a:gd name="connsiteY6" fmla="*/ 391096 h 435197"/>
                <a:gd name="connsiteX7" fmla="*/ 752094 w 772953"/>
                <a:gd name="connsiteY7" fmla="*/ 428434 h 435197"/>
                <a:gd name="connsiteX8" fmla="*/ 728853 w 772953"/>
                <a:gd name="connsiteY8" fmla="*/ 435197 h 435197"/>
                <a:gd name="connsiteX9" fmla="*/ 44101 w 772953"/>
                <a:gd name="connsiteY9" fmla="*/ 435197 h 435197"/>
                <a:gd name="connsiteX10" fmla="*/ 20860 w 772953"/>
                <a:gd name="connsiteY10" fmla="*/ 428434 h 43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953" h="435197">
                  <a:moveTo>
                    <a:pt x="20860" y="428434"/>
                  </a:moveTo>
                  <a:cubicBezTo>
                    <a:pt x="7915" y="420434"/>
                    <a:pt x="29" y="406308"/>
                    <a:pt x="0" y="391096"/>
                  </a:cubicBezTo>
                  <a:lnTo>
                    <a:pt x="0" y="338138"/>
                  </a:lnTo>
                  <a:cubicBezTo>
                    <a:pt x="524" y="151419"/>
                    <a:pt x="151895" y="257"/>
                    <a:pt x="338614" y="0"/>
                  </a:cubicBezTo>
                  <a:lnTo>
                    <a:pt x="434816" y="0"/>
                  </a:lnTo>
                  <a:cubicBezTo>
                    <a:pt x="621345" y="524"/>
                    <a:pt x="772430" y="151610"/>
                    <a:pt x="772954" y="338138"/>
                  </a:cubicBezTo>
                  <a:lnTo>
                    <a:pt x="772954" y="391096"/>
                  </a:lnTo>
                  <a:cubicBezTo>
                    <a:pt x="772925" y="406308"/>
                    <a:pt x="765039" y="420434"/>
                    <a:pt x="752094" y="428434"/>
                  </a:cubicBezTo>
                  <a:cubicBezTo>
                    <a:pt x="745150" y="432854"/>
                    <a:pt x="737083" y="435197"/>
                    <a:pt x="728853" y="435197"/>
                  </a:cubicBezTo>
                  <a:lnTo>
                    <a:pt x="44101" y="435197"/>
                  </a:lnTo>
                  <a:cubicBezTo>
                    <a:pt x="35871" y="435197"/>
                    <a:pt x="27804" y="432854"/>
                    <a:pt x="20860" y="42843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xmlns="" id="{5EDD2D56-98DC-9943-92C7-464FA371209B}"/>
                </a:ext>
              </a:extLst>
            </p:cNvPr>
            <p:cNvSpPr/>
            <p:nvPr/>
          </p:nvSpPr>
          <p:spPr>
            <a:xfrm>
              <a:off x="5730620" y="2887789"/>
              <a:ext cx="730757" cy="572452"/>
            </a:xfrm>
            <a:custGeom>
              <a:avLst/>
              <a:gdLst>
                <a:gd name="connsiteX0" fmla="*/ 730758 w 730757"/>
                <a:gd name="connsiteY0" fmla="*/ 0 h 572452"/>
                <a:gd name="connsiteX1" fmla="*/ 730758 w 730757"/>
                <a:gd name="connsiteY1" fmla="*/ 207074 h 572452"/>
                <a:gd name="connsiteX2" fmla="*/ 365379 w 730757"/>
                <a:gd name="connsiteY2" fmla="*/ 572453 h 572452"/>
                <a:gd name="connsiteX3" fmla="*/ 0 w 730757"/>
                <a:gd name="connsiteY3" fmla="*/ 207074 h 572452"/>
                <a:gd name="connsiteX4" fmla="*/ 0 w 730757"/>
                <a:gd name="connsiteY4" fmla="*/ 0 h 572452"/>
                <a:gd name="connsiteX5" fmla="*/ 23241 w 730757"/>
                <a:gd name="connsiteY5" fmla="*/ 6763 h 572452"/>
                <a:gd name="connsiteX6" fmla="*/ 707517 w 730757"/>
                <a:gd name="connsiteY6" fmla="*/ 6763 h 572452"/>
                <a:gd name="connsiteX7" fmla="*/ 730758 w 730757"/>
                <a:gd name="connsiteY7" fmla="*/ 0 h 57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757" h="572452">
                  <a:moveTo>
                    <a:pt x="730758" y="0"/>
                  </a:moveTo>
                  <a:lnTo>
                    <a:pt x="730758" y="207074"/>
                  </a:lnTo>
                  <a:cubicBezTo>
                    <a:pt x="730758" y="408870"/>
                    <a:pt x="567176" y="572453"/>
                    <a:pt x="365379" y="572453"/>
                  </a:cubicBezTo>
                  <a:cubicBezTo>
                    <a:pt x="163582" y="572453"/>
                    <a:pt x="0" y="408870"/>
                    <a:pt x="0" y="207074"/>
                  </a:cubicBezTo>
                  <a:lnTo>
                    <a:pt x="0" y="0"/>
                  </a:lnTo>
                  <a:cubicBezTo>
                    <a:pt x="6944" y="4420"/>
                    <a:pt x="15011" y="6763"/>
                    <a:pt x="23241" y="6763"/>
                  </a:cubicBezTo>
                  <a:lnTo>
                    <a:pt x="707517" y="6763"/>
                  </a:lnTo>
                  <a:cubicBezTo>
                    <a:pt x="715747" y="6763"/>
                    <a:pt x="723814" y="4420"/>
                    <a:pt x="730758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xmlns="" id="{298C55FE-DCBC-2146-9C81-020E14203516}"/>
                </a:ext>
              </a:extLst>
            </p:cNvPr>
            <p:cNvSpPr/>
            <p:nvPr/>
          </p:nvSpPr>
          <p:spPr>
            <a:xfrm>
              <a:off x="5883020" y="3391471"/>
              <a:ext cx="425672" cy="282628"/>
            </a:xfrm>
            <a:custGeom>
              <a:avLst/>
              <a:gdLst>
                <a:gd name="connsiteX0" fmla="*/ 425672 w 425672"/>
                <a:gd name="connsiteY0" fmla="*/ 0 h 282628"/>
                <a:gd name="connsiteX1" fmla="*/ 425672 w 425672"/>
                <a:gd name="connsiteY1" fmla="*/ 180975 h 282628"/>
                <a:gd name="connsiteX2" fmla="*/ 216122 w 425672"/>
                <a:gd name="connsiteY2" fmla="*/ 282607 h 282628"/>
                <a:gd name="connsiteX3" fmla="*/ 0 w 425672"/>
                <a:gd name="connsiteY3" fmla="*/ 180975 h 282628"/>
                <a:gd name="connsiteX4" fmla="*/ 0 w 425672"/>
                <a:gd name="connsiteY4" fmla="*/ 0 h 282628"/>
                <a:gd name="connsiteX5" fmla="*/ 425386 w 425672"/>
                <a:gd name="connsiteY5" fmla="*/ 0 h 2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672" h="282628">
                  <a:moveTo>
                    <a:pt x="425672" y="0"/>
                  </a:moveTo>
                  <a:lnTo>
                    <a:pt x="425672" y="180975"/>
                  </a:lnTo>
                  <a:cubicBezTo>
                    <a:pt x="416147" y="193167"/>
                    <a:pt x="342043" y="280988"/>
                    <a:pt x="216122" y="282607"/>
                  </a:cubicBezTo>
                  <a:cubicBezTo>
                    <a:pt x="86392" y="284226"/>
                    <a:pt x="9334" y="192500"/>
                    <a:pt x="0" y="180975"/>
                  </a:cubicBezTo>
                  <a:lnTo>
                    <a:pt x="0" y="0"/>
                  </a:lnTo>
                  <a:cubicBezTo>
                    <a:pt x="126968" y="91697"/>
                    <a:pt x="298418" y="91697"/>
                    <a:pt x="425386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xmlns="" id="{31D4D34A-4E86-5E49-8D4D-7CA52BBB41E5}"/>
                </a:ext>
              </a:extLst>
            </p:cNvPr>
            <p:cNvSpPr/>
            <p:nvPr/>
          </p:nvSpPr>
          <p:spPr>
            <a:xfrm>
              <a:off x="5564790" y="2325909"/>
              <a:ext cx="531209" cy="1348835"/>
            </a:xfrm>
            <a:custGeom>
              <a:avLst/>
              <a:gdLst>
                <a:gd name="connsiteX0" fmla="*/ 140684 w 531209"/>
                <a:gd name="connsiteY0" fmla="*/ 1303687 h 1348835"/>
                <a:gd name="connsiteX1" fmla="*/ 0 w 531209"/>
                <a:gd name="connsiteY1" fmla="*/ 1348835 h 1348835"/>
                <a:gd name="connsiteX2" fmla="*/ 0 w 531209"/>
                <a:gd name="connsiteY2" fmla="*/ 446722 h 1348835"/>
                <a:gd name="connsiteX3" fmla="*/ 446723 w 531209"/>
                <a:gd name="connsiteY3" fmla="*/ 0 h 1348835"/>
                <a:gd name="connsiteX4" fmla="*/ 531209 w 531209"/>
                <a:gd name="connsiteY4" fmla="*/ 0 h 1348835"/>
                <a:gd name="connsiteX5" fmla="*/ 531209 w 531209"/>
                <a:gd name="connsiteY5" fmla="*/ 133350 h 1348835"/>
                <a:gd name="connsiteX6" fmla="*/ 483584 w 531209"/>
                <a:gd name="connsiteY6" fmla="*/ 133350 h 1348835"/>
                <a:gd name="connsiteX7" fmla="*/ 145447 w 531209"/>
                <a:gd name="connsiteY7" fmla="*/ 471488 h 1348835"/>
                <a:gd name="connsiteX8" fmla="*/ 145447 w 531209"/>
                <a:gd name="connsiteY8" fmla="*/ 524447 h 1348835"/>
                <a:gd name="connsiteX9" fmla="*/ 166307 w 531209"/>
                <a:gd name="connsiteY9" fmla="*/ 561784 h 1348835"/>
                <a:gd name="connsiteX10" fmla="*/ 166307 w 531209"/>
                <a:gd name="connsiteY10" fmla="*/ 768858 h 1348835"/>
                <a:gd name="connsiteX11" fmla="*/ 318707 w 531209"/>
                <a:gd name="connsiteY11" fmla="*/ 1065467 h 1348835"/>
                <a:gd name="connsiteX12" fmla="*/ 318707 w 531209"/>
                <a:gd name="connsiteY12" fmla="*/ 1246441 h 134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209" h="1348835">
                  <a:moveTo>
                    <a:pt x="140684" y="1303687"/>
                  </a:moveTo>
                  <a:lnTo>
                    <a:pt x="0" y="1348835"/>
                  </a:lnTo>
                  <a:lnTo>
                    <a:pt x="0" y="446722"/>
                  </a:lnTo>
                  <a:cubicBezTo>
                    <a:pt x="524" y="200225"/>
                    <a:pt x="200225" y="524"/>
                    <a:pt x="446723" y="0"/>
                  </a:cubicBezTo>
                  <a:lnTo>
                    <a:pt x="531209" y="0"/>
                  </a:lnTo>
                  <a:lnTo>
                    <a:pt x="531209" y="133350"/>
                  </a:lnTo>
                  <a:lnTo>
                    <a:pt x="483584" y="133350"/>
                  </a:lnTo>
                  <a:cubicBezTo>
                    <a:pt x="297056" y="133874"/>
                    <a:pt x="145971" y="284959"/>
                    <a:pt x="145447" y="471488"/>
                  </a:cubicBezTo>
                  <a:lnTo>
                    <a:pt x="145447" y="524447"/>
                  </a:lnTo>
                  <a:cubicBezTo>
                    <a:pt x="145475" y="539658"/>
                    <a:pt x="153362" y="553784"/>
                    <a:pt x="166307" y="561784"/>
                  </a:cubicBezTo>
                  <a:lnTo>
                    <a:pt x="166307" y="768858"/>
                  </a:lnTo>
                  <a:cubicBezTo>
                    <a:pt x="166697" y="886425"/>
                    <a:pt x="223352" y="996696"/>
                    <a:pt x="318707" y="1065467"/>
                  </a:cubicBezTo>
                  <a:lnTo>
                    <a:pt x="318707" y="124644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xmlns="" id="{7EBD4143-BFA1-4144-8724-488B133227CF}"/>
                </a:ext>
              </a:extLst>
            </p:cNvPr>
            <p:cNvSpPr/>
            <p:nvPr/>
          </p:nvSpPr>
          <p:spPr>
            <a:xfrm>
              <a:off x="5299424" y="3629596"/>
              <a:ext cx="627697" cy="902398"/>
            </a:xfrm>
            <a:custGeom>
              <a:avLst/>
              <a:gdLst>
                <a:gd name="connsiteX0" fmla="*/ 258509 w 627697"/>
                <a:gd name="connsiteY0" fmla="*/ 902398 h 902398"/>
                <a:gd name="connsiteX1" fmla="*/ 0 w 627697"/>
                <a:gd name="connsiteY1" fmla="*/ 902398 h 902398"/>
                <a:gd name="connsiteX2" fmla="*/ 0 w 627697"/>
                <a:gd name="connsiteY2" fmla="*/ 316992 h 902398"/>
                <a:gd name="connsiteX3" fmla="*/ 177451 w 627697"/>
                <a:gd name="connsiteY3" fmla="*/ 73343 h 902398"/>
                <a:gd name="connsiteX4" fmla="*/ 265367 w 627697"/>
                <a:gd name="connsiteY4" fmla="*/ 44768 h 902398"/>
                <a:gd name="connsiteX5" fmla="*/ 406051 w 627697"/>
                <a:gd name="connsiteY5" fmla="*/ 0 h 902398"/>
                <a:gd name="connsiteX6" fmla="*/ 627698 w 627697"/>
                <a:gd name="connsiteY6" fmla="*/ 902398 h 9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697" h="902398">
                  <a:moveTo>
                    <a:pt x="258509" y="902398"/>
                  </a:moveTo>
                  <a:lnTo>
                    <a:pt x="0" y="902398"/>
                  </a:lnTo>
                  <a:lnTo>
                    <a:pt x="0" y="316992"/>
                  </a:lnTo>
                  <a:cubicBezTo>
                    <a:pt x="-48" y="205854"/>
                    <a:pt x="71657" y="107394"/>
                    <a:pt x="177451" y="73343"/>
                  </a:cubicBezTo>
                  <a:lnTo>
                    <a:pt x="265367" y="44768"/>
                  </a:lnTo>
                  <a:lnTo>
                    <a:pt x="406051" y="0"/>
                  </a:lnTo>
                  <a:lnTo>
                    <a:pt x="627698" y="90239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xmlns="" id="{C10007A9-742B-674C-82F3-4C84832DE1BA}"/>
                </a:ext>
              </a:extLst>
            </p:cNvPr>
            <p:cNvSpPr/>
            <p:nvPr/>
          </p:nvSpPr>
          <p:spPr>
            <a:xfrm>
              <a:off x="5730620" y="2887027"/>
              <a:ext cx="730757" cy="573214"/>
            </a:xfrm>
            <a:custGeom>
              <a:avLst/>
              <a:gdLst>
                <a:gd name="connsiteX0" fmla="*/ 730758 w 730757"/>
                <a:gd name="connsiteY0" fmla="*/ 0 h 573214"/>
                <a:gd name="connsiteX1" fmla="*/ 730758 w 730757"/>
                <a:gd name="connsiteY1" fmla="*/ 207835 h 573214"/>
                <a:gd name="connsiteX2" fmla="*/ 365379 w 730757"/>
                <a:gd name="connsiteY2" fmla="*/ 573214 h 573214"/>
                <a:gd name="connsiteX3" fmla="*/ 0 w 730757"/>
                <a:gd name="connsiteY3" fmla="*/ 207835 h 573214"/>
                <a:gd name="connsiteX4" fmla="*/ 0 w 730757"/>
                <a:gd name="connsiteY4" fmla="*/ 0 h 57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757" h="573214">
                  <a:moveTo>
                    <a:pt x="730758" y="0"/>
                  </a:moveTo>
                  <a:lnTo>
                    <a:pt x="730758" y="207835"/>
                  </a:lnTo>
                  <a:cubicBezTo>
                    <a:pt x="730758" y="409632"/>
                    <a:pt x="567176" y="573214"/>
                    <a:pt x="365379" y="573214"/>
                  </a:cubicBezTo>
                  <a:cubicBezTo>
                    <a:pt x="163582" y="573214"/>
                    <a:pt x="0" y="409632"/>
                    <a:pt x="0" y="207835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xmlns="" id="{A731A698-539B-F846-9938-CBF107E7A518}"/>
                </a:ext>
              </a:extLst>
            </p:cNvPr>
            <p:cNvSpPr/>
            <p:nvPr/>
          </p:nvSpPr>
          <p:spPr>
            <a:xfrm>
              <a:off x="5299424" y="3391471"/>
              <a:ext cx="1593151" cy="1140523"/>
            </a:xfrm>
            <a:custGeom>
              <a:avLst/>
              <a:gdLst>
                <a:gd name="connsiteX0" fmla="*/ 583883 w 1593151"/>
                <a:gd name="connsiteY0" fmla="*/ 0 h 1140523"/>
                <a:gd name="connsiteX1" fmla="*/ 583883 w 1593151"/>
                <a:gd name="connsiteY1" fmla="*/ 180975 h 1140523"/>
                <a:gd name="connsiteX2" fmla="*/ 406432 w 1593151"/>
                <a:gd name="connsiteY2" fmla="*/ 238125 h 1140523"/>
                <a:gd name="connsiteX3" fmla="*/ 265748 w 1593151"/>
                <a:gd name="connsiteY3" fmla="*/ 283273 h 1140523"/>
                <a:gd name="connsiteX4" fmla="*/ 177832 w 1593151"/>
                <a:gd name="connsiteY4" fmla="*/ 311848 h 1140523"/>
                <a:gd name="connsiteX5" fmla="*/ 0 w 1593151"/>
                <a:gd name="connsiteY5" fmla="*/ 555498 h 1140523"/>
                <a:gd name="connsiteX6" fmla="*/ 0 w 1593151"/>
                <a:gd name="connsiteY6" fmla="*/ 1140523 h 1140523"/>
                <a:gd name="connsiteX7" fmla="*/ 1593152 w 1593151"/>
                <a:gd name="connsiteY7" fmla="*/ 1140523 h 1140523"/>
                <a:gd name="connsiteX8" fmla="*/ 1593152 w 1593151"/>
                <a:gd name="connsiteY8" fmla="*/ 555117 h 1140523"/>
                <a:gd name="connsiteX9" fmla="*/ 1415701 w 1593151"/>
                <a:gd name="connsiteY9" fmla="*/ 311468 h 1140523"/>
                <a:gd name="connsiteX10" fmla="*/ 1327880 w 1593151"/>
                <a:gd name="connsiteY10" fmla="*/ 282893 h 1140523"/>
                <a:gd name="connsiteX11" fmla="*/ 1187101 w 1593151"/>
                <a:gd name="connsiteY11" fmla="*/ 238125 h 1140523"/>
                <a:gd name="connsiteX12" fmla="*/ 1009650 w 1593151"/>
                <a:gd name="connsiteY12" fmla="*/ 180975 h 1140523"/>
                <a:gd name="connsiteX13" fmla="*/ 1009650 w 1593151"/>
                <a:gd name="connsiteY13" fmla="*/ 0 h 11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3151" h="1140523">
                  <a:moveTo>
                    <a:pt x="583883" y="0"/>
                  </a:moveTo>
                  <a:lnTo>
                    <a:pt x="583883" y="180975"/>
                  </a:lnTo>
                  <a:lnTo>
                    <a:pt x="406432" y="238125"/>
                  </a:lnTo>
                  <a:lnTo>
                    <a:pt x="265748" y="283273"/>
                  </a:lnTo>
                  <a:lnTo>
                    <a:pt x="177832" y="311848"/>
                  </a:lnTo>
                  <a:cubicBezTo>
                    <a:pt x="71885" y="345767"/>
                    <a:pt x="0" y="444255"/>
                    <a:pt x="0" y="555498"/>
                  </a:cubicBezTo>
                  <a:lnTo>
                    <a:pt x="0" y="1140523"/>
                  </a:lnTo>
                  <a:lnTo>
                    <a:pt x="1593152" y="1140523"/>
                  </a:lnTo>
                  <a:lnTo>
                    <a:pt x="1593152" y="555117"/>
                  </a:lnTo>
                  <a:cubicBezTo>
                    <a:pt x="1593199" y="443979"/>
                    <a:pt x="1521495" y="345519"/>
                    <a:pt x="1415701" y="311468"/>
                  </a:cubicBezTo>
                  <a:lnTo>
                    <a:pt x="1327880" y="282893"/>
                  </a:lnTo>
                  <a:lnTo>
                    <a:pt x="1187101" y="238125"/>
                  </a:lnTo>
                  <a:lnTo>
                    <a:pt x="1009650" y="180975"/>
                  </a:lnTo>
                  <a:lnTo>
                    <a:pt x="100965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xmlns="" id="{96E5FD88-F19C-0D42-866E-4A36077B070D}"/>
                </a:ext>
              </a:extLst>
            </p:cNvPr>
            <p:cNvSpPr/>
            <p:nvPr/>
          </p:nvSpPr>
          <p:spPr>
            <a:xfrm>
              <a:off x="5565076" y="2325909"/>
              <a:ext cx="1061942" cy="1348454"/>
            </a:xfrm>
            <a:custGeom>
              <a:avLst/>
              <a:gdLst>
                <a:gd name="connsiteX0" fmla="*/ 0 w 1061942"/>
                <a:gd name="connsiteY0" fmla="*/ 1348454 h 1348454"/>
                <a:gd name="connsiteX1" fmla="*/ 0 w 1061942"/>
                <a:gd name="connsiteY1" fmla="*/ 446722 h 1348454"/>
                <a:gd name="connsiteX2" fmla="*/ 446723 w 1061942"/>
                <a:gd name="connsiteY2" fmla="*/ 0 h 1348454"/>
                <a:gd name="connsiteX3" fmla="*/ 615125 w 1061942"/>
                <a:gd name="connsiteY3" fmla="*/ 0 h 1348454"/>
                <a:gd name="connsiteX4" fmla="*/ 1061942 w 1061942"/>
                <a:gd name="connsiteY4" fmla="*/ 446722 h 1348454"/>
                <a:gd name="connsiteX5" fmla="*/ 1061942 w 1061942"/>
                <a:gd name="connsiteY5" fmla="*/ 1348454 h 134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942" h="1348454">
                  <a:moveTo>
                    <a:pt x="0" y="1348454"/>
                  </a:moveTo>
                  <a:lnTo>
                    <a:pt x="0" y="446722"/>
                  </a:lnTo>
                  <a:cubicBezTo>
                    <a:pt x="524" y="200225"/>
                    <a:pt x="200225" y="524"/>
                    <a:pt x="446723" y="0"/>
                  </a:cubicBezTo>
                  <a:lnTo>
                    <a:pt x="615125" y="0"/>
                  </a:lnTo>
                  <a:cubicBezTo>
                    <a:pt x="861660" y="476"/>
                    <a:pt x="1061419" y="200187"/>
                    <a:pt x="1061942" y="446722"/>
                  </a:cubicBezTo>
                  <a:lnTo>
                    <a:pt x="1061942" y="1348454"/>
                  </a:lnTo>
                </a:path>
              </a:pathLst>
            </a:custGeom>
            <a:noFill/>
            <a:ln w="14288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xmlns="" id="{D53CA269-5566-124B-AE73-EC76125428F2}"/>
                </a:ext>
              </a:extLst>
            </p:cNvPr>
            <p:cNvSpPr/>
            <p:nvPr/>
          </p:nvSpPr>
          <p:spPr>
            <a:xfrm>
              <a:off x="5709761" y="2459354"/>
              <a:ext cx="772953" cy="435197"/>
            </a:xfrm>
            <a:custGeom>
              <a:avLst/>
              <a:gdLst>
                <a:gd name="connsiteX0" fmla="*/ 751618 w 772953"/>
                <a:gd name="connsiteY0" fmla="*/ 428434 h 435197"/>
                <a:gd name="connsiteX1" fmla="*/ 728377 w 772953"/>
                <a:gd name="connsiteY1" fmla="*/ 435197 h 435197"/>
                <a:gd name="connsiteX2" fmla="*/ 44101 w 772953"/>
                <a:gd name="connsiteY2" fmla="*/ 435197 h 435197"/>
                <a:gd name="connsiteX3" fmla="*/ 20860 w 772953"/>
                <a:gd name="connsiteY3" fmla="*/ 428434 h 435197"/>
                <a:gd name="connsiteX4" fmla="*/ 0 w 772953"/>
                <a:gd name="connsiteY4" fmla="*/ 391096 h 435197"/>
                <a:gd name="connsiteX5" fmla="*/ 0 w 772953"/>
                <a:gd name="connsiteY5" fmla="*/ 338138 h 435197"/>
                <a:gd name="connsiteX6" fmla="*/ 338614 w 772953"/>
                <a:gd name="connsiteY6" fmla="*/ 0 h 435197"/>
                <a:gd name="connsiteX7" fmla="*/ 434816 w 772953"/>
                <a:gd name="connsiteY7" fmla="*/ 0 h 435197"/>
                <a:gd name="connsiteX8" fmla="*/ 772954 w 772953"/>
                <a:gd name="connsiteY8" fmla="*/ 338138 h 435197"/>
                <a:gd name="connsiteX9" fmla="*/ 772954 w 772953"/>
                <a:gd name="connsiteY9" fmla="*/ 391096 h 435197"/>
                <a:gd name="connsiteX10" fmla="*/ 751618 w 772953"/>
                <a:gd name="connsiteY10" fmla="*/ 428434 h 43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953" h="435197">
                  <a:moveTo>
                    <a:pt x="751618" y="428434"/>
                  </a:moveTo>
                  <a:cubicBezTo>
                    <a:pt x="744674" y="432854"/>
                    <a:pt x="736606" y="435197"/>
                    <a:pt x="728377" y="435197"/>
                  </a:cubicBezTo>
                  <a:lnTo>
                    <a:pt x="44101" y="435197"/>
                  </a:lnTo>
                  <a:cubicBezTo>
                    <a:pt x="35871" y="435197"/>
                    <a:pt x="27804" y="432854"/>
                    <a:pt x="20860" y="428434"/>
                  </a:cubicBezTo>
                  <a:cubicBezTo>
                    <a:pt x="7915" y="420434"/>
                    <a:pt x="29" y="406308"/>
                    <a:pt x="0" y="391096"/>
                  </a:cubicBezTo>
                  <a:lnTo>
                    <a:pt x="0" y="338138"/>
                  </a:lnTo>
                  <a:cubicBezTo>
                    <a:pt x="524" y="151419"/>
                    <a:pt x="151895" y="257"/>
                    <a:pt x="338614" y="0"/>
                  </a:cubicBezTo>
                  <a:lnTo>
                    <a:pt x="434816" y="0"/>
                  </a:lnTo>
                  <a:cubicBezTo>
                    <a:pt x="621345" y="524"/>
                    <a:pt x="772430" y="151610"/>
                    <a:pt x="772954" y="338138"/>
                  </a:cubicBezTo>
                  <a:lnTo>
                    <a:pt x="772954" y="391096"/>
                  </a:lnTo>
                  <a:cubicBezTo>
                    <a:pt x="772820" y="406403"/>
                    <a:pt x="764743" y="420548"/>
                    <a:pt x="751618" y="428434"/>
                  </a:cubicBezTo>
                  <a:close/>
                </a:path>
              </a:pathLst>
            </a:custGeom>
            <a:noFill/>
            <a:ln w="14288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xmlns="" id="{B4C170D1-0989-2A45-A027-2B2AE9A2072B}"/>
                </a:ext>
              </a:extLst>
            </p:cNvPr>
            <p:cNvSpPr/>
            <p:nvPr/>
          </p:nvSpPr>
          <p:spPr>
            <a:xfrm>
              <a:off x="5883306" y="3572732"/>
              <a:ext cx="425672" cy="101653"/>
            </a:xfrm>
            <a:custGeom>
              <a:avLst/>
              <a:gdLst>
                <a:gd name="connsiteX0" fmla="*/ 0 w 425672"/>
                <a:gd name="connsiteY0" fmla="*/ 0 h 101653"/>
                <a:gd name="connsiteX1" fmla="*/ 216122 w 425672"/>
                <a:gd name="connsiteY1" fmla="*/ 101632 h 101653"/>
                <a:gd name="connsiteX2" fmla="*/ 425672 w 425672"/>
                <a:gd name="connsiteY2" fmla="*/ 0 h 1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672" h="101653">
                  <a:moveTo>
                    <a:pt x="0" y="0"/>
                  </a:moveTo>
                  <a:cubicBezTo>
                    <a:pt x="9525" y="11525"/>
                    <a:pt x="86392" y="103251"/>
                    <a:pt x="216122" y="101632"/>
                  </a:cubicBezTo>
                  <a:cubicBezTo>
                    <a:pt x="341757" y="100013"/>
                    <a:pt x="415481" y="12192"/>
                    <a:pt x="425672" y="0"/>
                  </a:cubicBezTo>
                </a:path>
              </a:pathLst>
            </a:custGeom>
            <a:noFill/>
            <a:ln w="14288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xmlns="" id="{64465805-BB23-C147-96E5-E284BA07FE5E}"/>
                </a:ext>
              </a:extLst>
            </p:cNvPr>
            <p:cNvSpPr/>
            <p:nvPr/>
          </p:nvSpPr>
          <p:spPr>
            <a:xfrm>
              <a:off x="6096000" y="2325909"/>
              <a:ext cx="9525" cy="133445"/>
            </a:xfrm>
            <a:custGeom>
              <a:avLst/>
              <a:gdLst>
                <a:gd name="connsiteX0" fmla="*/ 0 w 9525"/>
                <a:gd name="connsiteY0" fmla="*/ 133445 h 133445"/>
                <a:gd name="connsiteX1" fmla="*/ 0 w 9525"/>
                <a:gd name="connsiteY1" fmla="*/ 0 h 13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3445">
                  <a:moveTo>
                    <a:pt x="0" y="13344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xmlns="" id="{809429C7-9269-7942-85E5-60AE9AE0C59B}"/>
                </a:ext>
              </a:extLst>
            </p:cNvPr>
            <p:cNvSpPr/>
            <p:nvPr/>
          </p:nvSpPr>
          <p:spPr>
            <a:xfrm>
              <a:off x="6634067" y="4173569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xmlns="" id="{12DB9170-6F1C-164B-9FAF-8273CD4BFDED}"/>
                </a:ext>
              </a:extLst>
            </p:cNvPr>
            <p:cNvSpPr/>
            <p:nvPr/>
          </p:nvSpPr>
          <p:spPr>
            <a:xfrm>
              <a:off x="5557932" y="4173569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xmlns="" id="{F7AD4FCB-8F72-3940-B5AA-6BBFD292423C}"/>
                </a:ext>
              </a:extLst>
            </p:cNvPr>
            <p:cNvSpPr/>
            <p:nvPr/>
          </p:nvSpPr>
          <p:spPr>
            <a:xfrm>
              <a:off x="5705760" y="3629120"/>
              <a:ext cx="221741" cy="902874"/>
            </a:xfrm>
            <a:custGeom>
              <a:avLst/>
              <a:gdLst>
                <a:gd name="connsiteX0" fmla="*/ 0 w 221741"/>
                <a:gd name="connsiteY0" fmla="*/ 0 h 902874"/>
                <a:gd name="connsiteX1" fmla="*/ 95 w 221741"/>
                <a:gd name="connsiteY1" fmla="*/ 476 h 902874"/>
                <a:gd name="connsiteX2" fmla="*/ 221742 w 221741"/>
                <a:gd name="connsiteY2" fmla="*/ 902875 h 90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41" h="902874">
                  <a:moveTo>
                    <a:pt x="0" y="0"/>
                  </a:moveTo>
                  <a:lnTo>
                    <a:pt x="95" y="476"/>
                  </a:lnTo>
                  <a:lnTo>
                    <a:pt x="221742" y="902875"/>
                  </a:lnTo>
                </a:path>
              </a:pathLst>
            </a:custGeom>
            <a:noFill/>
            <a:ln w="14288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xmlns="" id="{3DBD12CD-CB47-D241-933A-09C44F77C2C9}"/>
                </a:ext>
              </a:extLst>
            </p:cNvPr>
            <p:cNvSpPr/>
            <p:nvPr/>
          </p:nvSpPr>
          <p:spPr>
            <a:xfrm>
              <a:off x="6264497" y="3629120"/>
              <a:ext cx="221741" cy="902874"/>
            </a:xfrm>
            <a:custGeom>
              <a:avLst/>
              <a:gdLst>
                <a:gd name="connsiteX0" fmla="*/ 221742 w 221741"/>
                <a:gd name="connsiteY0" fmla="*/ 0 h 902874"/>
                <a:gd name="connsiteX1" fmla="*/ 221647 w 221741"/>
                <a:gd name="connsiteY1" fmla="*/ 476 h 902874"/>
                <a:gd name="connsiteX2" fmla="*/ 0 w 221741"/>
                <a:gd name="connsiteY2" fmla="*/ 902875 h 90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41" h="902874">
                  <a:moveTo>
                    <a:pt x="221742" y="0"/>
                  </a:moveTo>
                  <a:lnTo>
                    <a:pt x="221647" y="476"/>
                  </a:lnTo>
                  <a:lnTo>
                    <a:pt x="0" y="902875"/>
                  </a:lnTo>
                </a:path>
              </a:pathLst>
            </a:custGeom>
            <a:noFill/>
            <a:ln w="14288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737046" y="1628703"/>
            <a:ext cx="2771936" cy="418384"/>
          </a:xfrm>
          <a:prstGeom prst="rect">
            <a:avLst/>
          </a:prstGeom>
          <a:noFill/>
          <a:ln w="0">
            <a:solidFill>
              <a:schemeClr val="accent4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</a:rPr>
              <a:t>Участнику ВЭД необходимо</a:t>
            </a:r>
          </a:p>
        </p:txBody>
      </p:sp>
      <p:cxnSp>
        <p:nvCxnSpPr>
          <p:cNvPr id="233" name="Прямая соединительная линия 232"/>
          <p:cNvCxnSpPr/>
          <p:nvPr/>
        </p:nvCxnSpPr>
        <p:spPr>
          <a:xfrm>
            <a:off x="4093839" y="1540380"/>
            <a:ext cx="954" cy="3376741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Группа 233"/>
          <p:cNvGrpSpPr/>
          <p:nvPr/>
        </p:nvGrpSpPr>
        <p:grpSpPr>
          <a:xfrm>
            <a:off x="108979" y="3489439"/>
            <a:ext cx="2509065" cy="1070498"/>
            <a:chOff x="5373725" y="2127858"/>
            <a:chExt cx="1442562" cy="413185"/>
          </a:xfrm>
        </p:grpSpPr>
        <p:grpSp>
          <p:nvGrpSpPr>
            <p:cNvPr id="235" name="Группа 234"/>
            <p:cNvGrpSpPr/>
            <p:nvPr/>
          </p:nvGrpSpPr>
          <p:grpSpPr>
            <a:xfrm>
              <a:off x="5373725" y="2127858"/>
              <a:ext cx="1442562" cy="413185"/>
              <a:chOff x="5236214" y="2218414"/>
              <a:chExt cx="597141" cy="327477"/>
            </a:xfrm>
            <a:solidFill>
              <a:schemeClr val="accent1"/>
            </a:solidFill>
          </p:grpSpPr>
          <p:sp>
            <p:nvSpPr>
              <p:cNvPr id="237" name="Нашивка 236"/>
              <p:cNvSpPr/>
              <p:nvPr/>
            </p:nvSpPr>
            <p:spPr>
              <a:xfrm>
                <a:off x="5518205" y="2219888"/>
                <a:ext cx="190831" cy="326003"/>
              </a:xfrm>
              <a:prstGeom prst="chevron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Нашивка 237"/>
              <p:cNvSpPr/>
              <p:nvPr/>
            </p:nvSpPr>
            <p:spPr>
              <a:xfrm>
                <a:off x="5663980" y="2219888"/>
                <a:ext cx="169375" cy="326003"/>
              </a:xfrm>
              <a:prstGeom prst="chevron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Нашивка 239"/>
              <p:cNvSpPr/>
              <p:nvPr/>
            </p:nvSpPr>
            <p:spPr>
              <a:xfrm>
                <a:off x="5236214" y="2218414"/>
                <a:ext cx="190831" cy="326003"/>
              </a:xfrm>
              <a:prstGeom prst="chevron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Нашивка 240"/>
              <p:cNvSpPr/>
              <p:nvPr/>
            </p:nvSpPr>
            <p:spPr>
              <a:xfrm>
                <a:off x="5373727" y="2218414"/>
                <a:ext cx="190831" cy="326003"/>
              </a:xfrm>
              <a:prstGeom prst="chevron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6" name="Прямоугольник 235"/>
            <p:cNvSpPr/>
            <p:nvPr/>
          </p:nvSpPr>
          <p:spPr>
            <a:xfrm>
              <a:off x="5373726" y="2188159"/>
              <a:ext cx="1371469" cy="2618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9951"/>
              <a:r>
                <a:rPr lang="ru-RU" sz="1400" dirty="0">
                  <a:solidFill>
                    <a:srgbClr val="000000"/>
                  </a:solidFill>
                </a:rPr>
                <a:t>Представить сведения </a:t>
              </a:r>
            </a:p>
            <a:p>
              <a:pPr algn="ctr" defTabSz="179951"/>
              <a:r>
                <a:rPr lang="ru-RU" sz="1400" dirty="0">
                  <a:solidFill>
                    <a:srgbClr val="000000"/>
                  </a:solidFill>
                </a:rPr>
                <a:t>о ДТ в уполномоченный банк</a:t>
              </a:r>
            </a:p>
          </p:txBody>
        </p:sp>
      </p:grpSp>
      <p:grpSp>
        <p:nvGrpSpPr>
          <p:cNvPr id="242" name="Рисунок 801">
            <a:extLst>
              <a:ext uri="{FF2B5EF4-FFF2-40B4-BE49-F238E27FC236}">
                <a16:creationId xmlns="" xmlns:a16="http://schemas.microsoft.com/office/drawing/2014/main" id="{F40C2237-08CB-F34B-9EFD-D3EF8CE61F54}"/>
              </a:ext>
            </a:extLst>
          </p:cNvPr>
          <p:cNvGrpSpPr/>
          <p:nvPr/>
        </p:nvGrpSpPr>
        <p:grpSpPr>
          <a:xfrm>
            <a:off x="2832302" y="3722834"/>
            <a:ext cx="910230" cy="552737"/>
            <a:chOff x="4438173" y="2438400"/>
            <a:chExt cx="3315652" cy="1749837"/>
          </a:xfrm>
        </p:grpSpPr>
        <p:sp>
          <p:nvSpPr>
            <p:cNvPr id="243" name="Полилиния 242">
              <a:extLst>
                <a:ext uri="{FF2B5EF4-FFF2-40B4-BE49-F238E27FC236}">
                  <a16:creationId xmlns="" xmlns:a16="http://schemas.microsoft.com/office/drawing/2014/main" id="{88F16D1B-920A-A349-8861-ADB73FE25106}"/>
                </a:ext>
              </a:extLst>
            </p:cNvPr>
            <p:cNvSpPr/>
            <p:nvPr/>
          </p:nvSpPr>
          <p:spPr>
            <a:xfrm>
              <a:off x="6611683" y="3569017"/>
              <a:ext cx="1061847" cy="609695"/>
            </a:xfrm>
            <a:custGeom>
              <a:avLst/>
              <a:gdLst>
                <a:gd name="connsiteX0" fmla="*/ 0 w 1061847"/>
                <a:gd name="connsiteY0" fmla="*/ 0 h 609695"/>
                <a:gd name="connsiteX1" fmla="*/ 1061847 w 1061847"/>
                <a:gd name="connsiteY1" fmla="*/ 0 h 609695"/>
                <a:gd name="connsiteX2" fmla="*/ 1061847 w 1061847"/>
                <a:gd name="connsiteY2" fmla="*/ 609695 h 609695"/>
                <a:gd name="connsiteX3" fmla="*/ 0 w 1061847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847" h="609695">
                  <a:moveTo>
                    <a:pt x="0" y="0"/>
                  </a:moveTo>
                  <a:lnTo>
                    <a:pt x="1061847" y="0"/>
                  </a:lnTo>
                  <a:lnTo>
                    <a:pt x="1061847" y="609695"/>
                  </a:lnTo>
                  <a:lnTo>
                    <a:pt x="0" y="609695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="" xmlns:a16="http://schemas.microsoft.com/office/drawing/2014/main" id="{3EF83FCC-BEED-0245-80F5-DCA7BFA927C4}"/>
                </a:ext>
              </a:extLst>
            </p:cNvPr>
            <p:cNvSpPr/>
            <p:nvPr/>
          </p:nvSpPr>
          <p:spPr>
            <a:xfrm>
              <a:off x="6611683" y="3274409"/>
              <a:ext cx="1142142" cy="294608"/>
            </a:xfrm>
            <a:custGeom>
              <a:avLst/>
              <a:gdLst>
                <a:gd name="connsiteX0" fmla="*/ 1061847 w 1142142"/>
                <a:gd name="connsiteY0" fmla="*/ 0 h 294608"/>
                <a:gd name="connsiteX1" fmla="*/ 1142143 w 1142142"/>
                <a:gd name="connsiteY1" fmla="*/ 294608 h 294608"/>
                <a:gd name="connsiteX2" fmla="*/ 1061847 w 1142142"/>
                <a:gd name="connsiteY2" fmla="*/ 294608 h 294608"/>
                <a:gd name="connsiteX3" fmla="*/ 0 w 1142142"/>
                <a:gd name="connsiteY3" fmla="*/ 294608 h 294608"/>
                <a:gd name="connsiteX4" fmla="*/ 0 w 1142142"/>
                <a:gd name="connsiteY4" fmla="*/ 130016 h 294608"/>
                <a:gd name="connsiteX5" fmla="*/ 0 w 1142142"/>
                <a:gd name="connsiteY5" fmla="*/ 0 h 294608"/>
                <a:gd name="connsiteX6" fmla="*/ 141732 w 1142142"/>
                <a:gd name="connsiteY6" fmla="*/ 0 h 294608"/>
                <a:gd name="connsiteX7" fmla="*/ 283464 w 1142142"/>
                <a:gd name="connsiteY7" fmla="*/ 0 h 294608"/>
                <a:gd name="connsiteX8" fmla="*/ 425101 w 1142142"/>
                <a:gd name="connsiteY8" fmla="*/ 0 h 294608"/>
                <a:gd name="connsiteX9" fmla="*/ 566833 w 1142142"/>
                <a:gd name="connsiteY9" fmla="*/ 0 h 294608"/>
                <a:gd name="connsiteX10" fmla="*/ 1061847 w 1142142"/>
                <a:gd name="connsiteY10" fmla="*/ 0 h 2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2142" h="294608">
                  <a:moveTo>
                    <a:pt x="1061847" y="0"/>
                  </a:moveTo>
                  <a:lnTo>
                    <a:pt x="1142143" y="294608"/>
                  </a:lnTo>
                  <a:lnTo>
                    <a:pt x="1061847" y="294608"/>
                  </a:lnTo>
                  <a:lnTo>
                    <a:pt x="0" y="294608"/>
                  </a:lnTo>
                  <a:lnTo>
                    <a:pt x="0" y="130016"/>
                  </a:lnTo>
                  <a:lnTo>
                    <a:pt x="0" y="0"/>
                  </a:lnTo>
                  <a:lnTo>
                    <a:pt x="141732" y="0"/>
                  </a:lnTo>
                  <a:lnTo>
                    <a:pt x="283464" y="0"/>
                  </a:lnTo>
                  <a:lnTo>
                    <a:pt x="425101" y="0"/>
                  </a:lnTo>
                  <a:lnTo>
                    <a:pt x="566833" y="0"/>
                  </a:lnTo>
                  <a:lnTo>
                    <a:pt x="1061847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="" xmlns:a16="http://schemas.microsoft.com/office/drawing/2014/main" id="{03A7E0FC-B5D4-A340-B054-B98DE1F49660}"/>
                </a:ext>
              </a:extLst>
            </p:cNvPr>
            <p:cNvSpPr/>
            <p:nvPr/>
          </p:nvSpPr>
          <p:spPr>
            <a:xfrm>
              <a:off x="4518183" y="2438400"/>
              <a:ext cx="3155346" cy="836009"/>
            </a:xfrm>
            <a:custGeom>
              <a:avLst/>
              <a:gdLst>
                <a:gd name="connsiteX0" fmla="*/ 2773394 w 3155346"/>
                <a:gd name="connsiteY0" fmla="*/ 64199 h 836009"/>
                <a:gd name="connsiteX1" fmla="*/ 3155347 w 3155346"/>
                <a:gd name="connsiteY1" fmla="*/ 835724 h 836009"/>
                <a:gd name="connsiteX2" fmla="*/ 2660047 w 3155346"/>
                <a:gd name="connsiteY2" fmla="*/ 835724 h 836009"/>
                <a:gd name="connsiteX3" fmla="*/ 2660047 w 3155346"/>
                <a:gd name="connsiteY3" fmla="*/ 329946 h 836009"/>
                <a:gd name="connsiteX4" fmla="*/ 495300 w 3155346"/>
                <a:gd name="connsiteY4" fmla="*/ 329946 h 836009"/>
                <a:gd name="connsiteX5" fmla="*/ 495300 w 3155346"/>
                <a:gd name="connsiteY5" fmla="*/ 836009 h 836009"/>
                <a:gd name="connsiteX6" fmla="*/ 0 w 3155346"/>
                <a:gd name="connsiteY6" fmla="*/ 836009 h 836009"/>
                <a:gd name="connsiteX7" fmla="*/ 415671 w 3155346"/>
                <a:gd name="connsiteY7" fmla="*/ 64484 h 836009"/>
                <a:gd name="connsiteX8" fmla="*/ 638937 w 3155346"/>
                <a:gd name="connsiteY8" fmla="*/ 88583 h 836009"/>
                <a:gd name="connsiteX9" fmla="*/ 1577816 w 3155346"/>
                <a:gd name="connsiteY9" fmla="*/ 0 h 836009"/>
                <a:gd name="connsiteX10" fmla="*/ 2518601 w 3155346"/>
                <a:gd name="connsiteY10" fmla="*/ 88297 h 836009"/>
                <a:gd name="connsiteX11" fmla="*/ 1693736 w 3155346"/>
                <a:gd name="connsiteY11" fmla="*/ 247650 h 836009"/>
                <a:gd name="connsiteX12" fmla="*/ 1693736 w 3155346"/>
                <a:gd name="connsiteY12" fmla="*/ 80010 h 836009"/>
                <a:gd name="connsiteX13" fmla="*/ 1661636 w 3155346"/>
                <a:gd name="connsiteY13" fmla="*/ 47911 h 836009"/>
                <a:gd name="connsiteX14" fmla="*/ 1493996 w 3155346"/>
                <a:gd name="connsiteY14" fmla="*/ 47911 h 836009"/>
                <a:gd name="connsiteX15" fmla="*/ 1461897 w 3155346"/>
                <a:gd name="connsiteY15" fmla="*/ 80010 h 836009"/>
                <a:gd name="connsiteX16" fmla="*/ 1461897 w 3155346"/>
                <a:gd name="connsiteY16" fmla="*/ 247650 h 836009"/>
                <a:gd name="connsiteX17" fmla="*/ 1493996 w 3155346"/>
                <a:gd name="connsiteY17" fmla="*/ 279749 h 836009"/>
                <a:gd name="connsiteX18" fmla="*/ 1661636 w 3155346"/>
                <a:gd name="connsiteY18" fmla="*/ 279749 h 836009"/>
                <a:gd name="connsiteX19" fmla="*/ 1693736 w 3155346"/>
                <a:gd name="connsiteY19" fmla="*/ 247650 h 8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5346" h="836009">
                  <a:moveTo>
                    <a:pt x="2773394" y="64199"/>
                  </a:moveTo>
                  <a:lnTo>
                    <a:pt x="3155347" y="835724"/>
                  </a:lnTo>
                  <a:lnTo>
                    <a:pt x="2660047" y="835724"/>
                  </a:lnTo>
                  <a:lnTo>
                    <a:pt x="2660047" y="329946"/>
                  </a:lnTo>
                  <a:lnTo>
                    <a:pt x="495300" y="329946"/>
                  </a:lnTo>
                  <a:lnTo>
                    <a:pt x="495300" y="836009"/>
                  </a:lnTo>
                  <a:lnTo>
                    <a:pt x="0" y="836009"/>
                  </a:lnTo>
                  <a:lnTo>
                    <a:pt x="415671" y="64484"/>
                  </a:lnTo>
                  <a:lnTo>
                    <a:pt x="638937" y="88583"/>
                  </a:lnTo>
                  <a:lnTo>
                    <a:pt x="1577816" y="0"/>
                  </a:lnTo>
                  <a:lnTo>
                    <a:pt x="2518601" y="88297"/>
                  </a:lnTo>
                  <a:close/>
                  <a:moveTo>
                    <a:pt x="1693736" y="247650"/>
                  </a:moveTo>
                  <a:lnTo>
                    <a:pt x="1693736" y="80010"/>
                  </a:lnTo>
                  <a:cubicBezTo>
                    <a:pt x="1693736" y="62284"/>
                    <a:pt x="1679362" y="47911"/>
                    <a:pt x="1661636" y="47911"/>
                  </a:cubicBezTo>
                  <a:lnTo>
                    <a:pt x="1493996" y="47911"/>
                  </a:lnTo>
                  <a:cubicBezTo>
                    <a:pt x="1476270" y="47911"/>
                    <a:pt x="1461897" y="62284"/>
                    <a:pt x="1461897" y="80010"/>
                  </a:cubicBezTo>
                  <a:lnTo>
                    <a:pt x="1461897" y="247650"/>
                  </a:lnTo>
                  <a:cubicBezTo>
                    <a:pt x="1461897" y="265376"/>
                    <a:pt x="1476270" y="279749"/>
                    <a:pt x="1493996" y="279749"/>
                  </a:cubicBezTo>
                  <a:lnTo>
                    <a:pt x="1661636" y="279749"/>
                  </a:lnTo>
                  <a:cubicBezTo>
                    <a:pt x="1679362" y="279749"/>
                    <a:pt x="1693736" y="265376"/>
                    <a:pt x="1693736" y="2476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="" xmlns:a16="http://schemas.microsoft.com/office/drawing/2014/main" id="{422E0F9F-9190-1041-80F3-94FDDC586E9D}"/>
                </a:ext>
              </a:extLst>
            </p:cNvPr>
            <p:cNvSpPr/>
            <p:nvPr/>
          </p:nvSpPr>
          <p:spPr>
            <a:xfrm>
              <a:off x="7036784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="" xmlns:a16="http://schemas.microsoft.com/office/drawing/2014/main" id="{BAD92607-F38E-2143-A74E-C03712E887B7}"/>
                </a:ext>
              </a:extLst>
            </p:cNvPr>
            <p:cNvSpPr/>
            <p:nvPr/>
          </p:nvSpPr>
          <p:spPr>
            <a:xfrm>
              <a:off x="7036784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="" xmlns:a16="http://schemas.microsoft.com/office/drawing/2014/main" id="{462AA04F-9837-1840-A9E4-A377E0CDEE8F}"/>
                </a:ext>
              </a:extLst>
            </p:cNvPr>
            <p:cNvSpPr/>
            <p:nvPr/>
          </p:nvSpPr>
          <p:spPr>
            <a:xfrm>
              <a:off x="6895147" y="2941415"/>
              <a:ext cx="141636" cy="332994"/>
            </a:xfrm>
            <a:custGeom>
              <a:avLst/>
              <a:gdLst>
                <a:gd name="connsiteX0" fmla="*/ 0 w 141636"/>
                <a:gd name="connsiteY0" fmla="*/ 0 h 332994"/>
                <a:gd name="connsiteX1" fmla="*/ 141637 w 141636"/>
                <a:gd name="connsiteY1" fmla="*/ 0 h 332994"/>
                <a:gd name="connsiteX2" fmla="*/ 141637 w 141636"/>
                <a:gd name="connsiteY2" fmla="*/ 332994 h 332994"/>
                <a:gd name="connsiteX3" fmla="*/ 0 w 141636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36" h="332994">
                  <a:moveTo>
                    <a:pt x="0" y="0"/>
                  </a:moveTo>
                  <a:lnTo>
                    <a:pt x="141637" y="0"/>
                  </a:lnTo>
                  <a:lnTo>
                    <a:pt x="141637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="" xmlns:a16="http://schemas.microsoft.com/office/drawing/2014/main" id="{0ECE1BA2-338A-A84F-B3D1-DA2C709285EB}"/>
                </a:ext>
              </a:extLst>
            </p:cNvPr>
            <p:cNvSpPr/>
            <p:nvPr/>
          </p:nvSpPr>
          <p:spPr>
            <a:xfrm>
              <a:off x="6895147" y="2768346"/>
              <a:ext cx="141636" cy="173069"/>
            </a:xfrm>
            <a:custGeom>
              <a:avLst/>
              <a:gdLst>
                <a:gd name="connsiteX0" fmla="*/ 0 w 141636"/>
                <a:gd name="connsiteY0" fmla="*/ 0 h 173069"/>
                <a:gd name="connsiteX1" fmla="*/ 141637 w 141636"/>
                <a:gd name="connsiteY1" fmla="*/ 0 h 173069"/>
                <a:gd name="connsiteX2" fmla="*/ 141637 w 141636"/>
                <a:gd name="connsiteY2" fmla="*/ 173069 h 173069"/>
                <a:gd name="connsiteX3" fmla="*/ 0 w 141636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36" h="173069">
                  <a:moveTo>
                    <a:pt x="0" y="0"/>
                  </a:moveTo>
                  <a:lnTo>
                    <a:pt x="141637" y="0"/>
                  </a:lnTo>
                  <a:lnTo>
                    <a:pt x="141637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="" xmlns:a16="http://schemas.microsoft.com/office/drawing/2014/main" id="{EEF926AE-FD45-EF45-929F-BB31A21BD22B}"/>
                </a:ext>
              </a:extLst>
            </p:cNvPr>
            <p:cNvSpPr/>
            <p:nvPr/>
          </p:nvSpPr>
          <p:spPr>
            <a:xfrm>
              <a:off x="6753415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="" xmlns:a16="http://schemas.microsoft.com/office/drawing/2014/main" id="{31722FB0-0BB9-0A40-A124-A9692B7486F6}"/>
                </a:ext>
              </a:extLst>
            </p:cNvPr>
            <p:cNvSpPr/>
            <p:nvPr/>
          </p:nvSpPr>
          <p:spPr>
            <a:xfrm>
              <a:off x="6753415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="" xmlns:a16="http://schemas.microsoft.com/office/drawing/2014/main" id="{729E4969-A6BE-DB47-8A15-26DA1651EFAD}"/>
                </a:ext>
              </a:extLst>
            </p:cNvPr>
            <p:cNvSpPr/>
            <p:nvPr/>
          </p:nvSpPr>
          <p:spPr>
            <a:xfrm>
              <a:off x="6611683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="" xmlns:a16="http://schemas.microsoft.com/office/drawing/2014/main" id="{29B3C75B-8801-914D-99D2-2BE0E6D8709D}"/>
                </a:ext>
              </a:extLst>
            </p:cNvPr>
            <p:cNvSpPr/>
            <p:nvPr/>
          </p:nvSpPr>
          <p:spPr>
            <a:xfrm>
              <a:off x="6611683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="" xmlns:a16="http://schemas.microsoft.com/office/drawing/2014/main" id="{3B85D596-D6BC-F34B-9513-D099D95F1BDD}"/>
                </a:ext>
              </a:extLst>
            </p:cNvPr>
            <p:cNvSpPr/>
            <p:nvPr/>
          </p:nvSpPr>
          <p:spPr>
            <a:xfrm>
              <a:off x="6538722" y="3569017"/>
              <a:ext cx="72961" cy="609695"/>
            </a:xfrm>
            <a:custGeom>
              <a:avLst/>
              <a:gdLst>
                <a:gd name="connsiteX0" fmla="*/ 0 w 72961"/>
                <a:gd name="connsiteY0" fmla="*/ 0 h 609695"/>
                <a:gd name="connsiteX1" fmla="*/ 72962 w 72961"/>
                <a:gd name="connsiteY1" fmla="*/ 0 h 609695"/>
                <a:gd name="connsiteX2" fmla="*/ 72962 w 72961"/>
                <a:gd name="connsiteY2" fmla="*/ 609695 h 609695"/>
                <a:gd name="connsiteX3" fmla="*/ 0 w 72961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61" h="609695">
                  <a:moveTo>
                    <a:pt x="0" y="0"/>
                  </a:moveTo>
                  <a:lnTo>
                    <a:pt x="72962" y="0"/>
                  </a:lnTo>
                  <a:lnTo>
                    <a:pt x="72962" y="609695"/>
                  </a:lnTo>
                  <a:lnTo>
                    <a:pt x="0" y="609695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="" xmlns:a16="http://schemas.microsoft.com/office/drawing/2014/main" id="{06DC748D-E70B-7448-A929-3C8664C5C80C}"/>
                </a:ext>
              </a:extLst>
            </p:cNvPr>
            <p:cNvSpPr/>
            <p:nvPr/>
          </p:nvSpPr>
          <p:spPr>
            <a:xfrm>
              <a:off x="5580316" y="3404425"/>
              <a:ext cx="1031367" cy="164592"/>
            </a:xfrm>
            <a:custGeom>
              <a:avLst/>
              <a:gdLst>
                <a:gd name="connsiteX0" fmla="*/ 1031367 w 1031367"/>
                <a:gd name="connsiteY0" fmla="*/ 0 h 164592"/>
                <a:gd name="connsiteX1" fmla="*/ 1031367 w 1031367"/>
                <a:gd name="connsiteY1" fmla="*/ 164592 h 164592"/>
                <a:gd name="connsiteX2" fmla="*/ 958406 w 1031367"/>
                <a:gd name="connsiteY2" fmla="*/ 164592 h 164592"/>
                <a:gd name="connsiteX3" fmla="*/ 792290 w 1031367"/>
                <a:gd name="connsiteY3" fmla="*/ 164592 h 164592"/>
                <a:gd name="connsiteX4" fmla="*/ 239078 w 1031367"/>
                <a:gd name="connsiteY4" fmla="*/ 164592 h 164592"/>
                <a:gd name="connsiteX5" fmla="*/ 72962 w 1031367"/>
                <a:gd name="connsiteY5" fmla="*/ 164592 h 164592"/>
                <a:gd name="connsiteX6" fmla="*/ 0 w 1031367"/>
                <a:gd name="connsiteY6" fmla="*/ 164592 h 164592"/>
                <a:gd name="connsiteX7" fmla="*/ 0 w 1031367"/>
                <a:gd name="connsiteY7" fmla="*/ 0 h 164592"/>
                <a:gd name="connsiteX8" fmla="*/ 161354 w 1031367"/>
                <a:gd name="connsiteY8" fmla="*/ 0 h 164592"/>
                <a:gd name="connsiteX9" fmla="*/ 303085 w 1031367"/>
                <a:gd name="connsiteY9" fmla="*/ 0 h 164592"/>
                <a:gd name="connsiteX10" fmla="*/ 444817 w 1031367"/>
                <a:gd name="connsiteY10" fmla="*/ 0 h 164592"/>
                <a:gd name="connsiteX11" fmla="*/ 586550 w 1031367"/>
                <a:gd name="connsiteY11" fmla="*/ 0 h 164592"/>
                <a:gd name="connsiteX12" fmla="*/ 728282 w 1031367"/>
                <a:gd name="connsiteY12" fmla="*/ 0 h 164592"/>
                <a:gd name="connsiteX13" fmla="*/ 870014 w 1031367"/>
                <a:gd name="connsiteY13" fmla="*/ 0 h 164592"/>
                <a:gd name="connsiteX14" fmla="*/ 1031367 w 1031367"/>
                <a:gd name="connsiteY14" fmla="*/ 0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1367" h="164592">
                  <a:moveTo>
                    <a:pt x="1031367" y="0"/>
                  </a:moveTo>
                  <a:lnTo>
                    <a:pt x="1031367" y="164592"/>
                  </a:lnTo>
                  <a:lnTo>
                    <a:pt x="958406" y="164592"/>
                  </a:lnTo>
                  <a:lnTo>
                    <a:pt x="792290" y="164592"/>
                  </a:lnTo>
                  <a:lnTo>
                    <a:pt x="239078" y="164592"/>
                  </a:lnTo>
                  <a:lnTo>
                    <a:pt x="72962" y="164592"/>
                  </a:lnTo>
                  <a:lnTo>
                    <a:pt x="0" y="164592"/>
                  </a:lnTo>
                  <a:lnTo>
                    <a:pt x="0" y="0"/>
                  </a:lnTo>
                  <a:lnTo>
                    <a:pt x="161354" y="0"/>
                  </a:lnTo>
                  <a:lnTo>
                    <a:pt x="303085" y="0"/>
                  </a:lnTo>
                  <a:lnTo>
                    <a:pt x="444817" y="0"/>
                  </a:lnTo>
                  <a:lnTo>
                    <a:pt x="586550" y="0"/>
                  </a:lnTo>
                  <a:lnTo>
                    <a:pt x="728282" y="0"/>
                  </a:lnTo>
                  <a:lnTo>
                    <a:pt x="870014" y="0"/>
                  </a:lnTo>
                  <a:lnTo>
                    <a:pt x="1031367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="" xmlns:a16="http://schemas.microsoft.com/office/drawing/2014/main" id="{1BECB839-A1B3-1844-BA1D-2B21374E5F90}"/>
                </a:ext>
              </a:extLst>
            </p:cNvPr>
            <p:cNvSpPr/>
            <p:nvPr/>
          </p:nvSpPr>
          <p:spPr>
            <a:xfrm>
              <a:off x="6450330" y="2768345"/>
              <a:ext cx="161353" cy="636079"/>
            </a:xfrm>
            <a:custGeom>
              <a:avLst/>
              <a:gdLst>
                <a:gd name="connsiteX0" fmla="*/ 161354 w 161353"/>
                <a:gd name="connsiteY0" fmla="*/ 506063 h 636079"/>
                <a:gd name="connsiteX1" fmla="*/ 161354 w 161353"/>
                <a:gd name="connsiteY1" fmla="*/ 636080 h 636079"/>
                <a:gd name="connsiteX2" fmla="*/ 0 w 161353"/>
                <a:gd name="connsiteY2" fmla="*/ 636080 h 636079"/>
                <a:gd name="connsiteX3" fmla="*/ 0 w 161353"/>
                <a:gd name="connsiteY3" fmla="*/ 173069 h 636079"/>
                <a:gd name="connsiteX4" fmla="*/ 0 w 161353"/>
                <a:gd name="connsiteY4" fmla="*/ 0 h 636079"/>
                <a:gd name="connsiteX5" fmla="*/ 161354 w 161353"/>
                <a:gd name="connsiteY5" fmla="*/ 0 h 636079"/>
                <a:gd name="connsiteX6" fmla="*/ 161354 w 161353"/>
                <a:gd name="connsiteY6" fmla="*/ 173069 h 636079"/>
                <a:gd name="connsiteX7" fmla="*/ 161354 w 161353"/>
                <a:gd name="connsiteY7" fmla="*/ 506063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53" h="636079">
                  <a:moveTo>
                    <a:pt x="161354" y="506063"/>
                  </a:moveTo>
                  <a:lnTo>
                    <a:pt x="161354" y="636080"/>
                  </a:ln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61354" y="0"/>
                  </a:lnTo>
                  <a:lnTo>
                    <a:pt x="161354" y="173069"/>
                  </a:lnTo>
                  <a:lnTo>
                    <a:pt x="161354" y="506063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="" xmlns:a16="http://schemas.microsoft.com/office/drawing/2014/main" id="{1B0DB21E-3CD1-A746-BE00-DE6C43F03B6A}"/>
                </a:ext>
              </a:extLst>
            </p:cNvPr>
            <p:cNvSpPr/>
            <p:nvPr/>
          </p:nvSpPr>
          <p:spPr>
            <a:xfrm>
              <a:off x="6372606" y="3569017"/>
              <a:ext cx="166116" cy="609695"/>
            </a:xfrm>
            <a:custGeom>
              <a:avLst/>
              <a:gdLst>
                <a:gd name="connsiteX0" fmla="*/ 166116 w 166116"/>
                <a:gd name="connsiteY0" fmla="*/ 0 h 609695"/>
                <a:gd name="connsiteX1" fmla="*/ 166116 w 166116"/>
                <a:gd name="connsiteY1" fmla="*/ 609695 h 609695"/>
                <a:gd name="connsiteX2" fmla="*/ 0 w 166116"/>
                <a:gd name="connsiteY2" fmla="*/ 609695 h 609695"/>
                <a:gd name="connsiteX3" fmla="*/ 0 w 166116"/>
                <a:gd name="connsiteY3" fmla="*/ 124206 h 609695"/>
                <a:gd name="connsiteX4" fmla="*/ 0 w 166116"/>
                <a:gd name="connsiteY4" fmla="*/ 0 h 609695"/>
                <a:gd name="connsiteX5" fmla="*/ 166116 w 166116"/>
                <a:gd name="connsiteY5" fmla="*/ 0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16" h="609695">
                  <a:moveTo>
                    <a:pt x="166116" y="0"/>
                  </a:moveTo>
                  <a:lnTo>
                    <a:pt x="166116" y="609695"/>
                  </a:lnTo>
                  <a:lnTo>
                    <a:pt x="0" y="609695"/>
                  </a:lnTo>
                  <a:lnTo>
                    <a:pt x="0" y="124206"/>
                  </a:lnTo>
                  <a:lnTo>
                    <a:pt x="0" y="0"/>
                  </a:lnTo>
                  <a:lnTo>
                    <a:pt x="166116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="" xmlns:a16="http://schemas.microsoft.com/office/drawing/2014/main" id="{30C5D2F0-76CD-9944-816E-AE00A117DFA2}"/>
                </a:ext>
              </a:extLst>
            </p:cNvPr>
            <p:cNvSpPr/>
            <p:nvPr/>
          </p:nvSpPr>
          <p:spPr>
            <a:xfrm>
              <a:off x="6308598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="" xmlns:a16="http://schemas.microsoft.com/office/drawing/2014/main" id="{EF8FBC07-8533-8F4B-B51B-6A775B92C437}"/>
                </a:ext>
              </a:extLst>
            </p:cNvPr>
            <p:cNvSpPr/>
            <p:nvPr/>
          </p:nvSpPr>
          <p:spPr>
            <a:xfrm>
              <a:off x="6308598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="" xmlns:a16="http://schemas.microsoft.com/office/drawing/2014/main" id="{6B5C75CB-D739-124D-BC89-049FCE2D7647}"/>
                </a:ext>
              </a:extLst>
            </p:cNvPr>
            <p:cNvSpPr/>
            <p:nvPr/>
          </p:nvSpPr>
          <p:spPr>
            <a:xfrm>
              <a:off x="6250971" y="3693223"/>
              <a:ext cx="121634" cy="485489"/>
            </a:xfrm>
            <a:custGeom>
              <a:avLst/>
              <a:gdLst>
                <a:gd name="connsiteX0" fmla="*/ 0 w 121634"/>
                <a:gd name="connsiteY0" fmla="*/ 0 h 485489"/>
                <a:gd name="connsiteX1" fmla="*/ 121634 w 121634"/>
                <a:gd name="connsiteY1" fmla="*/ 0 h 485489"/>
                <a:gd name="connsiteX2" fmla="*/ 121634 w 121634"/>
                <a:gd name="connsiteY2" fmla="*/ 485489 h 485489"/>
                <a:gd name="connsiteX3" fmla="*/ 0 w 121634"/>
                <a:gd name="connsiteY3" fmla="*/ 485489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485489">
                  <a:moveTo>
                    <a:pt x="0" y="0"/>
                  </a:moveTo>
                  <a:lnTo>
                    <a:pt x="121634" y="0"/>
                  </a:lnTo>
                  <a:lnTo>
                    <a:pt x="121634" y="485489"/>
                  </a:lnTo>
                  <a:lnTo>
                    <a:pt x="0" y="48548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="" xmlns:a16="http://schemas.microsoft.com/office/drawing/2014/main" id="{D56E0375-1C06-DC4E-AE00-E22D8B937A67}"/>
                </a:ext>
              </a:extLst>
            </p:cNvPr>
            <p:cNvSpPr/>
            <p:nvPr/>
          </p:nvSpPr>
          <p:spPr>
            <a:xfrm>
              <a:off x="5819394" y="3569017"/>
              <a:ext cx="553212" cy="124205"/>
            </a:xfrm>
            <a:custGeom>
              <a:avLst/>
              <a:gdLst>
                <a:gd name="connsiteX0" fmla="*/ 553212 w 553212"/>
                <a:gd name="connsiteY0" fmla="*/ 0 h 124205"/>
                <a:gd name="connsiteX1" fmla="*/ 553212 w 553212"/>
                <a:gd name="connsiteY1" fmla="*/ 124206 h 124205"/>
                <a:gd name="connsiteX2" fmla="*/ 431578 w 553212"/>
                <a:gd name="connsiteY2" fmla="*/ 124206 h 124205"/>
                <a:gd name="connsiteX3" fmla="*/ 127063 w 553212"/>
                <a:gd name="connsiteY3" fmla="*/ 124206 h 124205"/>
                <a:gd name="connsiteX4" fmla="*/ 0 w 553212"/>
                <a:gd name="connsiteY4" fmla="*/ 124206 h 124205"/>
                <a:gd name="connsiteX5" fmla="*/ 0 w 553212"/>
                <a:gd name="connsiteY5" fmla="*/ 0 h 124205"/>
                <a:gd name="connsiteX6" fmla="*/ 553212 w 553212"/>
                <a:gd name="connsiteY6" fmla="*/ 0 h 1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212" h="124205">
                  <a:moveTo>
                    <a:pt x="553212" y="0"/>
                  </a:moveTo>
                  <a:lnTo>
                    <a:pt x="553212" y="124206"/>
                  </a:lnTo>
                  <a:lnTo>
                    <a:pt x="431578" y="124206"/>
                  </a:lnTo>
                  <a:lnTo>
                    <a:pt x="127063" y="124206"/>
                  </a:lnTo>
                  <a:lnTo>
                    <a:pt x="0" y="124206"/>
                  </a:lnTo>
                  <a:lnTo>
                    <a:pt x="0" y="0"/>
                  </a:lnTo>
                  <a:lnTo>
                    <a:pt x="55321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="" xmlns:a16="http://schemas.microsoft.com/office/drawing/2014/main" id="{B4ECD4B4-9D41-4F48-898C-9F20A64E2824}"/>
                </a:ext>
              </a:extLst>
            </p:cNvPr>
            <p:cNvSpPr/>
            <p:nvPr/>
          </p:nvSpPr>
          <p:spPr>
            <a:xfrm>
              <a:off x="6166866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="" xmlns:a16="http://schemas.microsoft.com/office/drawing/2014/main" id="{24CEF0CC-0F9A-DA47-BA55-0AA99903EA23}"/>
                </a:ext>
              </a:extLst>
            </p:cNvPr>
            <p:cNvSpPr/>
            <p:nvPr/>
          </p:nvSpPr>
          <p:spPr>
            <a:xfrm>
              <a:off x="6166866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="" xmlns:a16="http://schemas.microsoft.com/office/drawing/2014/main" id="{F5D73E3A-EA95-A741-B09D-FBAB07D7ACC7}"/>
                </a:ext>
              </a:extLst>
            </p:cNvPr>
            <p:cNvSpPr/>
            <p:nvPr/>
          </p:nvSpPr>
          <p:spPr>
            <a:xfrm>
              <a:off x="5946457" y="3693223"/>
              <a:ext cx="304514" cy="485489"/>
            </a:xfrm>
            <a:custGeom>
              <a:avLst/>
              <a:gdLst>
                <a:gd name="connsiteX0" fmla="*/ 0 w 304514"/>
                <a:gd name="connsiteY0" fmla="*/ 0 h 485489"/>
                <a:gd name="connsiteX1" fmla="*/ 304514 w 304514"/>
                <a:gd name="connsiteY1" fmla="*/ 0 h 485489"/>
                <a:gd name="connsiteX2" fmla="*/ 304514 w 304514"/>
                <a:gd name="connsiteY2" fmla="*/ 485489 h 485489"/>
                <a:gd name="connsiteX3" fmla="*/ 0 w 304514"/>
                <a:gd name="connsiteY3" fmla="*/ 485489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14" h="485489">
                  <a:moveTo>
                    <a:pt x="0" y="0"/>
                  </a:moveTo>
                  <a:lnTo>
                    <a:pt x="304514" y="0"/>
                  </a:lnTo>
                  <a:lnTo>
                    <a:pt x="304514" y="485489"/>
                  </a:lnTo>
                  <a:lnTo>
                    <a:pt x="0" y="48548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="" xmlns:a16="http://schemas.microsoft.com/office/drawing/2014/main" id="{A0CF2613-0836-6D4E-9C35-ED16BD2C3820}"/>
                </a:ext>
              </a:extLst>
            </p:cNvPr>
            <p:cNvSpPr/>
            <p:nvPr/>
          </p:nvSpPr>
          <p:spPr>
            <a:xfrm>
              <a:off x="5980080" y="2486596"/>
              <a:ext cx="231838" cy="231838"/>
            </a:xfrm>
            <a:custGeom>
              <a:avLst/>
              <a:gdLst>
                <a:gd name="connsiteX0" fmla="*/ 199739 w 231838"/>
                <a:gd name="connsiteY0" fmla="*/ 0 h 231838"/>
                <a:gd name="connsiteX1" fmla="*/ 231838 w 231838"/>
                <a:gd name="connsiteY1" fmla="*/ 0 h 231838"/>
                <a:gd name="connsiteX2" fmla="*/ 231838 w 231838"/>
                <a:gd name="connsiteY2" fmla="*/ 231838 h 231838"/>
                <a:gd name="connsiteX3" fmla="*/ 199739 w 231838"/>
                <a:gd name="connsiteY3" fmla="*/ 231838 h 231838"/>
                <a:gd name="connsiteX4" fmla="*/ 32099 w 231838"/>
                <a:gd name="connsiteY4" fmla="*/ 231838 h 231838"/>
                <a:gd name="connsiteX5" fmla="*/ 32099 w 231838"/>
                <a:gd name="connsiteY5" fmla="*/ 0 h 231838"/>
                <a:gd name="connsiteX6" fmla="*/ 0 w 231838"/>
                <a:gd name="connsiteY6" fmla="*/ 0 h 231838"/>
                <a:gd name="connsiteX7" fmla="*/ 32099 w 231838"/>
                <a:gd name="connsiteY7" fmla="*/ 0 h 23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838" h="231838">
                  <a:moveTo>
                    <a:pt x="199739" y="0"/>
                  </a:moveTo>
                  <a:cubicBezTo>
                    <a:pt x="217467" y="0"/>
                    <a:pt x="231838" y="0"/>
                    <a:pt x="231838" y="0"/>
                  </a:cubicBezTo>
                  <a:lnTo>
                    <a:pt x="231838" y="231838"/>
                  </a:lnTo>
                  <a:cubicBezTo>
                    <a:pt x="231838" y="231838"/>
                    <a:pt x="217467" y="231838"/>
                    <a:pt x="199739" y="231838"/>
                  </a:cubicBezTo>
                  <a:lnTo>
                    <a:pt x="32099" y="231838"/>
                  </a:lnTo>
                  <a:lnTo>
                    <a:pt x="32099" y="0"/>
                  </a:lnTo>
                  <a:cubicBezTo>
                    <a:pt x="14371" y="0"/>
                    <a:pt x="0" y="0"/>
                    <a:pt x="0" y="0"/>
                  </a:cubicBezTo>
                  <a:cubicBezTo>
                    <a:pt x="0" y="0"/>
                    <a:pt x="14371" y="0"/>
                    <a:pt x="32099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="" xmlns:a16="http://schemas.microsoft.com/office/drawing/2014/main" id="{CF0FA44F-62C7-D641-BA85-178B33A5ED93}"/>
                </a:ext>
              </a:extLst>
            </p:cNvPr>
            <p:cNvSpPr/>
            <p:nvPr/>
          </p:nvSpPr>
          <p:spPr>
            <a:xfrm>
              <a:off x="6025134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="" xmlns:a16="http://schemas.microsoft.com/office/drawing/2014/main" id="{69DFFB4D-85F2-8046-9B35-CE5B92A3552B}"/>
                </a:ext>
              </a:extLst>
            </p:cNvPr>
            <p:cNvSpPr/>
            <p:nvPr/>
          </p:nvSpPr>
          <p:spPr>
            <a:xfrm>
              <a:off x="6025134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="" xmlns:a16="http://schemas.microsoft.com/office/drawing/2014/main" id="{8D6693D1-2F79-024A-89BA-0E929CCFC130}"/>
                </a:ext>
              </a:extLst>
            </p:cNvPr>
            <p:cNvSpPr/>
            <p:nvPr/>
          </p:nvSpPr>
          <p:spPr>
            <a:xfrm>
              <a:off x="5883402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="" xmlns:a16="http://schemas.microsoft.com/office/drawing/2014/main" id="{1A89DF4A-92C9-9C4E-A51C-130EDC3AC5CE}"/>
                </a:ext>
              </a:extLst>
            </p:cNvPr>
            <p:cNvSpPr/>
            <p:nvPr/>
          </p:nvSpPr>
          <p:spPr>
            <a:xfrm>
              <a:off x="5883402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="" xmlns:a16="http://schemas.microsoft.com/office/drawing/2014/main" id="{58EBDDD2-76D7-D345-9C4C-FA71B4552C77}"/>
                </a:ext>
              </a:extLst>
            </p:cNvPr>
            <p:cNvSpPr/>
            <p:nvPr/>
          </p:nvSpPr>
          <p:spPr>
            <a:xfrm>
              <a:off x="5819394" y="3693223"/>
              <a:ext cx="127063" cy="485489"/>
            </a:xfrm>
            <a:custGeom>
              <a:avLst/>
              <a:gdLst>
                <a:gd name="connsiteX0" fmla="*/ 0 w 127063"/>
                <a:gd name="connsiteY0" fmla="*/ 0 h 485489"/>
                <a:gd name="connsiteX1" fmla="*/ 127064 w 127063"/>
                <a:gd name="connsiteY1" fmla="*/ 0 h 485489"/>
                <a:gd name="connsiteX2" fmla="*/ 127064 w 127063"/>
                <a:gd name="connsiteY2" fmla="*/ 485489 h 485489"/>
                <a:gd name="connsiteX3" fmla="*/ 0 w 127063"/>
                <a:gd name="connsiteY3" fmla="*/ 485489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63" h="485489">
                  <a:moveTo>
                    <a:pt x="0" y="0"/>
                  </a:moveTo>
                  <a:lnTo>
                    <a:pt x="127064" y="0"/>
                  </a:lnTo>
                  <a:lnTo>
                    <a:pt x="127064" y="485489"/>
                  </a:lnTo>
                  <a:lnTo>
                    <a:pt x="0" y="48548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="" xmlns:a16="http://schemas.microsoft.com/office/drawing/2014/main" id="{5C2091CF-3760-8044-A874-56A91227C647}"/>
                </a:ext>
              </a:extLst>
            </p:cNvPr>
            <p:cNvSpPr/>
            <p:nvPr/>
          </p:nvSpPr>
          <p:spPr>
            <a:xfrm>
              <a:off x="5741670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="" xmlns:a16="http://schemas.microsoft.com/office/drawing/2014/main" id="{1DB8379B-1132-914B-B31F-782EB8FF0590}"/>
                </a:ext>
              </a:extLst>
            </p:cNvPr>
            <p:cNvSpPr/>
            <p:nvPr/>
          </p:nvSpPr>
          <p:spPr>
            <a:xfrm>
              <a:off x="5741670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="" xmlns:a16="http://schemas.microsoft.com/office/drawing/2014/main" id="{80F4A1B6-7EC7-3F47-8F35-E4F3DD4797E2}"/>
                </a:ext>
              </a:extLst>
            </p:cNvPr>
            <p:cNvSpPr/>
            <p:nvPr/>
          </p:nvSpPr>
          <p:spPr>
            <a:xfrm>
              <a:off x="5653278" y="3569017"/>
              <a:ext cx="166116" cy="609695"/>
            </a:xfrm>
            <a:custGeom>
              <a:avLst/>
              <a:gdLst>
                <a:gd name="connsiteX0" fmla="*/ 166116 w 166116"/>
                <a:gd name="connsiteY0" fmla="*/ 124206 h 609695"/>
                <a:gd name="connsiteX1" fmla="*/ 166116 w 166116"/>
                <a:gd name="connsiteY1" fmla="*/ 609695 h 609695"/>
                <a:gd name="connsiteX2" fmla="*/ 0 w 166116"/>
                <a:gd name="connsiteY2" fmla="*/ 609695 h 609695"/>
                <a:gd name="connsiteX3" fmla="*/ 0 w 166116"/>
                <a:gd name="connsiteY3" fmla="*/ 0 h 609695"/>
                <a:gd name="connsiteX4" fmla="*/ 166116 w 166116"/>
                <a:gd name="connsiteY4" fmla="*/ 0 h 609695"/>
                <a:gd name="connsiteX5" fmla="*/ 166116 w 166116"/>
                <a:gd name="connsiteY5" fmla="*/ 124206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16" h="609695">
                  <a:moveTo>
                    <a:pt x="166116" y="124206"/>
                  </a:moveTo>
                  <a:lnTo>
                    <a:pt x="166116" y="609695"/>
                  </a:lnTo>
                  <a:lnTo>
                    <a:pt x="0" y="609695"/>
                  </a:lnTo>
                  <a:lnTo>
                    <a:pt x="0" y="0"/>
                  </a:lnTo>
                  <a:lnTo>
                    <a:pt x="166116" y="0"/>
                  </a:lnTo>
                  <a:lnTo>
                    <a:pt x="166116" y="124206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="" xmlns:a16="http://schemas.microsoft.com/office/drawing/2014/main" id="{D5027921-9DEF-B44F-833E-E28E665A3361}"/>
                </a:ext>
              </a:extLst>
            </p:cNvPr>
            <p:cNvSpPr/>
            <p:nvPr/>
          </p:nvSpPr>
          <p:spPr>
            <a:xfrm>
              <a:off x="5580316" y="2768345"/>
              <a:ext cx="161353" cy="636079"/>
            </a:xfrm>
            <a:custGeom>
              <a:avLst/>
              <a:gdLst>
                <a:gd name="connsiteX0" fmla="*/ 161354 w 161353"/>
                <a:gd name="connsiteY0" fmla="*/ 173069 h 636079"/>
                <a:gd name="connsiteX1" fmla="*/ 161354 w 161353"/>
                <a:gd name="connsiteY1" fmla="*/ 636080 h 636079"/>
                <a:gd name="connsiteX2" fmla="*/ 0 w 161353"/>
                <a:gd name="connsiteY2" fmla="*/ 636080 h 636079"/>
                <a:gd name="connsiteX3" fmla="*/ 0 w 161353"/>
                <a:gd name="connsiteY3" fmla="*/ 506063 h 636079"/>
                <a:gd name="connsiteX4" fmla="*/ 0 w 161353"/>
                <a:gd name="connsiteY4" fmla="*/ 173069 h 636079"/>
                <a:gd name="connsiteX5" fmla="*/ 0 w 161353"/>
                <a:gd name="connsiteY5" fmla="*/ 0 h 636079"/>
                <a:gd name="connsiteX6" fmla="*/ 161354 w 161353"/>
                <a:gd name="connsiteY6" fmla="*/ 0 h 636079"/>
                <a:gd name="connsiteX7" fmla="*/ 161354 w 161353"/>
                <a:gd name="connsiteY7" fmla="*/ 173069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53" h="636079">
                  <a:moveTo>
                    <a:pt x="161354" y="173069"/>
                  </a:moveTo>
                  <a:lnTo>
                    <a:pt x="161354" y="636080"/>
                  </a:lnTo>
                  <a:lnTo>
                    <a:pt x="0" y="636080"/>
                  </a:ln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61354" y="0"/>
                  </a:lnTo>
                  <a:lnTo>
                    <a:pt x="161354" y="17306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="" xmlns:a16="http://schemas.microsoft.com/office/drawing/2014/main" id="{8BEC2485-F611-074F-8EB3-63E9978F1EE7}"/>
                </a:ext>
              </a:extLst>
            </p:cNvPr>
            <p:cNvSpPr/>
            <p:nvPr/>
          </p:nvSpPr>
          <p:spPr>
            <a:xfrm>
              <a:off x="5580316" y="3569017"/>
              <a:ext cx="72961" cy="609695"/>
            </a:xfrm>
            <a:custGeom>
              <a:avLst/>
              <a:gdLst>
                <a:gd name="connsiteX0" fmla="*/ 0 w 72961"/>
                <a:gd name="connsiteY0" fmla="*/ 0 h 609695"/>
                <a:gd name="connsiteX1" fmla="*/ 72962 w 72961"/>
                <a:gd name="connsiteY1" fmla="*/ 0 h 609695"/>
                <a:gd name="connsiteX2" fmla="*/ 72962 w 72961"/>
                <a:gd name="connsiteY2" fmla="*/ 609695 h 609695"/>
                <a:gd name="connsiteX3" fmla="*/ 0 w 72961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61" h="609695">
                  <a:moveTo>
                    <a:pt x="0" y="0"/>
                  </a:moveTo>
                  <a:lnTo>
                    <a:pt x="72962" y="0"/>
                  </a:lnTo>
                  <a:lnTo>
                    <a:pt x="72962" y="609695"/>
                  </a:lnTo>
                  <a:lnTo>
                    <a:pt x="0" y="609695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="" xmlns:a16="http://schemas.microsoft.com/office/drawing/2014/main" id="{B9864854-B750-EC4C-B8F4-8CE7450E5CC2}"/>
                </a:ext>
              </a:extLst>
            </p:cNvPr>
            <p:cNvSpPr/>
            <p:nvPr/>
          </p:nvSpPr>
          <p:spPr>
            <a:xfrm>
              <a:off x="4438173" y="3274409"/>
              <a:ext cx="1142142" cy="294608"/>
            </a:xfrm>
            <a:custGeom>
              <a:avLst/>
              <a:gdLst>
                <a:gd name="connsiteX0" fmla="*/ 1142143 w 1142142"/>
                <a:gd name="connsiteY0" fmla="*/ 130016 h 294608"/>
                <a:gd name="connsiteX1" fmla="*/ 1142143 w 1142142"/>
                <a:gd name="connsiteY1" fmla="*/ 294608 h 294608"/>
                <a:gd name="connsiteX2" fmla="*/ 80296 w 1142142"/>
                <a:gd name="connsiteY2" fmla="*/ 294608 h 294608"/>
                <a:gd name="connsiteX3" fmla="*/ 0 w 1142142"/>
                <a:gd name="connsiteY3" fmla="*/ 294608 h 294608"/>
                <a:gd name="connsiteX4" fmla="*/ 80296 w 1142142"/>
                <a:gd name="connsiteY4" fmla="*/ 0 h 294608"/>
                <a:gd name="connsiteX5" fmla="*/ 575310 w 1142142"/>
                <a:gd name="connsiteY5" fmla="*/ 0 h 294608"/>
                <a:gd name="connsiteX6" fmla="*/ 717042 w 1142142"/>
                <a:gd name="connsiteY6" fmla="*/ 0 h 294608"/>
                <a:gd name="connsiteX7" fmla="*/ 858679 w 1142142"/>
                <a:gd name="connsiteY7" fmla="*/ 0 h 294608"/>
                <a:gd name="connsiteX8" fmla="*/ 1000411 w 1142142"/>
                <a:gd name="connsiteY8" fmla="*/ 0 h 294608"/>
                <a:gd name="connsiteX9" fmla="*/ 1142143 w 1142142"/>
                <a:gd name="connsiteY9" fmla="*/ 0 h 294608"/>
                <a:gd name="connsiteX10" fmla="*/ 1142143 w 1142142"/>
                <a:gd name="connsiteY10" fmla="*/ 130016 h 2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2142" h="294608">
                  <a:moveTo>
                    <a:pt x="1142143" y="130016"/>
                  </a:moveTo>
                  <a:lnTo>
                    <a:pt x="1142143" y="294608"/>
                  </a:lnTo>
                  <a:lnTo>
                    <a:pt x="80296" y="294608"/>
                  </a:lnTo>
                  <a:lnTo>
                    <a:pt x="0" y="294608"/>
                  </a:lnTo>
                  <a:lnTo>
                    <a:pt x="80296" y="0"/>
                  </a:lnTo>
                  <a:lnTo>
                    <a:pt x="575310" y="0"/>
                  </a:lnTo>
                  <a:lnTo>
                    <a:pt x="717042" y="0"/>
                  </a:lnTo>
                  <a:lnTo>
                    <a:pt x="858679" y="0"/>
                  </a:lnTo>
                  <a:lnTo>
                    <a:pt x="1000411" y="0"/>
                  </a:lnTo>
                  <a:lnTo>
                    <a:pt x="1142143" y="0"/>
                  </a:lnTo>
                  <a:lnTo>
                    <a:pt x="1142143" y="13001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="" xmlns:a16="http://schemas.microsoft.com/office/drawing/2014/main" id="{CAB819D3-B3FF-004E-BF8A-F86E9E0A583E}"/>
                </a:ext>
              </a:extLst>
            </p:cNvPr>
            <p:cNvSpPr/>
            <p:nvPr/>
          </p:nvSpPr>
          <p:spPr>
            <a:xfrm>
              <a:off x="5438584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="" xmlns:a16="http://schemas.microsoft.com/office/drawing/2014/main" id="{793B0BC9-A979-164B-A396-43C28833CD05}"/>
                </a:ext>
              </a:extLst>
            </p:cNvPr>
            <p:cNvSpPr/>
            <p:nvPr/>
          </p:nvSpPr>
          <p:spPr>
            <a:xfrm>
              <a:off x="5438584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="" xmlns:a16="http://schemas.microsoft.com/office/drawing/2014/main" id="{C6562D2D-0B9E-A343-87D4-3BE4872CC17A}"/>
                </a:ext>
              </a:extLst>
            </p:cNvPr>
            <p:cNvSpPr/>
            <p:nvPr/>
          </p:nvSpPr>
          <p:spPr>
            <a:xfrm>
              <a:off x="5296852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="" xmlns:a16="http://schemas.microsoft.com/office/drawing/2014/main" id="{E9796CD6-C886-5448-99C7-36B11F98499C}"/>
                </a:ext>
              </a:extLst>
            </p:cNvPr>
            <p:cNvSpPr/>
            <p:nvPr/>
          </p:nvSpPr>
          <p:spPr>
            <a:xfrm>
              <a:off x="5296852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="" xmlns:a16="http://schemas.microsoft.com/office/drawing/2014/main" id="{E86B2C83-3DB0-304B-B555-6A04F62597B8}"/>
                </a:ext>
              </a:extLst>
            </p:cNvPr>
            <p:cNvSpPr/>
            <p:nvPr/>
          </p:nvSpPr>
          <p:spPr>
            <a:xfrm>
              <a:off x="5155215" y="2941415"/>
              <a:ext cx="141636" cy="332994"/>
            </a:xfrm>
            <a:custGeom>
              <a:avLst/>
              <a:gdLst>
                <a:gd name="connsiteX0" fmla="*/ 0 w 141636"/>
                <a:gd name="connsiteY0" fmla="*/ 0 h 332994"/>
                <a:gd name="connsiteX1" fmla="*/ 141637 w 141636"/>
                <a:gd name="connsiteY1" fmla="*/ 0 h 332994"/>
                <a:gd name="connsiteX2" fmla="*/ 141637 w 141636"/>
                <a:gd name="connsiteY2" fmla="*/ 332994 h 332994"/>
                <a:gd name="connsiteX3" fmla="*/ 0 w 141636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36" h="332994">
                  <a:moveTo>
                    <a:pt x="0" y="0"/>
                  </a:moveTo>
                  <a:lnTo>
                    <a:pt x="141637" y="0"/>
                  </a:lnTo>
                  <a:lnTo>
                    <a:pt x="141637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="" xmlns:a16="http://schemas.microsoft.com/office/drawing/2014/main" id="{3FDE6807-ABD8-0B4F-937E-203078A4C9DE}"/>
                </a:ext>
              </a:extLst>
            </p:cNvPr>
            <p:cNvSpPr/>
            <p:nvPr/>
          </p:nvSpPr>
          <p:spPr>
            <a:xfrm>
              <a:off x="5155215" y="2768346"/>
              <a:ext cx="141636" cy="173069"/>
            </a:xfrm>
            <a:custGeom>
              <a:avLst/>
              <a:gdLst>
                <a:gd name="connsiteX0" fmla="*/ 0 w 141636"/>
                <a:gd name="connsiteY0" fmla="*/ 0 h 173069"/>
                <a:gd name="connsiteX1" fmla="*/ 141637 w 141636"/>
                <a:gd name="connsiteY1" fmla="*/ 0 h 173069"/>
                <a:gd name="connsiteX2" fmla="*/ 141637 w 141636"/>
                <a:gd name="connsiteY2" fmla="*/ 173069 h 173069"/>
                <a:gd name="connsiteX3" fmla="*/ 0 w 141636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36" h="173069">
                  <a:moveTo>
                    <a:pt x="0" y="0"/>
                  </a:moveTo>
                  <a:lnTo>
                    <a:pt x="141637" y="0"/>
                  </a:lnTo>
                  <a:lnTo>
                    <a:pt x="141637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="" xmlns:a16="http://schemas.microsoft.com/office/drawing/2014/main" id="{5BA461C2-C60C-AE4E-BB55-C553E59E9177}"/>
                </a:ext>
              </a:extLst>
            </p:cNvPr>
            <p:cNvSpPr/>
            <p:nvPr/>
          </p:nvSpPr>
          <p:spPr>
            <a:xfrm>
              <a:off x="5013483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="" xmlns:a16="http://schemas.microsoft.com/office/drawing/2014/main" id="{F85A3ED8-FBA3-8246-8F21-71FADA55E396}"/>
                </a:ext>
              </a:extLst>
            </p:cNvPr>
            <p:cNvSpPr/>
            <p:nvPr/>
          </p:nvSpPr>
          <p:spPr>
            <a:xfrm>
              <a:off x="5013483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="" xmlns:a16="http://schemas.microsoft.com/office/drawing/2014/main" id="{BA072485-B91E-B049-B25E-D5903B2BBB77}"/>
                </a:ext>
              </a:extLst>
            </p:cNvPr>
            <p:cNvSpPr/>
            <p:nvPr/>
          </p:nvSpPr>
          <p:spPr>
            <a:xfrm>
              <a:off x="5653278" y="4178712"/>
              <a:ext cx="166115" cy="9525"/>
            </a:xfrm>
            <a:custGeom>
              <a:avLst/>
              <a:gdLst>
                <a:gd name="connsiteX0" fmla="*/ 166116 w 166115"/>
                <a:gd name="connsiteY0" fmla="*/ 0 h 9525"/>
                <a:gd name="connsiteX1" fmla="*/ 0 w 1661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15" h="9525">
                  <a:moveTo>
                    <a:pt x="166116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="" xmlns:a16="http://schemas.microsoft.com/office/drawing/2014/main" id="{DCAB7B84-61E8-3341-B70A-22CD2D040C69}"/>
                </a:ext>
              </a:extLst>
            </p:cNvPr>
            <p:cNvSpPr/>
            <p:nvPr/>
          </p:nvSpPr>
          <p:spPr>
            <a:xfrm>
              <a:off x="6372606" y="4178712"/>
              <a:ext cx="166115" cy="9525"/>
            </a:xfrm>
            <a:custGeom>
              <a:avLst/>
              <a:gdLst>
                <a:gd name="connsiteX0" fmla="*/ 166116 w 166115"/>
                <a:gd name="connsiteY0" fmla="*/ 0 h 9525"/>
                <a:gd name="connsiteX1" fmla="*/ 0 w 1661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15" h="9525">
                  <a:moveTo>
                    <a:pt x="166116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="" xmlns:a16="http://schemas.microsoft.com/office/drawing/2014/main" id="{9D83168D-B435-3243-9A28-0B6CBE19F739}"/>
                </a:ext>
              </a:extLst>
            </p:cNvPr>
            <p:cNvSpPr/>
            <p:nvPr/>
          </p:nvSpPr>
          <p:spPr>
            <a:xfrm>
              <a:off x="6372606" y="3569017"/>
              <a:ext cx="166115" cy="9525"/>
            </a:xfrm>
            <a:custGeom>
              <a:avLst/>
              <a:gdLst>
                <a:gd name="connsiteX0" fmla="*/ 0 w 166115"/>
                <a:gd name="connsiteY0" fmla="*/ 0 h 9525"/>
                <a:gd name="connsiteX1" fmla="*/ 166116 w 1661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15" h="9525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="" xmlns:a16="http://schemas.microsoft.com/office/drawing/2014/main" id="{97171CFF-D8F5-B640-BB20-7ABAA7525B3C}"/>
                </a:ext>
              </a:extLst>
            </p:cNvPr>
            <p:cNvSpPr/>
            <p:nvPr/>
          </p:nvSpPr>
          <p:spPr>
            <a:xfrm>
              <a:off x="5653278" y="3569017"/>
              <a:ext cx="166115" cy="9525"/>
            </a:xfrm>
            <a:custGeom>
              <a:avLst/>
              <a:gdLst>
                <a:gd name="connsiteX0" fmla="*/ 0 w 166115"/>
                <a:gd name="connsiteY0" fmla="*/ 0 h 9525"/>
                <a:gd name="connsiteX1" fmla="*/ 166116 w 1661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15" h="9525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="" xmlns:a16="http://schemas.microsoft.com/office/drawing/2014/main" id="{D87E81B1-FEBD-4E4D-B43A-416DEB875AB5}"/>
                </a:ext>
              </a:extLst>
            </p:cNvPr>
            <p:cNvSpPr/>
            <p:nvPr/>
          </p:nvSpPr>
          <p:spPr>
            <a:xfrm>
              <a:off x="7673530" y="3274409"/>
              <a:ext cx="80295" cy="294608"/>
            </a:xfrm>
            <a:custGeom>
              <a:avLst/>
              <a:gdLst>
                <a:gd name="connsiteX0" fmla="*/ 0 w 80295"/>
                <a:gd name="connsiteY0" fmla="*/ 294608 h 294608"/>
                <a:gd name="connsiteX1" fmla="*/ 80296 w 80295"/>
                <a:gd name="connsiteY1" fmla="*/ 294608 h 294608"/>
                <a:gd name="connsiteX2" fmla="*/ 0 w 80295"/>
                <a:gd name="connsiteY2" fmla="*/ 0 h 2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95" h="294608">
                  <a:moveTo>
                    <a:pt x="0" y="294608"/>
                  </a:moveTo>
                  <a:lnTo>
                    <a:pt x="80296" y="294608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="" xmlns:a16="http://schemas.microsoft.com/office/drawing/2014/main" id="{8C7CBDF6-231F-7641-AE7F-C48C7B257487}"/>
                </a:ext>
              </a:extLst>
            </p:cNvPr>
            <p:cNvSpPr/>
            <p:nvPr/>
          </p:nvSpPr>
          <p:spPr>
            <a:xfrm>
              <a:off x="6611683" y="3404425"/>
              <a:ext cx="9525" cy="164592"/>
            </a:xfrm>
            <a:custGeom>
              <a:avLst/>
              <a:gdLst>
                <a:gd name="connsiteX0" fmla="*/ 0 w 9525"/>
                <a:gd name="connsiteY0" fmla="*/ 0 h 164592"/>
                <a:gd name="connsiteX1" fmla="*/ 0 w 9525"/>
                <a:gd name="connsiteY1" fmla="*/ 164592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4592">
                  <a:moveTo>
                    <a:pt x="0" y="0"/>
                  </a:moveTo>
                  <a:lnTo>
                    <a:pt x="0" y="16459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="" xmlns:a16="http://schemas.microsoft.com/office/drawing/2014/main" id="{01447119-62F8-EB41-882B-2F0F366917A0}"/>
                </a:ext>
              </a:extLst>
            </p:cNvPr>
            <p:cNvSpPr/>
            <p:nvPr/>
          </p:nvSpPr>
          <p:spPr>
            <a:xfrm>
              <a:off x="5580316" y="3404425"/>
              <a:ext cx="9525" cy="164592"/>
            </a:xfrm>
            <a:custGeom>
              <a:avLst/>
              <a:gdLst>
                <a:gd name="connsiteX0" fmla="*/ 0 w 9525"/>
                <a:gd name="connsiteY0" fmla="*/ 164592 h 164592"/>
                <a:gd name="connsiteX1" fmla="*/ 0 w 9525"/>
                <a:gd name="connsiteY1" fmla="*/ 0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4592">
                  <a:moveTo>
                    <a:pt x="0" y="164592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="" xmlns:a16="http://schemas.microsoft.com/office/drawing/2014/main" id="{B75514E4-31A4-954D-A180-4C677FBCF072}"/>
                </a:ext>
              </a:extLst>
            </p:cNvPr>
            <p:cNvSpPr/>
            <p:nvPr/>
          </p:nvSpPr>
          <p:spPr>
            <a:xfrm>
              <a:off x="4438173" y="3274409"/>
              <a:ext cx="80295" cy="294608"/>
            </a:xfrm>
            <a:custGeom>
              <a:avLst/>
              <a:gdLst>
                <a:gd name="connsiteX0" fmla="*/ 80296 w 80295"/>
                <a:gd name="connsiteY0" fmla="*/ 0 h 294608"/>
                <a:gd name="connsiteX1" fmla="*/ 0 w 80295"/>
                <a:gd name="connsiteY1" fmla="*/ 294608 h 294608"/>
                <a:gd name="connsiteX2" fmla="*/ 80296 w 80295"/>
                <a:gd name="connsiteY2" fmla="*/ 294608 h 2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95" h="294608">
                  <a:moveTo>
                    <a:pt x="80296" y="0"/>
                  </a:moveTo>
                  <a:lnTo>
                    <a:pt x="0" y="294608"/>
                  </a:lnTo>
                  <a:lnTo>
                    <a:pt x="80296" y="29460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="" xmlns:a16="http://schemas.microsoft.com/office/drawing/2014/main" id="{06F410DA-2EE0-E247-9852-761717A966DD}"/>
                </a:ext>
              </a:extLst>
            </p:cNvPr>
            <p:cNvSpPr/>
            <p:nvPr/>
          </p:nvSpPr>
          <p:spPr>
            <a:xfrm>
              <a:off x="5580316" y="3569017"/>
              <a:ext cx="72961" cy="609695"/>
            </a:xfrm>
            <a:custGeom>
              <a:avLst/>
              <a:gdLst>
                <a:gd name="connsiteX0" fmla="*/ 0 w 72961"/>
                <a:gd name="connsiteY0" fmla="*/ 0 h 609695"/>
                <a:gd name="connsiteX1" fmla="*/ 72962 w 72961"/>
                <a:gd name="connsiteY1" fmla="*/ 0 h 609695"/>
                <a:gd name="connsiteX2" fmla="*/ 72962 w 72961"/>
                <a:gd name="connsiteY2" fmla="*/ 609695 h 609695"/>
                <a:gd name="connsiteX3" fmla="*/ 0 w 72961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61" h="609695">
                  <a:moveTo>
                    <a:pt x="0" y="0"/>
                  </a:moveTo>
                  <a:lnTo>
                    <a:pt x="72962" y="0"/>
                  </a:lnTo>
                  <a:lnTo>
                    <a:pt x="72962" y="609695"/>
                  </a:lnTo>
                  <a:lnTo>
                    <a:pt x="0" y="60969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="" xmlns:a16="http://schemas.microsoft.com/office/drawing/2014/main" id="{A1FC4A07-F3BF-8F49-AC3C-0B2C059B33F1}"/>
                </a:ext>
              </a:extLst>
            </p:cNvPr>
            <p:cNvSpPr/>
            <p:nvPr/>
          </p:nvSpPr>
          <p:spPr>
            <a:xfrm>
              <a:off x="6538722" y="3569017"/>
              <a:ext cx="72961" cy="609695"/>
            </a:xfrm>
            <a:custGeom>
              <a:avLst/>
              <a:gdLst>
                <a:gd name="connsiteX0" fmla="*/ 72962 w 72961"/>
                <a:gd name="connsiteY0" fmla="*/ 609695 h 609695"/>
                <a:gd name="connsiteX1" fmla="*/ 0 w 72961"/>
                <a:gd name="connsiteY1" fmla="*/ 609695 h 609695"/>
                <a:gd name="connsiteX2" fmla="*/ 0 w 72961"/>
                <a:gd name="connsiteY2" fmla="*/ 0 h 609695"/>
                <a:gd name="connsiteX3" fmla="*/ 72962 w 72961"/>
                <a:gd name="connsiteY3" fmla="*/ 0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61" h="609695">
                  <a:moveTo>
                    <a:pt x="72962" y="609695"/>
                  </a:moveTo>
                  <a:lnTo>
                    <a:pt x="0" y="609695"/>
                  </a:lnTo>
                  <a:lnTo>
                    <a:pt x="0" y="0"/>
                  </a:lnTo>
                  <a:lnTo>
                    <a:pt x="7296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="" xmlns:a16="http://schemas.microsoft.com/office/drawing/2014/main" id="{CFC62C14-D9E6-9B40-AC2F-1C0666E4A480}"/>
                </a:ext>
              </a:extLst>
            </p:cNvPr>
            <p:cNvSpPr/>
            <p:nvPr/>
          </p:nvSpPr>
          <p:spPr>
            <a:xfrm>
              <a:off x="6611683" y="3569017"/>
              <a:ext cx="1061847" cy="609695"/>
            </a:xfrm>
            <a:custGeom>
              <a:avLst/>
              <a:gdLst>
                <a:gd name="connsiteX0" fmla="*/ 0 w 1061847"/>
                <a:gd name="connsiteY0" fmla="*/ 0 h 609695"/>
                <a:gd name="connsiteX1" fmla="*/ 1061847 w 1061847"/>
                <a:gd name="connsiteY1" fmla="*/ 0 h 609695"/>
                <a:gd name="connsiteX2" fmla="*/ 1061847 w 1061847"/>
                <a:gd name="connsiteY2" fmla="*/ 609695 h 609695"/>
                <a:gd name="connsiteX3" fmla="*/ 0 w 1061847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847" h="609695">
                  <a:moveTo>
                    <a:pt x="0" y="0"/>
                  </a:moveTo>
                  <a:lnTo>
                    <a:pt x="1061847" y="0"/>
                  </a:lnTo>
                  <a:lnTo>
                    <a:pt x="1061847" y="609695"/>
                  </a:lnTo>
                  <a:lnTo>
                    <a:pt x="0" y="609695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="" xmlns:a16="http://schemas.microsoft.com/office/drawing/2014/main" id="{BC8126CE-6461-3043-9A2C-9AA3BCCC9995}"/>
                </a:ext>
              </a:extLst>
            </p:cNvPr>
            <p:cNvSpPr/>
            <p:nvPr/>
          </p:nvSpPr>
          <p:spPr>
            <a:xfrm>
              <a:off x="4518469" y="2438400"/>
              <a:ext cx="3155060" cy="836009"/>
            </a:xfrm>
            <a:custGeom>
              <a:avLst/>
              <a:gdLst>
                <a:gd name="connsiteX0" fmla="*/ 2660047 w 3155060"/>
                <a:gd name="connsiteY0" fmla="*/ 836009 h 836009"/>
                <a:gd name="connsiteX1" fmla="*/ 3155061 w 3155060"/>
                <a:gd name="connsiteY1" fmla="*/ 836009 h 836009"/>
                <a:gd name="connsiteX2" fmla="*/ 2773109 w 3155060"/>
                <a:gd name="connsiteY2" fmla="*/ 64199 h 836009"/>
                <a:gd name="connsiteX3" fmla="*/ 2518315 w 3155060"/>
                <a:gd name="connsiteY3" fmla="*/ 88297 h 836009"/>
                <a:gd name="connsiteX4" fmla="*/ 1577531 w 3155060"/>
                <a:gd name="connsiteY4" fmla="*/ 0 h 836009"/>
                <a:gd name="connsiteX5" fmla="*/ 638937 w 3155060"/>
                <a:gd name="connsiteY5" fmla="*/ 88297 h 836009"/>
                <a:gd name="connsiteX6" fmla="*/ 415671 w 3155060"/>
                <a:gd name="connsiteY6" fmla="*/ 64199 h 836009"/>
                <a:gd name="connsiteX7" fmla="*/ 0 w 3155060"/>
                <a:gd name="connsiteY7" fmla="*/ 836009 h 836009"/>
                <a:gd name="connsiteX8" fmla="*/ 495014 w 3155060"/>
                <a:gd name="connsiteY8" fmla="*/ 836009 h 8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5060" h="836009">
                  <a:moveTo>
                    <a:pt x="2660047" y="836009"/>
                  </a:moveTo>
                  <a:lnTo>
                    <a:pt x="3155061" y="836009"/>
                  </a:lnTo>
                  <a:lnTo>
                    <a:pt x="2773109" y="64199"/>
                  </a:lnTo>
                  <a:lnTo>
                    <a:pt x="2518315" y="88297"/>
                  </a:lnTo>
                  <a:lnTo>
                    <a:pt x="1577531" y="0"/>
                  </a:lnTo>
                  <a:lnTo>
                    <a:pt x="638937" y="88297"/>
                  </a:lnTo>
                  <a:lnTo>
                    <a:pt x="415671" y="64199"/>
                  </a:lnTo>
                  <a:lnTo>
                    <a:pt x="0" y="836009"/>
                  </a:lnTo>
                  <a:lnTo>
                    <a:pt x="495014" y="83600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="" xmlns:a16="http://schemas.microsoft.com/office/drawing/2014/main" id="{308EA252-EC04-4C4A-912C-86E05FAB7090}"/>
                </a:ext>
              </a:extLst>
            </p:cNvPr>
            <p:cNvSpPr/>
            <p:nvPr/>
          </p:nvSpPr>
          <p:spPr>
            <a:xfrm>
              <a:off x="6250971" y="3693223"/>
              <a:ext cx="121634" cy="485489"/>
            </a:xfrm>
            <a:custGeom>
              <a:avLst/>
              <a:gdLst>
                <a:gd name="connsiteX0" fmla="*/ 121634 w 121634"/>
                <a:gd name="connsiteY0" fmla="*/ 0 h 485489"/>
                <a:gd name="connsiteX1" fmla="*/ 121634 w 121634"/>
                <a:gd name="connsiteY1" fmla="*/ 485489 h 485489"/>
                <a:gd name="connsiteX2" fmla="*/ 0 w 121634"/>
                <a:gd name="connsiteY2" fmla="*/ 485489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34" h="485489">
                  <a:moveTo>
                    <a:pt x="121634" y="0"/>
                  </a:moveTo>
                  <a:lnTo>
                    <a:pt x="121634" y="485489"/>
                  </a:lnTo>
                  <a:lnTo>
                    <a:pt x="0" y="48548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="" xmlns:a16="http://schemas.microsoft.com/office/drawing/2014/main" id="{A0998BFF-5368-B641-9794-7188B9F0D6AC}"/>
                </a:ext>
              </a:extLst>
            </p:cNvPr>
            <p:cNvSpPr/>
            <p:nvPr/>
          </p:nvSpPr>
          <p:spPr>
            <a:xfrm>
              <a:off x="5819394" y="3693223"/>
              <a:ext cx="127063" cy="485489"/>
            </a:xfrm>
            <a:custGeom>
              <a:avLst/>
              <a:gdLst>
                <a:gd name="connsiteX0" fmla="*/ 127063 w 127063"/>
                <a:gd name="connsiteY0" fmla="*/ 485489 h 485489"/>
                <a:gd name="connsiteX1" fmla="*/ 0 w 127063"/>
                <a:gd name="connsiteY1" fmla="*/ 485489 h 485489"/>
                <a:gd name="connsiteX2" fmla="*/ 0 w 127063"/>
                <a:gd name="connsiteY2" fmla="*/ 0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63" h="485489">
                  <a:moveTo>
                    <a:pt x="127063" y="485489"/>
                  </a:moveTo>
                  <a:lnTo>
                    <a:pt x="0" y="485489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="" xmlns:a16="http://schemas.microsoft.com/office/drawing/2014/main" id="{B8611882-44CD-FC42-94ED-01C6D8C2AB4A}"/>
                </a:ext>
              </a:extLst>
            </p:cNvPr>
            <p:cNvSpPr/>
            <p:nvPr/>
          </p:nvSpPr>
          <p:spPr>
            <a:xfrm>
              <a:off x="5946457" y="3693223"/>
              <a:ext cx="304514" cy="485489"/>
            </a:xfrm>
            <a:custGeom>
              <a:avLst/>
              <a:gdLst>
                <a:gd name="connsiteX0" fmla="*/ 304514 w 304514"/>
                <a:gd name="connsiteY0" fmla="*/ 0 h 485489"/>
                <a:gd name="connsiteX1" fmla="*/ 304514 w 304514"/>
                <a:gd name="connsiteY1" fmla="*/ 485489 h 485489"/>
                <a:gd name="connsiteX2" fmla="*/ 0 w 304514"/>
                <a:gd name="connsiteY2" fmla="*/ 485489 h 485489"/>
                <a:gd name="connsiteX3" fmla="*/ 0 w 304514"/>
                <a:gd name="connsiteY3" fmla="*/ 0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14" h="485489">
                  <a:moveTo>
                    <a:pt x="304514" y="0"/>
                  </a:moveTo>
                  <a:lnTo>
                    <a:pt x="304514" y="485489"/>
                  </a:lnTo>
                  <a:lnTo>
                    <a:pt x="0" y="485489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="" xmlns:a16="http://schemas.microsoft.com/office/drawing/2014/main" id="{2C494AC2-4278-3E48-8D34-D816BDD965F4}"/>
                </a:ext>
              </a:extLst>
            </p:cNvPr>
            <p:cNvSpPr/>
            <p:nvPr/>
          </p:nvSpPr>
          <p:spPr>
            <a:xfrm>
              <a:off x="5819394" y="3569017"/>
              <a:ext cx="553212" cy="124205"/>
            </a:xfrm>
            <a:custGeom>
              <a:avLst/>
              <a:gdLst>
                <a:gd name="connsiteX0" fmla="*/ 553212 w 553212"/>
                <a:gd name="connsiteY0" fmla="*/ 124206 h 124205"/>
                <a:gd name="connsiteX1" fmla="*/ 431578 w 553212"/>
                <a:gd name="connsiteY1" fmla="*/ 124206 h 124205"/>
                <a:gd name="connsiteX2" fmla="*/ 127063 w 553212"/>
                <a:gd name="connsiteY2" fmla="*/ 124206 h 124205"/>
                <a:gd name="connsiteX3" fmla="*/ 0 w 553212"/>
                <a:gd name="connsiteY3" fmla="*/ 124206 h 124205"/>
                <a:gd name="connsiteX4" fmla="*/ 0 w 553212"/>
                <a:gd name="connsiteY4" fmla="*/ 0 h 124205"/>
                <a:gd name="connsiteX5" fmla="*/ 553212 w 553212"/>
                <a:gd name="connsiteY5" fmla="*/ 0 h 124205"/>
                <a:gd name="connsiteX6" fmla="*/ 553212 w 553212"/>
                <a:gd name="connsiteY6" fmla="*/ 124206 h 1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212" h="124205">
                  <a:moveTo>
                    <a:pt x="553212" y="124206"/>
                  </a:moveTo>
                  <a:lnTo>
                    <a:pt x="431578" y="124206"/>
                  </a:lnTo>
                  <a:lnTo>
                    <a:pt x="127063" y="124206"/>
                  </a:lnTo>
                  <a:lnTo>
                    <a:pt x="0" y="124206"/>
                  </a:lnTo>
                  <a:lnTo>
                    <a:pt x="0" y="0"/>
                  </a:lnTo>
                  <a:lnTo>
                    <a:pt x="553212" y="0"/>
                  </a:lnTo>
                  <a:lnTo>
                    <a:pt x="553212" y="124206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="" xmlns:a16="http://schemas.microsoft.com/office/drawing/2014/main" id="{E509D95A-6AD6-2A4D-A3A7-BFF5709C2DF0}"/>
                </a:ext>
              </a:extLst>
            </p:cNvPr>
            <p:cNvSpPr/>
            <p:nvPr/>
          </p:nvSpPr>
          <p:spPr>
            <a:xfrm>
              <a:off x="5580316" y="2768346"/>
              <a:ext cx="161353" cy="9525"/>
            </a:xfrm>
            <a:custGeom>
              <a:avLst/>
              <a:gdLst>
                <a:gd name="connsiteX0" fmla="*/ 0 w 161353"/>
                <a:gd name="connsiteY0" fmla="*/ 0 h 9525"/>
                <a:gd name="connsiteX1" fmla="*/ 161354 w 1613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53" h="9525">
                  <a:moveTo>
                    <a:pt x="0" y="0"/>
                  </a:moveTo>
                  <a:lnTo>
                    <a:pt x="16135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="" xmlns:a16="http://schemas.microsoft.com/office/drawing/2014/main" id="{5B395561-3922-374E-9BE0-C2092CAFC8BC}"/>
                </a:ext>
              </a:extLst>
            </p:cNvPr>
            <p:cNvSpPr/>
            <p:nvPr/>
          </p:nvSpPr>
          <p:spPr>
            <a:xfrm>
              <a:off x="5580316" y="3274409"/>
              <a:ext cx="161353" cy="130016"/>
            </a:xfrm>
            <a:custGeom>
              <a:avLst/>
              <a:gdLst>
                <a:gd name="connsiteX0" fmla="*/ 161354 w 161353"/>
                <a:gd name="connsiteY0" fmla="*/ 130016 h 130016"/>
                <a:gd name="connsiteX1" fmla="*/ 0 w 161353"/>
                <a:gd name="connsiteY1" fmla="*/ 130016 h 130016"/>
                <a:gd name="connsiteX2" fmla="*/ 0 w 161353"/>
                <a:gd name="connsiteY2" fmla="*/ 0 h 13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353" h="130016">
                  <a:moveTo>
                    <a:pt x="161354" y="130016"/>
                  </a:moveTo>
                  <a:lnTo>
                    <a:pt x="0" y="130016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="" xmlns:a16="http://schemas.microsoft.com/office/drawing/2014/main" id="{A462A64E-C8BD-C14E-B1BD-742D495FA234}"/>
                </a:ext>
              </a:extLst>
            </p:cNvPr>
            <p:cNvSpPr/>
            <p:nvPr/>
          </p:nvSpPr>
          <p:spPr>
            <a:xfrm>
              <a:off x="5741670" y="2768345"/>
              <a:ext cx="141731" cy="636079"/>
            </a:xfrm>
            <a:custGeom>
              <a:avLst/>
              <a:gdLst>
                <a:gd name="connsiteX0" fmla="*/ 141732 w 141731"/>
                <a:gd name="connsiteY0" fmla="*/ 636080 h 636079"/>
                <a:gd name="connsiteX1" fmla="*/ 0 w 141731"/>
                <a:gd name="connsiteY1" fmla="*/ 636080 h 636079"/>
                <a:gd name="connsiteX2" fmla="*/ 0 w 141731"/>
                <a:gd name="connsiteY2" fmla="*/ 173069 h 636079"/>
                <a:gd name="connsiteX3" fmla="*/ 0 w 141731"/>
                <a:gd name="connsiteY3" fmla="*/ 0 h 636079"/>
                <a:gd name="connsiteX4" fmla="*/ 141732 w 141731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1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="" xmlns:a16="http://schemas.microsoft.com/office/drawing/2014/main" id="{D4546386-5973-794B-AF70-65A3A91697F9}"/>
                </a:ext>
              </a:extLst>
            </p:cNvPr>
            <p:cNvSpPr/>
            <p:nvPr/>
          </p:nvSpPr>
          <p:spPr>
            <a:xfrm>
              <a:off x="5883401" y="2768345"/>
              <a:ext cx="141732" cy="636079"/>
            </a:xfrm>
            <a:custGeom>
              <a:avLst/>
              <a:gdLst>
                <a:gd name="connsiteX0" fmla="*/ 141732 w 141732"/>
                <a:gd name="connsiteY0" fmla="*/ 636080 h 636079"/>
                <a:gd name="connsiteX1" fmla="*/ 0 w 141732"/>
                <a:gd name="connsiteY1" fmla="*/ 636080 h 636079"/>
                <a:gd name="connsiteX2" fmla="*/ 0 w 141732"/>
                <a:gd name="connsiteY2" fmla="*/ 173069 h 636079"/>
                <a:gd name="connsiteX3" fmla="*/ 0 w 141732"/>
                <a:gd name="connsiteY3" fmla="*/ 0 h 636079"/>
                <a:gd name="connsiteX4" fmla="*/ 141732 w 141732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="" xmlns:a16="http://schemas.microsoft.com/office/drawing/2014/main" id="{FE1571D6-8A9B-E943-A68B-62048324976D}"/>
                </a:ext>
              </a:extLst>
            </p:cNvPr>
            <p:cNvSpPr/>
            <p:nvPr/>
          </p:nvSpPr>
          <p:spPr>
            <a:xfrm>
              <a:off x="6025133" y="2768345"/>
              <a:ext cx="141732" cy="636079"/>
            </a:xfrm>
            <a:custGeom>
              <a:avLst/>
              <a:gdLst>
                <a:gd name="connsiteX0" fmla="*/ 141732 w 141732"/>
                <a:gd name="connsiteY0" fmla="*/ 636080 h 636079"/>
                <a:gd name="connsiteX1" fmla="*/ 0 w 141732"/>
                <a:gd name="connsiteY1" fmla="*/ 636080 h 636079"/>
                <a:gd name="connsiteX2" fmla="*/ 0 w 141732"/>
                <a:gd name="connsiteY2" fmla="*/ 173069 h 636079"/>
                <a:gd name="connsiteX3" fmla="*/ 0 w 141732"/>
                <a:gd name="connsiteY3" fmla="*/ 0 h 636079"/>
                <a:gd name="connsiteX4" fmla="*/ 141732 w 141732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="" xmlns:a16="http://schemas.microsoft.com/office/drawing/2014/main" id="{E22342F1-70EC-7C46-9155-8CED182E276A}"/>
                </a:ext>
              </a:extLst>
            </p:cNvPr>
            <p:cNvSpPr/>
            <p:nvPr/>
          </p:nvSpPr>
          <p:spPr>
            <a:xfrm>
              <a:off x="6166866" y="2768345"/>
              <a:ext cx="141732" cy="636079"/>
            </a:xfrm>
            <a:custGeom>
              <a:avLst/>
              <a:gdLst>
                <a:gd name="connsiteX0" fmla="*/ 141732 w 141732"/>
                <a:gd name="connsiteY0" fmla="*/ 636080 h 636079"/>
                <a:gd name="connsiteX1" fmla="*/ 0 w 141732"/>
                <a:gd name="connsiteY1" fmla="*/ 636080 h 636079"/>
                <a:gd name="connsiteX2" fmla="*/ 0 w 141732"/>
                <a:gd name="connsiteY2" fmla="*/ 173069 h 636079"/>
                <a:gd name="connsiteX3" fmla="*/ 0 w 141732"/>
                <a:gd name="connsiteY3" fmla="*/ 0 h 636079"/>
                <a:gd name="connsiteX4" fmla="*/ 141732 w 141732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="" xmlns:a16="http://schemas.microsoft.com/office/drawing/2014/main" id="{AC03BA2E-871F-994B-B514-1086CABEDC1C}"/>
                </a:ext>
              </a:extLst>
            </p:cNvPr>
            <p:cNvSpPr/>
            <p:nvPr/>
          </p:nvSpPr>
          <p:spPr>
            <a:xfrm>
              <a:off x="6308598" y="2768345"/>
              <a:ext cx="141732" cy="636079"/>
            </a:xfrm>
            <a:custGeom>
              <a:avLst/>
              <a:gdLst>
                <a:gd name="connsiteX0" fmla="*/ 141732 w 141732"/>
                <a:gd name="connsiteY0" fmla="*/ 636080 h 636079"/>
                <a:gd name="connsiteX1" fmla="*/ 0 w 141732"/>
                <a:gd name="connsiteY1" fmla="*/ 636080 h 636079"/>
                <a:gd name="connsiteX2" fmla="*/ 0 w 141732"/>
                <a:gd name="connsiteY2" fmla="*/ 173069 h 636079"/>
                <a:gd name="connsiteX3" fmla="*/ 0 w 141732"/>
                <a:gd name="connsiteY3" fmla="*/ 0 h 636079"/>
                <a:gd name="connsiteX4" fmla="*/ 141732 w 141732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="" xmlns:a16="http://schemas.microsoft.com/office/drawing/2014/main" id="{9590ED63-F261-FB4F-895D-3084BEB67D59}"/>
                </a:ext>
              </a:extLst>
            </p:cNvPr>
            <p:cNvSpPr/>
            <p:nvPr/>
          </p:nvSpPr>
          <p:spPr>
            <a:xfrm>
              <a:off x="6450330" y="2768345"/>
              <a:ext cx="161353" cy="636079"/>
            </a:xfrm>
            <a:custGeom>
              <a:avLst/>
              <a:gdLst>
                <a:gd name="connsiteX0" fmla="*/ 161354 w 161353"/>
                <a:gd name="connsiteY0" fmla="*/ 506063 h 636079"/>
                <a:gd name="connsiteX1" fmla="*/ 161354 w 161353"/>
                <a:gd name="connsiteY1" fmla="*/ 636080 h 636079"/>
                <a:gd name="connsiteX2" fmla="*/ 0 w 161353"/>
                <a:gd name="connsiteY2" fmla="*/ 636080 h 636079"/>
                <a:gd name="connsiteX3" fmla="*/ 0 w 161353"/>
                <a:gd name="connsiteY3" fmla="*/ 173069 h 636079"/>
                <a:gd name="connsiteX4" fmla="*/ 0 w 161353"/>
                <a:gd name="connsiteY4" fmla="*/ 0 h 636079"/>
                <a:gd name="connsiteX5" fmla="*/ 161354 w 161353"/>
                <a:gd name="connsiteY5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53" h="636079">
                  <a:moveTo>
                    <a:pt x="161354" y="506063"/>
                  </a:moveTo>
                  <a:lnTo>
                    <a:pt x="161354" y="636080"/>
                  </a:ln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61354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="" xmlns:a16="http://schemas.microsoft.com/office/drawing/2014/main" id="{9377AF8C-454C-A549-803C-344144491F5E}"/>
                </a:ext>
              </a:extLst>
            </p:cNvPr>
            <p:cNvSpPr/>
            <p:nvPr/>
          </p:nvSpPr>
          <p:spPr>
            <a:xfrm>
              <a:off x="5741670" y="2941415"/>
              <a:ext cx="708660" cy="9525"/>
            </a:xfrm>
            <a:custGeom>
              <a:avLst/>
              <a:gdLst>
                <a:gd name="connsiteX0" fmla="*/ 0 w 708660"/>
                <a:gd name="connsiteY0" fmla="*/ 0 h 9525"/>
                <a:gd name="connsiteX1" fmla="*/ 141732 w 708660"/>
                <a:gd name="connsiteY1" fmla="*/ 0 h 9525"/>
                <a:gd name="connsiteX2" fmla="*/ 283464 w 708660"/>
                <a:gd name="connsiteY2" fmla="*/ 0 h 9525"/>
                <a:gd name="connsiteX3" fmla="*/ 425196 w 708660"/>
                <a:gd name="connsiteY3" fmla="*/ 0 h 9525"/>
                <a:gd name="connsiteX4" fmla="*/ 566928 w 708660"/>
                <a:gd name="connsiteY4" fmla="*/ 0 h 9525"/>
                <a:gd name="connsiteX5" fmla="*/ 708660 w 708660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660" h="9525">
                  <a:moveTo>
                    <a:pt x="0" y="0"/>
                  </a:moveTo>
                  <a:lnTo>
                    <a:pt x="141732" y="0"/>
                  </a:lnTo>
                  <a:lnTo>
                    <a:pt x="283464" y="0"/>
                  </a:lnTo>
                  <a:lnTo>
                    <a:pt x="425196" y="0"/>
                  </a:lnTo>
                  <a:lnTo>
                    <a:pt x="566928" y="0"/>
                  </a:lnTo>
                  <a:lnTo>
                    <a:pt x="70866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="" xmlns:a16="http://schemas.microsoft.com/office/drawing/2014/main" id="{65757A65-BF15-D346-A90B-E5FBAF3C88DD}"/>
                </a:ext>
              </a:extLst>
            </p:cNvPr>
            <p:cNvSpPr/>
            <p:nvPr/>
          </p:nvSpPr>
          <p:spPr>
            <a:xfrm>
              <a:off x="6611683" y="2768345"/>
              <a:ext cx="141731" cy="506063"/>
            </a:xfrm>
            <a:custGeom>
              <a:avLst/>
              <a:gdLst>
                <a:gd name="connsiteX0" fmla="*/ 141732 w 141731"/>
                <a:gd name="connsiteY0" fmla="*/ 506063 h 506063"/>
                <a:gd name="connsiteX1" fmla="*/ 0 w 141731"/>
                <a:gd name="connsiteY1" fmla="*/ 506063 h 506063"/>
                <a:gd name="connsiteX2" fmla="*/ 0 w 141731"/>
                <a:gd name="connsiteY2" fmla="*/ 173069 h 506063"/>
                <a:gd name="connsiteX3" fmla="*/ 0 w 141731"/>
                <a:gd name="connsiteY3" fmla="*/ 0 h 506063"/>
                <a:gd name="connsiteX4" fmla="*/ 141732 w 141731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1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="" xmlns:a16="http://schemas.microsoft.com/office/drawing/2014/main" id="{FB003B95-0F8F-0540-9455-0E7220EC0C2C}"/>
                </a:ext>
              </a:extLst>
            </p:cNvPr>
            <p:cNvSpPr/>
            <p:nvPr/>
          </p:nvSpPr>
          <p:spPr>
            <a:xfrm>
              <a:off x="6753415" y="2768345"/>
              <a:ext cx="141732" cy="506063"/>
            </a:xfrm>
            <a:custGeom>
              <a:avLst/>
              <a:gdLst>
                <a:gd name="connsiteX0" fmla="*/ 141732 w 141732"/>
                <a:gd name="connsiteY0" fmla="*/ 506063 h 506063"/>
                <a:gd name="connsiteX1" fmla="*/ 0 w 141732"/>
                <a:gd name="connsiteY1" fmla="*/ 506063 h 506063"/>
                <a:gd name="connsiteX2" fmla="*/ 0 w 141732"/>
                <a:gd name="connsiteY2" fmla="*/ 173069 h 506063"/>
                <a:gd name="connsiteX3" fmla="*/ 0 w 141732"/>
                <a:gd name="connsiteY3" fmla="*/ 0 h 506063"/>
                <a:gd name="connsiteX4" fmla="*/ 141732 w 141732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="" xmlns:a16="http://schemas.microsoft.com/office/drawing/2014/main" id="{31490CC2-2CDA-D644-B5BE-0FC35A97EE3C}"/>
                </a:ext>
              </a:extLst>
            </p:cNvPr>
            <p:cNvSpPr/>
            <p:nvPr/>
          </p:nvSpPr>
          <p:spPr>
            <a:xfrm>
              <a:off x="6895147" y="2768345"/>
              <a:ext cx="141636" cy="506063"/>
            </a:xfrm>
            <a:custGeom>
              <a:avLst/>
              <a:gdLst>
                <a:gd name="connsiteX0" fmla="*/ 141637 w 141636"/>
                <a:gd name="connsiteY0" fmla="*/ 506063 h 506063"/>
                <a:gd name="connsiteX1" fmla="*/ 0 w 141636"/>
                <a:gd name="connsiteY1" fmla="*/ 506063 h 506063"/>
                <a:gd name="connsiteX2" fmla="*/ 0 w 141636"/>
                <a:gd name="connsiteY2" fmla="*/ 173069 h 506063"/>
                <a:gd name="connsiteX3" fmla="*/ 0 w 141636"/>
                <a:gd name="connsiteY3" fmla="*/ 0 h 506063"/>
                <a:gd name="connsiteX4" fmla="*/ 141637 w 141636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36" h="506063">
                  <a:moveTo>
                    <a:pt x="141637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63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="" xmlns:a16="http://schemas.microsoft.com/office/drawing/2014/main" id="{ED057449-6AC5-9F4D-BABD-1503FDDC9455}"/>
                </a:ext>
              </a:extLst>
            </p:cNvPr>
            <p:cNvSpPr/>
            <p:nvPr/>
          </p:nvSpPr>
          <p:spPr>
            <a:xfrm>
              <a:off x="7036784" y="2768345"/>
              <a:ext cx="141732" cy="506063"/>
            </a:xfrm>
            <a:custGeom>
              <a:avLst/>
              <a:gdLst>
                <a:gd name="connsiteX0" fmla="*/ 141732 w 141732"/>
                <a:gd name="connsiteY0" fmla="*/ 506063 h 506063"/>
                <a:gd name="connsiteX1" fmla="*/ 0 w 141732"/>
                <a:gd name="connsiteY1" fmla="*/ 506063 h 506063"/>
                <a:gd name="connsiteX2" fmla="*/ 0 w 141732"/>
                <a:gd name="connsiteY2" fmla="*/ 173069 h 506063"/>
                <a:gd name="connsiteX3" fmla="*/ 0 w 141732"/>
                <a:gd name="connsiteY3" fmla="*/ 0 h 506063"/>
                <a:gd name="connsiteX4" fmla="*/ 141732 w 141732"/>
                <a:gd name="connsiteY4" fmla="*/ 0 h 506063"/>
                <a:gd name="connsiteX5" fmla="*/ 141732 w 141732"/>
                <a:gd name="connsiteY5" fmla="*/ 173069 h 506063"/>
                <a:gd name="connsiteX6" fmla="*/ 141732 w 141732"/>
                <a:gd name="connsiteY6" fmla="*/ 506063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32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  <a:lnTo>
                    <a:pt x="141732" y="173069"/>
                  </a:lnTo>
                  <a:lnTo>
                    <a:pt x="141732" y="50606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="" xmlns:a16="http://schemas.microsoft.com/office/drawing/2014/main" id="{EC3AF43F-66C1-4C4F-A8BF-1B4804297AAC}"/>
                </a:ext>
              </a:extLst>
            </p:cNvPr>
            <p:cNvSpPr/>
            <p:nvPr/>
          </p:nvSpPr>
          <p:spPr>
            <a:xfrm>
              <a:off x="6611683" y="2941415"/>
              <a:ext cx="566832" cy="9525"/>
            </a:xfrm>
            <a:custGeom>
              <a:avLst/>
              <a:gdLst>
                <a:gd name="connsiteX0" fmla="*/ 0 w 566832"/>
                <a:gd name="connsiteY0" fmla="*/ 0 h 9525"/>
                <a:gd name="connsiteX1" fmla="*/ 141732 w 566832"/>
                <a:gd name="connsiteY1" fmla="*/ 0 h 9525"/>
                <a:gd name="connsiteX2" fmla="*/ 283464 w 566832"/>
                <a:gd name="connsiteY2" fmla="*/ 0 h 9525"/>
                <a:gd name="connsiteX3" fmla="*/ 425101 w 566832"/>
                <a:gd name="connsiteY3" fmla="*/ 0 h 9525"/>
                <a:gd name="connsiteX4" fmla="*/ 566833 w 566832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832" h="9525">
                  <a:moveTo>
                    <a:pt x="0" y="0"/>
                  </a:moveTo>
                  <a:lnTo>
                    <a:pt x="141732" y="0"/>
                  </a:lnTo>
                  <a:lnTo>
                    <a:pt x="283464" y="0"/>
                  </a:lnTo>
                  <a:lnTo>
                    <a:pt x="425101" y="0"/>
                  </a:lnTo>
                  <a:lnTo>
                    <a:pt x="566833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="" xmlns:a16="http://schemas.microsoft.com/office/drawing/2014/main" id="{7082B44B-46B0-AC47-81AE-5001FB6E043A}"/>
                </a:ext>
              </a:extLst>
            </p:cNvPr>
            <p:cNvSpPr/>
            <p:nvPr/>
          </p:nvSpPr>
          <p:spPr>
            <a:xfrm>
              <a:off x="5013483" y="2768345"/>
              <a:ext cx="141731" cy="506063"/>
            </a:xfrm>
            <a:custGeom>
              <a:avLst/>
              <a:gdLst>
                <a:gd name="connsiteX0" fmla="*/ 141732 w 141731"/>
                <a:gd name="connsiteY0" fmla="*/ 506063 h 506063"/>
                <a:gd name="connsiteX1" fmla="*/ 0 w 141731"/>
                <a:gd name="connsiteY1" fmla="*/ 506063 h 506063"/>
                <a:gd name="connsiteX2" fmla="*/ 0 w 141731"/>
                <a:gd name="connsiteY2" fmla="*/ 173069 h 506063"/>
                <a:gd name="connsiteX3" fmla="*/ 0 w 141731"/>
                <a:gd name="connsiteY3" fmla="*/ 0 h 506063"/>
                <a:gd name="connsiteX4" fmla="*/ 141732 w 141731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1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="" xmlns:a16="http://schemas.microsoft.com/office/drawing/2014/main" id="{FFA6F45A-83EA-E24B-BF3B-5B034C997757}"/>
                </a:ext>
              </a:extLst>
            </p:cNvPr>
            <p:cNvSpPr/>
            <p:nvPr/>
          </p:nvSpPr>
          <p:spPr>
            <a:xfrm>
              <a:off x="5155215" y="2768345"/>
              <a:ext cx="141636" cy="506063"/>
            </a:xfrm>
            <a:custGeom>
              <a:avLst/>
              <a:gdLst>
                <a:gd name="connsiteX0" fmla="*/ 141637 w 141636"/>
                <a:gd name="connsiteY0" fmla="*/ 506063 h 506063"/>
                <a:gd name="connsiteX1" fmla="*/ 0 w 141636"/>
                <a:gd name="connsiteY1" fmla="*/ 506063 h 506063"/>
                <a:gd name="connsiteX2" fmla="*/ 0 w 141636"/>
                <a:gd name="connsiteY2" fmla="*/ 173069 h 506063"/>
                <a:gd name="connsiteX3" fmla="*/ 0 w 141636"/>
                <a:gd name="connsiteY3" fmla="*/ 0 h 506063"/>
                <a:gd name="connsiteX4" fmla="*/ 141637 w 141636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36" h="506063">
                  <a:moveTo>
                    <a:pt x="141637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63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="" xmlns:a16="http://schemas.microsoft.com/office/drawing/2014/main" id="{1B1C27CB-6E4C-664C-978B-2ED56A628A82}"/>
                </a:ext>
              </a:extLst>
            </p:cNvPr>
            <p:cNvSpPr/>
            <p:nvPr/>
          </p:nvSpPr>
          <p:spPr>
            <a:xfrm>
              <a:off x="5296852" y="2768345"/>
              <a:ext cx="141731" cy="506063"/>
            </a:xfrm>
            <a:custGeom>
              <a:avLst/>
              <a:gdLst>
                <a:gd name="connsiteX0" fmla="*/ 141732 w 141731"/>
                <a:gd name="connsiteY0" fmla="*/ 506063 h 506063"/>
                <a:gd name="connsiteX1" fmla="*/ 0 w 141731"/>
                <a:gd name="connsiteY1" fmla="*/ 506063 h 506063"/>
                <a:gd name="connsiteX2" fmla="*/ 0 w 141731"/>
                <a:gd name="connsiteY2" fmla="*/ 173069 h 506063"/>
                <a:gd name="connsiteX3" fmla="*/ 0 w 141731"/>
                <a:gd name="connsiteY3" fmla="*/ 0 h 506063"/>
                <a:gd name="connsiteX4" fmla="*/ 141732 w 141731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1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="" xmlns:a16="http://schemas.microsoft.com/office/drawing/2014/main" id="{8545F890-088C-8543-AE80-1809248BA8BB}"/>
                </a:ext>
              </a:extLst>
            </p:cNvPr>
            <p:cNvSpPr/>
            <p:nvPr/>
          </p:nvSpPr>
          <p:spPr>
            <a:xfrm>
              <a:off x="5438584" y="2768345"/>
              <a:ext cx="141732" cy="506063"/>
            </a:xfrm>
            <a:custGeom>
              <a:avLst/>
              <a:gdLst>
                <a:gd name="connsiteX0" fmla="*/ 141732 w 141732"/>
                <a:gd name="connsiteY0" fmla="*/ 506063 h 506063"/>
                <a:gd name="connsiteX1" fmla="*/ 0 w 141732"/>
                <a:gd name="connsiteY1" fmla="*/ 506063 h 506063"/>
                <a:gd name="connsiteX2" fmla="*/ 0 w 141732"/>
                <a:gd name="connsiteY2" fmla="*/ 173069 h 506063"/>
                <a:gd name="connsiteX3" fmla="*/ 0 w 141732"/>
                <a:gd name="connsiteY3" fmla="*/ 0 h 506063"/>
                <a:gd name="connsiteX4" fmla="*/ 141732 w 141732"/>
                <a:gd name="connsiteY4" fmla="*/ 0 h 506063"/>
                <a:gd name="connsiteX5" fmla="*/ 141732 w 141732"/>
                <a:gd name="connsiteY5" fmla="*/ 173069 h 506063"/>
                <a:gd name="connsiteX6" fmla="*/ 141732 w 141732"/>
                <a:gd name="connsiteY6" fmla="*/ 506063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32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  <a:lnTo>
                    <a:pt x="141732" y="173069"/>
                  </a:lnTo>
                  <a:lnTo>
                    <a:pt x="141732" y="50606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="" xmlns:a16="http://schemas.microsoft.com/office/drawing/2014/main" id="{6F373725-5137-D54F-B96D-41EC26D0EA41}"/>
                </a:ext>
              </a:extLst>
            </p:cNvPr>
            <p:cNvSpPr/>
            <p:nvPr/>
          </p:nvSpPr>
          <p:spPr>
            <a:xfrm>
              <a:off x="5013483" y="2941415"/>
              <a:ext cx="566832" cy="9525"/>
            </a:xfrm>
            <a:custGeom>
              <a:avLst/>
              <a:gdLst>
                <a:gd name="connsiteX0" fmla="*/ 0 w 566832"/>
                <a:gd name="connsiteY0" fmla="*/ 0 h 9525"/>
                <a:gd name="connsiteX1" fmla="*/ 141732 w 566832"/>
                <a:gd name="connsiteY1" fmla="*/ 0 h 9525"/>
                <a:gd name="connsiteX2" fmla="*/ 283369 w 566832"/>
                <a:gd name="connsiteY2" fmla="*/ 0 h 9525"/>
                <a:gd name="connsiteX3" fmla="*/ 425101 w 566832"/>
                <a:gd name="connsiteY3" fmla="*/ 0 h 9525"/>
                <a:gd name="connsiteX4" fmla="*/ 566833 w 566832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832" h="9525">
                  <a:moveTo>
                    <a:pt x="0" y="0"/>
                  </a:moveTo>
                  <a:lnTo>
                    <a:pt x="141732" y="0"/>
                  </a:lnTo>
                  <a:lnTo>
                    <a:pt x="283369" y="0"/>
                  </a:lnTo>
                  <a:lnTo>
                    <a:pt x="425101" y="0"/>
                  </a:lnTo>
                  <a:lnTo>
                    <a:pt x="566833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="" xmlns:a16="http://schemas.microsoft.com/office/drawing/2014/main" id="{CF153ED6-F48F-6F48-9323-AECB9DF24863}"/>
                </a:ext>
              </a:extLst>
            </p:cNvPr>
            <p:cNvSpPr/>
            <p:nvPr/>
          </p:nvSpPr>
          <p:spPr>
            <a:xfrm>
              <a:off x="5980080" y="2486596"/>
              <a:ext cx="231838" cy="231838"/>
            </a:xfrm>
            <a:custGeom>
              <a:avLst/>
              <a:gdLst>
                <a:gd name="connsiteX0" fmla="*/ 199739 w 231838"/>
                <a:gd name="connsiteY0" fmla="*/ 0 h 231838"/>
                <a:gd name="connsiteX1" fmla="*/ 231838 w 231838"/>
                <a:gd name="connsiteY1" fmla="*/ 0 h 231838"/>
                <a:gd name="connsiteX2" fmla="*/ 231838 w 231838"/>
                <a:gd name="connsiteY2" fmla="*/ 231838 h 231838"/>
                <a:gd name="connsiteX3" fmla="*/ 199739 w 231838"/>
                <a:gd name="connsiteY3" fmla="*/ 231838 h 231838"/>
                <a:gd name="connsiteX4" fmla="*/ 32099 w 231838"/>
                <a:gd name="connsiteY4" fmla="*/ 231838 h 231838"/>
                <a:gd name="connsiteX5" fmla="*/ 32099 w 231838"/>
                <a:gd name="connsiteY5" fmla="*/ 0 h 231838"/>
                <a:gd name="connsiteX6" fmla="*/ 0 w 231838"/>
                <a:gd name="connsiteY6" fmla="*/ 0 h 231838"/>
                <a:gd name="connsiteX7" fmla="*/ 32099 w 231838"/>
                <a:gd name="connsiteY7" fmla="*/ 0 h 23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838" h="231838">
                  <a:moveTo>
                    <a:pt x="199739" y="0"/>
                  </a:moveTo>
                  <a:cubicBezTo>
                    <a:pt x="217467" y="0"/>
                    <a:pt x="231838" y="0"/>
                    <a:pt x="231838" y="0"/>
                  </a:cubicBezTo>
                  <a:lnTo>
                    <a:pt x="231838" y="231838"/>
                  </a:lnTo>
                  <a:cubicBezTo>
                    <a:pt x="231838" y="231838"/>
                    <a:pt x="217467" y="231838"/>
                    <a:pt x="199739" y="231838"/>
                  </a:cubicBezTo>
                  <a:lnTo>
                    <a:pt x="32099" y="231838"/>
                  </a:lnTo>
                  <a:lnTo>
                    <a:pt x="32099" y="0"/>
                  </a:lnTo>
                  <a:cubicBezTo>
                    <a:pt x="14371" y="0"/>
                    <a:pt x="0" y="0"/>
                    <a:pt x="0" y="0"/>
                  </a:cubicBezTo>
                  <a:cubicBezTo>
                    <a:pt x="0" y="0"/>
                    <a:pt x="14371" y="0"/>
                    <a:pt x="32099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="" xmlns:a16="http://schemas.microsoft.com/office/drawing/2014/main" id="{88F16D1B-920A-A349-8861-ADB73FE25106}"/>
                </a:ext>
              </a:extLst>
            </p:cNvPr>
            <p:cNvSpPr/>
            <p:nvPr/>
          </p:nvSpPr>
          <p:spPr>
            <a:xfrm>
              <a:off x="4514954" y="3569017"/>
              <a:ext cx="1061847" cy="609695"/>
            </a:xfrm>
            <a:custGeom>
              <a:avLst/>
              <a:gdLst>
                <a:gd name="connsiteX0" fmla="*/ 0 w 1061847"/>
                <a:gd name="connsiteY0" fmla="*/ 0 h 609695"/>
                <a:gd name="connsiteX1" fmla="*/ 1061847 w 1061847"/>
                <a:gd name="connsiteY1" fmla="*/ 0 h 609695"/>
                <a:gd name="connsiteX2" fmla="*/ 1061847 w 1061847"/>
                <a:gd name="connsiteY2" fmla="*/ 609695 h 609695"/>
                <a:gd name="connsiteX3" fmla="*/ 0 w 1061847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847" h="609695">
                  <a:moveTo>
                    <a:pt x="0" y="0"/>
                  </a:moveTo>
                  <a:lnTo>
                    <a:pt x="1061847" y="0"/>
                  </a:lnTo>
                  <a:lnTo>
                    <a:pt x="1061847" y="609695"/>
                  </a:lnTo>
                  <a:lnTo>
                    <a:pt x="0" y="609695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="" xmlns:a16="http://schemas.microsoft.com/office/drawing/2014/main" id="{CFC62C14-D9E6-9B40-AC2F-1C0666E4A480}"/>
                </a:ext>
              </a:extLst>
            </p:cNvPr>
            <p:cNvSpPr/>
            <p:nvPr/>
          </p:nvSpPr>
          <p:spPr>
            <a:xfrm>
              <a:off x="4518934" y="3569018"/>
              <a:ext cx="1061847" cy="609695"/>
            </a:xfrm>
            <a:custGeom>
              <a:avLst/>
              <a:gdLst>
                <a:gd name="connsiteX0" fmla="*/ 0 w 1061847"/>
                <a:gd name="connsiteY0" fmla="*/ 0 h 609695"/>
                <a:gd name="connsiteX1" fmla="*/ 1061847 w 1061847"/>
                <a:gd name="connsiteY1" fmla="*/ 0 h 609695"/>
                <a:gd name="connsiteX2" fmla="*/ 1061847 w 1061847"/>
                <a:gd name="connsiteY2" fmla="*/ 609695 h 609695"/>
                <a:gd name="connsiteX3" fmla="*/ 0 w 1061847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847" h="609695">
                  <a:moveTo>
                    <a:pt x="0" y="0"/>
                  </a:moveTo>
                  <a:lnTo>
                    <a:pt x="1061847" y="0"/>
                  </a:lnTo>
                  <a:lnTo>
                    <a:pt x="1061847" y="609695"/>
                  </a:lnTo>
                  <a:lnTo>
                    <a:pt x="0" y="609695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400"/>
            </a:p>
          </p:txBody>
        </p:sp>
      </p:grpSp>
      <p:sp>
        <p:nvSpPr>
          <p:cNvPr id="25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7353" y="4951068"/>
            <a:ext cx="291875" cy="192433"/>
          </a:xfrm>
        </p:spPr>
        <p:txBody>
          <a:bodyPr/>
          <a:lstStyle/>
          <a:p>
            <a:fld id="{26E6542A-CDDE-0A4D-9BEA-1CDB85DF59E6}" type="slidenum">
              <a: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55" y="2688092"/>
            <a:ext cx="9076645" cy="1570104"/>
          </a:xfrm>
        </p:spPr>
        <p:txBody>
          <a:bodyPr>
            <a:noAutofit/>
          </a:bodyPr>
          <a:lstStyle/>
          <a:p>
            <a:pPr algn="ctr"/>
            <a:r>
              <a:rPr lang="ru-RU" sz="2100" i="1" dirty="0"/>
              <a:t>Спасибо за внимание</a:t>
            </a:r>
            <a:br>
              <a:rPr lang="ru-RU" sz="2100" i="1" dirty="0"/>
            </a:br>
            <a:endParaRPr lang="en-US" sz="2200" spc="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85749" y="1491630"/>
            <a:ext cx="8772525" cy="55245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914378">
              <a:defRPr/>
            </a:pPr>
            <a:endParaRPr lang="ru-RU" altLang="ru-RU" sz="2500" b="1" spc="5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85721" y="2000246"/>
            <a:ext cx="8772525" cy="552450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algn="l" defTabSz="6856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9" b="0" kern="120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pPr algn="ctr" defTabSz="685635">
              <a:spcBef>
                <a:spcPts val="0"/>
              </a:spcBef>
              <a:defRPr/>
            </a:pPr>
            <a:endParaRPr lang="ru-RU" sz="19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9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2238" y="811213"/>
            <a:ext cx="4322762" cy="4019550"/>
          </a:xfrm>
          <a:prstGeom prst="rect">
            <a:avLst/>
          </a:prstGeom>
          <a:solidFill>
            <a:srgbClr val="0053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28554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907" name="Заголовок 1"/>
          <p:cNvSpPr>
            <a:spLocks noGrp="1"/>
          </p:cNvSpPr>
          <p:nvPr>
            <p:ph type="title"/>
          </p:nvPr>
        </p:nvSpPr>
        <p:spPr bwMode="auto">
          <a:xfrm>
            <a:off x="200025" y="0"/>
            <a:ext cx="7013575" cy="65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800" b="1" i="1" dirty="0"/>
              <a:t>Реконструкция автомобильных пунктов пропуска на Российско-Монгольской границе</a:t>
            </a:r>
            <a:endParaRPr lang="ru-RU" sz="1800" b="1" cap="none" dirty="0" smtClean="0">
              <a:cs typeface="Arial" pitchFamily="34" charset="0"/>
            </a:endParaRPr>
          </a:p>
        </p:txBody>
      </p:sp>
      <p:sp>
        <p:nvSpPr>
          <p:cNvPr id="232452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227013" fontAlgn="base">
              <a:spcBef>
                <a:spcPct val="0"/>
              </a:spcBef>
              <a:spcAft>
                <a:spcPct val="0"/>
              </a:spcAft>
              <a:defRPr/>
            </a:pPr>
            <a:fld id="{20FA0AED-E20A-42B6-80F2-B19C7D2E7298}" type="slidenum">
              <a:rPr lang="en-US" sz="1200" smtClean="0"/>
              <a:pPr defTabSz="2270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 smtClean="0"/>
          </a:p>
        </p:txBody>
      </p:sp>
      <p:pic>
        <p:nvPicPr>
          <p:cNvPr id="1239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50" y="819308"/>
            <a:ext cx="4297850" cy="184245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29138" y="814388"/>
            <a:ext cx="4370387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>
              <a:defRPr/>
            </a:pPr>
            <a:r>
              <a:rPr lang="ru-RU" sz="1200" dirty="0" smtClean="0">
                <a:latin typeface="+mj-lt"/>
              </a:rPr>
              <a:t>МАПП «Ташанта» </a:t>
            </a:r>
          </a:p>
          <a:p>
            <a:pPr lvl="0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Пропускная </a:t>
            </a:r>
            <a:r>
              <a:rPr lang="ru-RU" sz="1200" dirty="0">
                <a:solidFill>
                  <a:schemeClr val="tx1"/>
                </a:solidFill>
              </a:rPr>
              <a:t>способность  1020 транспортных средств в сутки</a:t>
            </a:r>
            <a:r>
              <a:rPr lang="ru-RU" sz="1200" dirty="0">
                <a:solidFill>
                  <a:srgbClr val="FFFFFF"/>
                </a:solidFill>
              </a:rPr>
              <a:t>:</a:t>
            </a:r>
          </a:p>
          <a:p>
            <a:pPr>
              <a:defRPr/>
            </a:pPr>
            <a:r>
              <a:rPr lang="ru-RU" sz="1200" dirty="0" smtClean="0">
                <a:latin typeface="+mj-lt"/>
              </a:rPr>
              <a:t>Превышение </a:t>
            </a:r>
            <a:r>
              <a:rPr lang="ru-RU" sz="1200" dirty="0">
                <a:latin typeface="+mj-lt"/>
              </a:rPr>
              <a:t>пропускной способности </a:t>
            </a:r>
          </a:p>
          <a:p>
            <a:pPr>
              <a:buFontTx/>
              <a:buChar char="-"/>
              <a:defRPr/>
            </a:pPr>
            <a:r>
              <a:rPr lang="ru-RU" sz="1200" dirty="0">
                <a:latin typeface="+mj-lt"/>
              </a:rPr>
              <a:t>грузовые транспортные средства в 3 раза;</a:t>
            </a:r>
          </a:p>
          <a:p>
            <a:pPr>
              <a:buFontTx/>
              <a:buChar char="-"/>
              <a:defRPr/>
            </a:pPr>
            <a:r>
              <a:rPr lang="ru-RU" sz="1200" dirty="0">
                <a:latin typeface="+mj-lt"/>
              </a:rPr>
              <a:t>легковые транспортные средства в 2 раза</a:t>
            </a:r>
            <a:r>
              <a:rPr lang="ru-RU" sz="1200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ru-RU" sz="1200" dirty="0" smtClean="0">
                <a:latin typeface="+mj-lt"/>
              </a:rPr>
              <a:t>ДАПП «Хандагайты»</a:t>
            </a:r>
          </a:p>
          <a:p>
            <a:pPr>
              <a:defRPr/>
            </a:pPr>
            <a:r>
              <a:rPr lang="ru-RU" sz="1200" dirty="0" smtClean="0">
                <a:latin typeface="+mj-lt"/>
              </a:rPr>
              <a:t>Пропускная способность увеличится в 2 раза до 200 транспортных средств. </a:t>
            </a:r>
          </a:p>
          <a:p>
            <a:pPr>
              <a:defRPr/>
            </a:pPr>
            <a:r>
              <a:rPr lang="ru-RU" sz="1200" dirty="0" smtClean="0">
                <a:latin typeface="+mj-lt"/>
              </a:rPr>
              <a:t>Изменение статуса пункта пропуска с двухстороннего на многосторонний.</a:t>
            </a:r>
            <a:endParaRPr lang="ru-RU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7075" y="3374400"/>
            <a:ext cx="4378325" cy="14465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endParaRPr lang="ru-RU" sz="800" dirty="0">
              <a:latin typeface="+mj-lt"/>
            </a:endParaRPr>
          </a:p>
          <a:p>
            <a:pPr>
              <a:defRPr/>
            </a:pPr>
            <a:r>
              <a:rPr lang="ru-RU" sz="1200" dirty="0">
                <a:latin typeface="+mj-lt"/>
              </a:rPr>
              <a:t>Предполагается оснащение :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портальным </a:t>
            </a:r>
            <a:r>
              <a:rPr lang="ru-RU" sz="1200" dirty="0" err="1"/>
              <a:t>инспекционно</a:t>
            </a:r>
            <a:r>
              <a:rPr lang="ru-RU" sz="1200" dirty="0"/>
              <a:t> - досмотровым комплексом;</a:t>
            </a:r>
          </a:p>
          <a:p>
            <a:pPr>
              <a:buFontTx/>
              <a:buChar char="-"/>
              <a:defRPr/>
            </a:pPr>
            <a:r>
              <a:rPr lang="ru-RU" sz="1200" dirty="0">
                <a:latin typeface="+mj-lt"/>
              </a:rPr>
              <a:t> </a:t>
            </a:r>
            <a:r>
              <a:rPr lang="ru-RU" sz="1200" dirty="0"/>
              <a:t>комплексом автоматизированного весогабаритного контроля.</a:t>
            </a:r>
          </a:p>
          <a:p>
            <a:pPr>
              <a:defRPr/>
            </a:pPr>
            <a:endParaRPr lang="ru-RU" sz="800" dirty="0">
              <a:latin typeface="+mj-lt"/>
            </a:endParaRPr>
          </a:p>
          <a:p>
            <a:pPr>
              <a:defRPr/>
            </a:pPr>
            <a:r>
              <a:rPr lang="ru-RU" sz="1200" dirty="0"/>
              <a:t>Реализуется принцип проведения углубленного таможенного контроля в отдельных местах, исключающий скопление транспортных средств на полосах движения.</a:t>
            </a:r>
            <a:endParaRPr lang="ru-RU" sz="1200" dirty="0">
              <a:latin typeface="+mj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6409058" y="2411110"/>
            <a:ext cx="596257" cy="1330325"/>
          </a:xfrm>
          <a:prstGeom prst="rightArrow">
            <a:avLst>
              <a:gd name="adj1" fmla="val 50000"/>
              <a:gd name="adj2" fmla="val 471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38" y="2720340"/>
            <a:ext cx="4297850" cy="21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399606" cy="654046"/>
          </a:xfrm>
        </p:spPr>
        <p:txBody>
          <a:bodyPr/>
          <a:lstStyle/>
          <a:p>
            <a:r>
              <a:rPr lang="ru-RU" sz="1650" b="1" dirty="0"/>
              <a:t>Изменение правового регулирования института </a:t>
            </a:r>
            <a:r>
              <a:rPr lang="ru-RU" sz="1650" b="1" dirty="0" err="1"/>
              <a:t>уэо</a:t>
            </a:r>
            <a:endParaRPr lang="ru-RU" sz="165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z="900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 bwMode="auto">
          <a:xfrm>
            <a:off x="162620" y="776297"/>
            <a:ext cx="3774380" cy="719616"/>
          </a:xfrm>
          <a:prstGeom prst="roundRect">
            <a:avLst>
              <a:gd name="adj" fmla="val 16667"/>
            </a:avLst>
          </a:prstGeom>
          <a:solidFill>
            <a:srgbClr val="007B4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FFFF"/>
                </a:solidFill>
              </a:rPr>
              <a:t>Таможенный кодекс </a:t>
            </a:r>
          </a:p>
          <a:p>
            <a:pPr algn="ctr" defTabSz="2285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FFFF"/>
                </a:solidFill>
              </a:rPr>
              <a:t>Таможенного союза</a:t>
            </a:r>
          </a:p>
        </p:txBody>
      </p:sp>
      <p:sp>
        <p:nvSpPr>
          <p:cNvPr id="6" name="Скругленный прямоугольник 11"/>
          <p:cNvSpPr/>
          <p:nvPr/>
        </p:nvSpPr>
        <p:spPr bwMode="auto">
          <a:xfrm>
            <a:off x="5118100" y="776297"/>
            <a:ext cx="3664649" cy="719616"/>
          </a:xfrm>
          <a:prstGeom prst="roundRect">
            <a:avLst>
              <a:gd name="adj" fmla="val 16667"/>
            </a:avLst>
          </a:prstGeom>
          <a:solidFill>
            <a:srgbClr val="FFCB19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5826"/>
                </a:solidFill>
              </a:rPr>
              <a:t>Таможенный кодекс</a:t>
            </a:r>
            <a:br>
              <a:rPr lang="ru-RU" sz="1800" b="1" dirty="0">
                <a:solidFill>
                  <a:srgbClr val="005826"/>
                </a:solidFill>
              </a:rPr>
            </a:br>
            <a:r>
              <a:rPr lang="ru-RU" sz="1800" b="1" dirty="0">
                <a:solidFill>
                  <a:srgbClr val="005826"/>
                </a:solidFill>
              </a:rPr>
              <a:t>ЕАЭС</a:t>
            </a:r>
          </a:p>
        </p:txBody>
      </p:sp>
      <p:cxnSp>
        <p:nvCxnSpPr>
          <p:cNvPr id="7" name="Прямая соединительная линия 6"/>
          <p:cNvCxnSpPr>
            <a:stCxn id="14" idx="3"/>
          </p:cNvCxnSpPr>
          <p:nvPr/>
        </p:nvCxnSpPr>
        <p:spPr>
          <a:xfrm flipV="1">
            <a:off x="8311139" y="2326335"/>
            <a:ext cx="462863" cy="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3" idx="3"/>
          </p:cNvCxnSpPr>
          <p:nvPr/>
        </p:nvCxnSpPr>
        <p:spPr>
          <a:xfrm>
            <a:off x="8311139" y="1784060"/>
            <a:ext cx="46286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774002" y="1358900"/>
            <a:ext cx="8747" cy="327369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29147" y="4463314"/>
            <a:ext cx="2981992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168 УЭО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9147" y="2604982"/>
            <a:ext cx="2981993" cy="95410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Статус могут получить различные категории участников ВЭД (перевозчики, таможенные представители, владельцы СВХ и ТС)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29147" y="3703536"/>
            <a:ext cx="2981992" cy="5847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Относится к низкому уровню риска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29146" y="1614783"/>
            <a:ext cx="2981993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Три типа свидетельств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29147" y="2157060"/>
            <a:ext cx="2981992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16 специальных упрощений</a:t>
            </a:r>
          </a:p>
        </p:txBody>
      </p:sp>
      <p:cxnSp>
        <p:nvCxnSpPr>
          <p:cNvPr id="15" name="Прямая соединительная линия 14"/>
          <p:cNvCxnSpPr>
            <a:stCxn id="11" idx="3"/>
          </p:cNvCxnSpPr>
          <p:nvPr/>
        </p:nvCxnSpPr>
        <p:spPr>
          <a:xfrm flipV="1">
            <a:off x="8311140" y="3082035"/>
            <a:ext cx="471610" cy="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2" idx="3"/>
          </p:cNvCxnSpPr>
          <p:nvPr/>
        </p:nvCxnSpPr>
        <p:spPr>
          <a:xfrm>
            <a:off x="8311139" y="3995924"/>
            <a:ext cx="4716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255001" y="4632591"/>
            <a:ext cx="527748" cy="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38185" y="4463320"/>
            <a:ext cx="2861467" cy="33855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156 УЭО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8185" y="2709818"/>
            <a:ext cx="2861467" cy="58477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Статус могут получить только декларанты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46933" y="3479261"/>
            <a:ext cx="2861467" cy="83099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Подлежит</a:t>
            </a:r>
            <a:r>
              <a:rPr lang="ru-RU" sz="160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/>
            </a:r>
            <a:br>
              <a:rPr lang="ru-RU" sz="160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</a:br>
            <a:r>
              <a:rPr lang="ru-RU" sz="160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риск-категорированию в 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общеустановленном порядке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8185" y="1601590"/>
            <a:ext cx="2870215" cy="33855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Единое свидетельство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8185" y="2157060"/>
            <a:ext cx="2861467" cy="33855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Merriweather Bold" panose="02060503050406030704" pitchFamily="18" charset="-52"/>
              </a:rPr>
              <a:t>3 специальных упрощения</a:t>
            </a:r>
          </a:p>
        </p:txBody>
      </p:sp>
      <p:cxnSp>
        <p:nvCxnSpPr>
          <p:cNvPr id="23" name="Прямая соединительная линия 22"/>
          <p:cNvCxnSpPr>
            <a:endCxn id="22" idx="1"/>
          </p:cNvCxnSpPr>
          <p:nvPr/>
        </p:nvCxnSpPr>
        <p:spPr>
          <a:xfrm>
            <a:off x="272053" y="2326335"/>
            <a:ext cx="566132" cy="2"/>
          </a:xfrm>
          <a:prstGeom prst="line">
            <a:avLst/>
          </a:prstGeom>
          <a:solidFill>
            <a:srgbClr val="007B4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>
            <a:endCxn id="21" idx="1"/>
          </p:cNvCxnSpPr>
          <p:nvPr/>
        </p:nvCxnSpPr>
        <p:spPr>
          <a:xfrm>
            <a:off x="280800" y="1770867"/>
            <a:ext cx="557385" cy="0"/>
          </a:xfrm>
          <a:prstGeom prst="line">
            <a:avLst/>
          </a:prstGeom>
          <a:solidFill>
            <a:srgbClr val="007B4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Прямая соединительная линия 24"/>
          <p:cNvCxnSpPr>
            <a:endCxn id="19" idx="1"/>
          </p:cNvCxnSpPr>
          <p:nvPr/>
        </p:nvCxnSpPr>
        <p:spPr>
          <a:xfrm>
            <a:off x="280800" y="3002206"/>
            <a:ext cx="557385" cy="0"/>
          </a:xfrm>
          <a:prstGeom prst="line">
            <a:avLst/>
          </a:prstGeom>
          <a:solidFill>
            <a:srgbClr val="007B4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25"/>
          <p:cNvCxnSpPr>
            <a:endCxn id="20" idx="1"/>
          </p:cNvCxnSpPr>
          <p:nvPr/>
        </p:nvCxnSpPr>
        <p:spPr>
          <a:xfrm>
            <a:off x="266701" y="3894760"/>
            <a:ext cx="580232" cy="0"/>
          </a:xfrm>
          <a:prstGeom prst="line">
            <a:avLst/>
          </a:prstGeom>
          <a:solidFill>
            <a:srgbClr val="007B4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>
            <a:off x="266701" y="4625512"/>
            <a:ext cx="571484" cy="7085"/>
          </a:xfrm>
          <a:prstGeom prst="line">
            <a:avLst/>
          </a:prstGeom>
          <a:solidFill>
            <a:srgbClr val="007B4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66701" y="1446996"/>
            <a:ext cx="5352" cy="3185601"/>
          </a:xfrm>
          <a:prstGeom prst="line">
            <a:avLst/>
          </a:prstGeom>
          <a:solidFill>
            <a:srgbClr val="007B4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159" y="2270159"/>
            <a:ext cx="1823480" cy="115597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936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399338" cy="65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sz="1600" b="1" cap="none" smtClean="0">
                <a:cs typeface="Arial" pitchFamily="34" charset="0"/>
              </a:rPr>
              <a:t>СПЕЦИАЛЬНЫЕ УПРОЩЕНИЯ ДЛЯ УЭО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0025" y="815975"/>
            <a:ext cx="5753100" cy="36464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40175" y="815975"/>
            <a:ext cx="4965700" cy="36464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40175" y="1019175"/>
            <a:ext cx="2087563" cy="3055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defTabSz="914400"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Выпуск товаров до подачи ДТ.</a:t>
            </a:r>
          </a:p>
          <a:p>
            <a:pPr defTabSz="914400"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Проведение таможенного досмотра/осмотра в первоочередном порядке.</a:t>
            </a:r>
          </a:p>
          <a:p>
            <a:pPr defTabSz="914400"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Непредоставление обеспечения исполнения обязанности по уплате таможенных платежей при назначении таможенной экспертизы, проведении проверки документов и сведений.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1950" y="989013"/>
            <a:ext cx="3438525" cy="3473450"/>
          </a:xfrm>
          <a:prstGeom prst="roundRect">
            <a:avLst>
              <a:gd name="adj" fmla="val 1770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>
            <a:spAutoFit/>
          </a:bodyPr>
          <a:lstStyle/>
          <a:p>
            <a:pPr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Совершение таможенных операций в первоочередном порядке.</a:t>
            </a:r>
          </a:p>
          <a:p>
            <a:pPr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	Непредоставление обеспечения по уплате  платежей при таможенном транзите.</a:t>
            </a:r>
          </a:p>
          <a:p>
            <a:pPr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Признание таможенными органами в качестве средств идентификации пломб, наложенных УЭО.</a:t>
            </a:r>
          </a:p>
          <a:p>
            <a:pPr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Неустановление маршрута перевозки в отношении товаров, перевозимых УЭО.</a:t>
            </a:r>
          </a:p>
          <a:p>
            <a:pPr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Приоритетное участие в проводимых таможенными органами пилотных проектах и экспериментах.</a:t>
            </a:r>
          </a:p>
          <a:p>
            <a:pPr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	Осуществление УЭО-перевозчиком грузовых операций с вывозимыми товарами (за исключением вывозимых по процедуре транзита) без разрешения/уведомления таможенного органа.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40438" y="1168400"/>
            <a:ext cx="2922587" cy="32115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>
            <a:spAutoFit/>
          </a:bodyPr>
          <a:lstStyle/>
          <a:p>
            <a:pPr algn="just"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	Временное хранение товаров на площадках УЭО.</a:t>
            </a:r>
          </a:p>
          <a:p>
            <a:pPr algn="just"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Доставка товаров на площадки УЭО и завершение таможенное процедуры таможенного транзита.</a:t>
            </a:r>
          </a:p>
          <a:p>
            <a:pPr algn="just"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	Проведение таможенного контроля на площадках УЭО.</a:t>
            </a:r>
          </a:p>
          <a:p>
            <a:pPr algn="just"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 	Применение УЭО средств идентификации, используемых таможенными органами.</a:t>
            </a:r>
          </a:p>
          <a:p>
            <a:pPr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- Непредоставление обеспечения исполнения обязанности по уплате ввозных таможенных пошлин при отсрочке их уплаты.</a:t>
            </a:r>
          </a:p>
          <a:p>
            <a:pPr algn="just" defTabSz="914400">
              <a:tabLst>
                <a:tab pos="177800" algn="l"/>
              </a:tabLst>
              <a:defRPr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- Маркировка товаров на площадках УЭО.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23825" y="741363"/>
            <a:ext cx="8839200" cy="38687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28009" name="TextBox 44"/>
          <p:cNvSpPr txBox="1">
            <a:spLocks noChangeArrowheads="1"/>
          </p:cNvSpPr>
          <p:nvPr/>
        </p:nvSpPr>
        <p:spPr bwMode="auto">
          <a:xfrm>
            <a:off x="614363" y="858838"/>
            <a:ext cx="2276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FFC000"/>
                </a:solidFill>
              </a:rPr>
              <a:t>Свидетельство </a:t>
            </a:r>
            <a:r>
              <a:rPr lang="en-US" sz="1400">
                <a:solidFill>
                  <a:srgbClr val="FFC000"/>
                </a:solidFill>
              </a:rPr>
              <a:t>I </a:t>
            </a:r>
            <a:r>
              <a:rPr lang="ru-RU" sz="1400">
                <a:solidFill>
                  <a:srgbClr val="FFC000"/>
                </a:solidFill>
              </a:rPr>
              <a:t>типа</a:t>
            </a:r>
          </a:p>
        </p:txBody>
      </p:sp>
      <p:sp>
        <p:nvSpPr>
          <p:cNvPr id="128010" name="TextBox 45"/>
          <p:cNvSpPr txBox="1">
            <a:spLocks noChangeArrowheads="1"/>
          </p:cNvSpPr>
          <p:nvPr/>
        </p:nvSpPr>
        <p:spPr bwMode="auto">
          <a:xfrm>
            <a:off x="6650038" y="858838"/>
            <a:ext cx="2038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/>
            <a:r>
              <a:rPr lang="ru-RU" sz="1400">
                <a:solidFill>
                  <a:srgbClr val="00B050"/>
                </a:solidFill>
              </a:rPr>
              <a:t>Свидетельство </a:t>
            </a:r>
            <a:r>
              <a:rPr lang="en-US" sz="1400">
                <a:solidFill>
                  <a:srgbClr val="00B050"/>
                </a:solidFill>
              </a:rPr>
              <a:t>II </a:t>
            </a:r>
            <a:r>
              <a:rPr lang="ru-RU" sz="1400">
                <a:solidFill>
                  <a:srgbClr val="00B050"/>
                </a:solidFill>
              </a:rPr>
              <a:t>типа</a:t>
            </a:r>
          </a:p>
        </p:txBody>
      </p:sp>
      <p:sp>
        <p:nvSpPr>
          <p:cNvPr id="128011" name="TextBox 46"/>
          <p:cNvSpPr txBox="1">
            <a:spLocks noChangeArrowheads="1"/>
          </p:cNvSpPr>
          <p:nvPr/>
        </p:nvSpPr>
        <p:spPr bwMode="auto">
          <a:xfrm>
            <a:off x="4067175" y="4670425"/>
            <a:ext cx="2489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/>
            <a:r>
              <a:rPr lang="ru-RU" sz="1400">
                <a:solidFill>
                  <a:srgbClr val="0070C0"/>
                </a:solidFill>
              </a:rPr>
              <a:t>Свидетельство </a:t>
            </a:r>
            <a:r>
              <a:rPr lang="en-US" sz="1400">
                <a:solidFill>
                  <a:srgbClr val="0070C0"/>
                </a:solidFill>
              </a:rPr>
              <a:t>III </a:t>
            </a:r>
            <a:r>
              <a:rPr lang="ru-RU" sz="1400">
                <a:solidFill>
                  <a:srgbClr val="0070C0"/>
                </a:solidFill>
              </a:rPr>
              <a:t>типа</a:t>
            </a:r>
          </a:p>
        </p:txBody>
      </p:sp>
      <p:sp>
        <p:nvSpPr>
          <p:cNvPr id="4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429E04-72DA-40AD-80B0-111EA5A787DC}" type="slidenum">
              <a:rPr lang="en-US" sz="9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399338" cy="65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sz="1600" b="1" cap="none" smtClean="0">
                <a:cs typeface="Arial" pitchFamily="34" charset="0"/>
              </a:rPr>
              <a:t>УСЛОВИЯ ПОЛУЧЕНИЯ СТАТУСА УЭО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8144228"/>
              </p:ext>
            </p:extLst>
          </p:nvPr>
        </p:nvGraphicFramePr>
        <p:xfrm>
          <a:off x="104775" y="676275"/>
          <a:ext cx="8915400" cy="4235449"/>
        </p:xfrm>
        <a:graphic>
          <a:graphicData uri="http://schemas.openxmlformats.org/drawingml/2006/table">
            <a:tbl>
              <a:tblPr firstRow="1" bandRow="1"/>
              <a:tblGrid>
                <a:gridCol w="7052482">
                  <a:extLst>
                    <a:ext uri="{9D8B030D-6E8A-4147-A177-3AD203B41FA5}"/>
                  </a:extLst>
                </a:gridCol>
                <a:gridCol w="598795">
                  <a:extLst>
                    <a:ext uri="{9D8B030D-6E8A-4147-A177-3AD203B41FA5}"/>
                  </a:extLst>
                </a:gridCol>
                <a:gridCol w="598795">
                  <a:extLst>
                    <a:ext uri="{9D8B030D-6E8A-4147-A177-3AD203B41FA5}"/>
                  </a:extLst>
                </a:gridCol>
                <a:gridCol w="665328">
                  <a:extLst>
                    <a:ext uri="{9D8B030D-6E8A-4147-A177-3AD203B41FA5}"/>
                  </a:extLst>
                </a:gridCol>
              </a:tblGrid>
              <a:tr h="334853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</a:rPr>
                        <a:t>Телефон</a:t>
                      </a:r>
                      <a:r>
                        <a:rPr lang="ru-RU" sz="1300" baseline="0" dirty="0" smtClean="0">
                          <a:latin typeface="Calibri" pitchFamily="34" charset="0"/>
                        </a:rPr>
                        <a:t> горячей линии : (391) 229 50 66.        ЭП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: 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ueo_hotline_10600000@stu.customs.gov.ru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381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683F"/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I</a:t>
                      </a:r>
                      <a:r>
                        <a:rPr lang="en-US" sz="13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latin typeface="Calibri" pitchFamily="34" charset="0"/>
                        </a:rPr>
                        <a:t>тип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381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683F"/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II</a:t>
                      </a:r>
                      <a:r>
                        <a:rPr lang="en-US" sz="13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latin typeface="Calibri" pitchFamily="34" charset="0"/>
                        </a:rPr>
                        <a:t>тип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381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683F"/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III</a:t>
                      </a:r>
                      <a:r>
                        <a:rPr lang="en-US" sz="13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latin typeface="Calibri" pitchFamily="34" charset="0"/>
                        </a:rPr>
                        <a:t>тип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381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683F"/>
                    </a:solidFill>
                  </a:tcPr>
                </a:tc>
                <a:extLst>
                  <a:ext uri="{0D108BD9-81ED-4DB2-BD59-A6C34878D82A}"/>
                </a:extLst>
              </a:tr>
              <a:tr h="283652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</a:rPr>
                        <a:t>О</a:t>
                      </a:r>
                      <a:r>
                        <a:rPr lang="ru-RU" sz="1200" kern="1200" dirty="0" smtClean="0">
                          <a:latin typeface="Calibri" pitchFamily="34" charset="0"/>
                        </a:rPr>
                        <a:t>существление внешнеэкономической  деятельности</a:t>
                      </a:r>
                      <a:r>
                        <a:rPr lang="ru-RU" sz="1200" kern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200" kern="1200" dirty="0" smtClean="0">
                          <a:latin typeface="Calibri" pitchFamily="34" charset="0"/>
                        </a:rPr>
                        <a:t>не менее 3х лет</a:t>
                      </a: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381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381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381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381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83652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Calibri" pitchFamily="34" charset="0"/>
                        </a:rPr>
                        <a:t>Предоставление обеспечения уплаты таможенных платежей</a:t>
                      </a: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41937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Calibri" pitchFamily="34" charset="0"/>
                        </a:rPr>
                        <a:t>Отсутствие  задолженности по уплате таможенных пошлин во всех государствах ЕАЭС</a:t>
                      </a: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9379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</a:rPr>
                        <a:t>О</a:t>
                      </a:r>
                      <a:r>
                        <a:rPr lang="ru-RU" sz="1200" kern="1200" dirty="0" smtClean="0">
                          <a:latin typeface="Calibri" pitchFamily="34" charset="0"/>
                        </a:rPr>
                        <a:t>тсутствие в</a:t>
                      </a:r>
                      <a:r>
                        <a:rPr lang="ru-RU" sz="1200" kern="1200" baseline="0" dirty="0" smtClean="0">
                          <a:latin typeface="Calibri" pitchFamily="34" charset="0"/>
                        </a:rPr>
                        <a:t> государстве ЕАЭС, где зарегистрирована организация, задолженности по уплате налогов</a:t>
                      </a:r>
                      <a:endParaRPr lang="ru-RU" sz="1200" kern="12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84263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Calibri" pitchFamily="34" charset="0"/>
                        </a:rPr>
                        <a:t>Отсутствие фактов привлечения к административной ответственности</a:t>
                      </a:r>
                      <a:endParaRPr lang="ru-RU" sz="1200" kern="12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80848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</a:rPr>
                        <a:t>Отсутствие судимости у учредителей, акционеров, руководителей</a:t>
                      </a:r>
                      <a:r>
                        <a:rPr lang="ru-RU" sz="1200" kern="1200" dirty="0" smtClean="0">
                          <a:latin typeface="Calibri" pitchFamily="34" charset="0"/>
                        </a:rPr>
                        <a:t>, бухгалтера за совершение преступлений</a:t>
                      </a:r>
                      <a:endParaRPr lang="ru-RU" sz="1200" kern="12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1302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</a:rPr>
                        <a:t>Н</a:t>
                      </a:r>
                      <a:r>
                        <a:rPr lang="ru-RU" sz="1200" kern="1200" dirty="0" smtClean="0">
                          <a:latin typeface="Calibri" pitchFamily="34" charset="0"/>
                        </a:rPr>
                        <a:t>аличие системы учета товаров, обеспечивающей доступ (в том числе удаленный) таможенных органов к сведениям об иностранных товаров</a:t>
                      </a: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83652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Calibri" pitchFamily="34" charset="0"/>
                        </a:rPr>
                        <a:t>Финансовая  устойчивость</a:t>
                      </a: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6957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</a:rPr>
                        <a:t>Наличие в собственности</a:t>
                      </a:r>
                      <a:r>
                        <a:rPr lang="ru-RU" sz="1200" baseline="0" dirty="0" smtClean="0">
                          <a:latin typeface="Calibri" pitchFamily="34" charset="0"/>
                        </a:rPr>
                        <a:t> или аренде</a:t>
                      </a:r>
                      <a:r>
                        <a:rPr lang="ru-RU" sz="1200" dirty="0" smtClean="0">
                          <a:latin typeface="Calibri" pitchFamily="34" charset="0"/>
                        </a:rPr>
                        <a:t> территории (площадок, складов)</a:t>
                      </a:r>
                      <a:r>
                        <a:rPr lang="ru-RU" sz="1200" baseline="0" dirty="0" smtClean="0">
                          <a:latin typeface="Calibri" pitchFamily="34" charset="0"/>
                        </a:rPr>
                        <a:t> для хранения товаров</a:t>
                      </a:r>
                      <a:endParaRPr lang="ru-RU" sz="1200" kern="12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1302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</a:rPr>
                        <a:t>С</a:t>
                      </a:r>
                      <a:r>
                        <a:rPr lang="ru-RU" sz="1200" kern="1200" dirty="0" smtClean="0">
                          <a:latin typeface="Calibri" pitchFamily="34" charset="0"/>
                        </a:rPr>
                        <a:t>облюдение требований к территории, средствам идентификации, транспортным средствам и работникам </a:t>
                      </a: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9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83652"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Calibri" pitchFamily="34" charset="0"/>
                        </a:rPr>
                        <a:t>Наличие не</a:t>
                      </a:r>
                      <a:r>
                        <a:rPr lang="ru-RU" sz="1200" kern="1200" baseline="0" dirty="0" smtClean="0">
                          <a:latin typeface="Calibri" pitchFamily="34" charset="0"/>
                        </a:rPr>
                        <a:t> менее 2  лет в реестре УЭО </a:t>
                      </a:r>
                      <a:r>
                        <a:rPr lang="ru-RU" sz="1200" kern="1200" dirty="0" smtClean="0">
                          <a:effectLst/>
                          <a:latin typeface="Calibri" pitchFamily="34" charset="0"/>
                        </a:rPr>
                        <a:t>с выдачей свидетельств первого и (или) второго типов</a:t>
                      </a:r>
                      <a:endParaRPr lang="ru-RU" sz="1200" kern="12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2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5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47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02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128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6954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780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606" algn="l" defTabSz="68565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alibri" pitchFamily="34" charset="0"/>
                          <a:sym typeface="Wingdings"/>
                        </a:rPr>
                        <a:t></a:t>
                      </a:r>
                      <a:endParaRPr lang="ru-RU" sz="1300" dirty="0" smtClean="0">
                        <a:latin typeface="Calibri" pitchFamily="34" charset="0"/>
                      </a:endParaRPr>
                    </a:p>
                  </a:txBody>
                  <a:tcPr marL="85516" marR="85516" marT="42760" marB="42760" anchor="ctr">
                    <a:lnL w="12700" cmpd="sng">
                      <a:solidFill>
                        <a:srgbClr val="E3E3E3"/>
                      </a:solidFill>
                    </a:lnL>
                    <a:lnR w="12700" cmpd="sng">
                      <a:solidFill>
                        <a:srgbClr val="E3E3E3"/>
                      </a:solidFill>
                    </a:lnR>
                    <a:lnT w="12700" cmpd="sng">
                      <a:solidFill>
                        <a:srgbClr val="E3E3E3"/>
                      </a:solidFill>
                    </a:lnT>
                    <a:lnB w="12700" cmpd="sng">
                      <a:solidFill>
                        <a:srgbClr val="E3E3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>
                        <a:lumMod val="8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C4EAD-DAFA-4C26-A9E6-BF419821B77F}" type="slidenum">
              <a:rPr lang="en-US" sz="9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2259" y="4378588"/>
            <a:ext cx="1683758" cy="3152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Таджикистан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23839" y="3961078"/>
            <a:ext cx="1671660" cy="3152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Киргизия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18944" y="3472001"/>
            <a:ext cx="1671660" cy="3152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Казахстан </a:t>
            </a:r>
            <a:r>
              <a:rPr lang="ru-RU" sz="1600" b="1" dirty="0" smtClean="0">
                <a:solidFill>
                  <a:schemeClr val="tx1"/>
                </a:solidFill>
              </a:rPr>
              <a:t>30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1392" y="2989827"/>
            <a:ext cx="1671659" cy="3152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Узбекистан 55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4358" y="2579098"/>
            <a:ext cx="1671659" cy="3152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>
              <a:lnSpc>
                <a:spcPct val="75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Беларусь    334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50" b="1" dirty="0"/>
              <a:t>Количество УЭО в иностранных государствах</a:t>
            </a:r>
            <a:endParaRPr lang="ru-RU" sz="165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z="900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moylenkoRA\Desktop\IMG_3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301" y="764519"/>
            <a:ext cx="1465658" cy="11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301" y="1879095"/>
            <a:ext cx="1465658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>
              <a:lnSpc>
                <a:spcPct val="75000"/>
              </a:lnSpc>
            </a:pPr>
            <a:r>
              <a:rPr lang="ru-RU" sz="1400" b="1" dirty="0">
                <a:solidFill>
                  <a:schemeClr val="tx1"/>
                </a:solidFill>
              </a:rPr>
              <a:t>Евросоюз</a:t>
            </a:r>
          </a:p>
          <a:p>
            <a:pPr marL="0" lvl="1" algn="ctr">
              <a:lnSpc>
                <a:spcPct val="75000"/>
              </a:lnSpc>
            </a:pPr>
            <a:r>
              <a:rPr lang="ru-RU" sz="1400" b="1" dirty="0">
                <a:solidFill>
                  <a:schemeClr val="tx1"/>
                </a:solidFill>
              </a:rPr>
              <a:t>18 090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641926" y="1405271"/>
            <a:ext cx="1584000" cy="504000"/>
            <a:chOff x="2245408" y="2338814"/>
            <a:chExt cx="1504801" cy="609840"/>
          </a:xfrm>
        </p:grpSpPr>
        <p:sp>
          <p:nvSpPr>
            <p:cNvPr id="16" name="TextBox 15"/>
            <p:cNvSpPr txBox="1"/>
            <p:nvPr/>
          </p:nvSpPr>
          <p:spPr>
            <a:xfrm>
              <a:off x="2245408" y="2338814"/>
              <a:ext cx="1504801" cy="609840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Бельгия</a:t>
              </a:r>
            </a:p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503</a:t>
              </a:r>
            </a:p>
          </p:txBody>
        </p:sp>
        <p:pic>
          <p:nvPicPr>
            <p:cNvPr id="2051" name="Picture 3" descr="\\uts-fs.ca.eais.customs.ru\УТС\архив ИАО\Артель НАПРАСНЫЙ ТРУД\флаги\бельгия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409" y="2461825"/>
              <a:ext cx="321573" cy="38145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1885605" y="764518"/>
            <a:ext cx="1584000" cy="504000"/>
            <a:chOff x="2265758" y="773163"/>
            <a:chExt cx="1504800" cy="609840"/>
          </a:xfrm>
        </p:grpSpPr>
        <p:sp>
          <p:nvSpPr>
            <p:cNvPr id="15" name="TextBox 14"/>
            <p:cNvSpPr txBox="1"/>
            <p:nvPr/>
          </p:nvSpPr>
          <p:spPr>
            <a:xfrm>
              <a:off x="2265758" y="773163"/>
              <a:ext cx="1504800" cy="609840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Германия</a:t>
              </a:r>
            </a:p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6 422</a:t>
              </a:r>
            </a:p>
          </p:txBody>
        </p:sp>
        <p:pic>
          <p:nvPicPr>
            <p:cNvPr id="2052" name="Picture 4" descr="\\uts-fs.ca.eais.customs.ru\УТС\архив ИАО\Артель НАПРАСНЫЙ ТРУД\флаги\германия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95" y="907504"/>
              <a:ext cx="316599" cy="36000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5394334" y="770419"/>
            <a:ext cx="1584000" cy="504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Литва</a:t>
            </a:r>
          </a:p>
          <a:p>
            <a:pPr marL="0" lvl="1" algn="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170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641926" y="767844"/>
            <a:ext cx="1584000" cy="504000"/>
            <a:chOff x="2225119" y="1544106"/>
            <a:chExt cx="1803762" cy="628686"/>
          </a:xfrm>
        </p:grpSpPr>
        <p:sp>
          <p:nvSpPr>
            <p:cNvPr id="19" name="TextBox 18"/>
            <p:cNvSpPr txBox="1"/>
            <p:nvPr/>
          </p:nvSpPr>
          <p:spPr>
            <a:xfrm>
              <a:off x="2225119" y="1544106"/>
              <a:ext cx="1803762" cy="628686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Нидерланды</a:t>
              </a:r>
            </a:p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1 596</a:t>
              </a:r>
            </a:p>
          </p:txBody>
        </p:sp>
        <p:pic>
          <p:nvPicPr>
            <p:cNvPr id="2054" name="Picture 6" descr="\\uts-fs.ca.eais.customs.ru\УТС\архив ИАО\Артель НАПРАСНЫЙ ТРУД\флаги\нидерланды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093" y="1686997"/>
              <a:ext cx="319239" cy="34263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394334" y="1397483"/>
            <a:ext cx="1584000" cy="504000"/>
            <a:chOff x="1945403" y="3209167"/>
            <a:chExt cx="1584000" cy="609841"/>
          </a:xfrm>
        </p:grpSpPr>
        <p:sp>
          <p:nvSpPr>
            <p:cNvPr id="18" name="TextBox 17"/>
            <p:cNvSpPr txBox="1"/>
            <p:nvPr/>
          </p:nvSpPr>
          <p:spPr>
            <a:xfrm>
              <a:off x="1945403" y="3209167"/>
              <a:ext cx="1584000" cy="60984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Финляндия</a:t>
              </a:r>
            </a:p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95</a:t>
              </a:r>
            </a:p>
          </p:txBody>
        </p:sp>
        <p:pic>
          <p:nvPicPr>
            <p:cNvPr id="2055" name="Picture 7" descr="\\uts-fs.ca.eais.customs.ru\УТС\архив ИАО\Артель НАПРАСНЫЙ ТРУД\флаги\финляндия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155" y="3348586"/>
              <a:ext cx="342078" cy="35403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885604" y="1418252"/>
            <a:ext cx="1584000" cy="504000"/>
            <a:chOff x="5594184" y="858661"/>
            <a:chExt cx="1504801" cy="609841"/>
          </a:xfrm>
        </p:grpSpPr>
        <p:sp>
          <p:nvSpPr>
            <p:cNvPr id="21" name="TextBox 20"/>
            <p:cNvSpPr txBox="1"/>
            <p:nvPr/>
          </p:nvSpPr>
          <p:spPr>
            <a:xfrm>
              <a:off x="5594184" y="858661"/>
              <a:ext cx="1504801" cy="60984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Италия</a:t>
              </a:r>
            </a:p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1 622</a:t>
              </a:r>
            </a:p>
          </p:txBody>
        </p:sp>
        <p:pic>
          <p:nvPicPr>
            <p:cNvPr id="2056" name="Picture 8" descr="\\uts-fs.ca.eais.customs.ru\УТС\архив ИАО\Артель НАПРАСНЫЙ ТРУД\флаги\италия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824" y="989249"/>
              <a:ext cx="316597" cy="38367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93752" y="1381908"/>
            <a:ext cx="1584000" cy="51957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Эстония</a:t>
            </a:r>
          </a:p>
          <a:p>
            <a:pPr marL="0" lvl="1" algn="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34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181190" y="767844"/>
            <a:ext cx="1584000" cy="504000"/>
            <a:chOff x="2298005" y="4025379"/>
            <a:chExt cx="1643480" cy="628686"/>
          </a:xfrm>
        </p:grpSpPr>
        <p:sp>
          <p:nvSpPr>
            <p:cNvPr id="32" name="TextBox 31"/>
            <p:cNvSpPr txBox="1"/>
            <p:nvPr/>
          </p:nvSpPr>
          <p:spPr>
            <a:xfrm>
              <a:off x="2298005" y="4025379"/>
              <a:ext cx="1643480" cy="628686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Латвия</a:t>
              </a:r>
            </a:p>
            <a:p>
              <a:pPr marL="0" lvl="1" algn="r">
                <a:lnSpc>
                  <a:spcPct val="75000"/>
                </a:lnSpc>
              </a:pPr>
              <a:r>
                <a:rPr lang="ru-RU" sz="1600" b="1" dirty="0">
                  <a:solidFill>
                    <a:schemeClr val="tx1"/>
                  </a:solidFill>
                </a:rPr>
                <a:t>48</a:t>
              </a:r>
            </a:p>
          </p:txBody>
        </p:sp>
        <p:pic>
          <p:nvPicPr>
            <p:cNvPr id="33" name="Picture 5" descr="\\uts-fs.ca.eais.customs.ru\УТС\архив ИАО\Артель НАПРАСНЫЙ ТРУД\флаги\латвия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039" y="4187511"/>
              <a:ext cx="365396" cy="36000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7" name="Picture 9" descr="\\uts-fs.ca.eais.customs.ru\УТС\архив ИАО\Артель НАПРАСНЫЙ ТРУД\флаги\литва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134" y="863622"/>
            <a:ext cx="333981" cy="3175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\uts-fs.ca.eais.customs.ru\УТС\архив ИАО\Артель НАПРАСНЫЙ ТРУД\флаги\эстон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3752" y="1506933"/>
            <a:ext cx="352101" cy="285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85603" y="2023531"/>
            <a:ext cx="6892150" cy="31526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>
              <a:lnSpc>
                <a:spcPct val="75000"/>
              </a:lnSpc>
            </a:pPr>
            <a:r>
              <a:rPr lang="ru-RU" sz="1600" b="1" dirty="0">
                <a:solidFill>
                  <a:schemeClr val="tx1"/>
                </a:solidFill>
              </a:rPr>
              <a:t>В иных 19 странах Евросоюза зарегистрировано </a:t>
            </a:r>
            <a:r>
              <a:rPr lang="ru-RU" sz="1600" b="1" u="sng" dirty="0">
                <a:solidFill>
                  <a:schemeClr val="tx1"/>
                </a:solidFill>
              </a:rPr>
              <a:t>7600</a:t>
            </a:r>
            <a:r>
              <a:rPr lang="ru-RU" sz="1600" b="1" dirty="0">
                <a:solidFill>
                  <a:schemeClr val="tx1"/>
                </a:solidFill>
              </a:rPr>
              <a:t> УЭО</a:t>
            </a:r>
          </a:p>
        </p:txBody>
      </p:sp>
      <p:pic>
        <p:nvPicPr>
          <p:cNvPr id="2059" name="Picture 11" descr="\\uts-fs.ca.eais.customs.ru\УТС\архив ИАО\Артель НАПРАСНЫЙ ТРУД\флаги\беларусь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1" y="2579098"/>
            <a:ext cx="315273" cy="3048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\\uts-fs.ca.eais.customs.ru\УТС\архив ИАО\Артель НАПРАСНЫЙ ТРУД\флаги\казахстан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972" y="3496962"/>
            <a:ext cx="318633" cy="286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\\uts-fs.ca.eais.customs.ru\УТС\архив ИАО\Артель НАПРАСНЫЙ ТРУД\флаги\киргизстан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180" y="3978121"/>
            <a:ext cx="323528" cy="2868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\\uts-fs.ca.eais.customs.ru\УТС\архив ИАО\Артель НАПРАСНЫЙ ТРУД\флаги\таджикистан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3" y="4400074"/>
            <a:ext cx="315273" cy="2807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\\uts-fs.ca.eais.customs.ru\УТС\архив ИАО\Артель НАПРАСНЫЙ ТРУД\флаги\узбекистан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328" y="2998624"/>
            <a:ext cx="288127" cy="287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SamoylenkoRA\Desktop\IMG_358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1" y="3010090"/>
            <a:ext cx="1422488" cy="9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6301" y="3922240"/>
            <a:ext cx="1422487" cy="2886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>
              <a:lnSpc>
                <a:spcPct val="75000"/>
              </a:lnSpc>
            </a:pPr>
            <a:r>
              <a:rPr lang="ru-RU" sz="1400" b="1" dirty="0">
                <a:solidFill>
                  <a:schemeClr val="tx1"/>
                </a:solidFill>
              </a:rPr>
              <a:t>Страны СНГ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760116" y="2894362"/>
            <a:ext cx="5005074" cy="1410288"/>
            <a:chOff x="3934276" y="2894362"/>
            <a:chExt cx="5005074" cy="1410288"/>
          </a:xfrm>
        </p:grpSpPr>
        <p:sp>
          <p:nvSpPr>
            <p:cNvPr id="59" name="TextBox 58"/>
            <p:cNvSpPr txBox="1"/>
            <p:nvPr/>
          </p:nvSpPr>
          <p:spPr>
            <a:xfrm>
              <a:off x="5645729" y="2894362"/>
              <a:ext cx="1724073" cy="646986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r"/>
              <a:r>
                <a:rPr lang="ru-RU" sz="1600" b="1" dirty="0">
                  <a:solidFill>
                    <a:schemeClr val="tx1"/>
                  </a:solidFill>
                </a:rPr>
                <a:t>Южная Корея 873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45277" y="2894362"/>
              <a:ext cx="1494073" cy="646986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r"/>
              <a:r>
                <a:rPr lang="ru-RU" sz="1600" b="1" dirty="0">
                  <a:solidFill>
                    <a:schemeClr val="tx1"/>
                  </a:solidFill>
                </a:rPr>
                <a:t>Япония</a:t>
              </a:r>
            </a:p>
            <a:p>
              <a:pPr marL="0" lvl="1" algn="r"/>
              <a:r>
                <a:rPr lang="ru-RU" sz="1600" b="1" dirty="0">
                  <a:solidFill>
                    <a:schemeClr val="tx1"/>
                  </a:solidFill>
                </a:rPr>
                <a:t>735</a:t>
              </a: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3938324" y="2901675"/>
              <a:ext cx="1642970" cy="646986"/>
              <a:chOff x="3868708" y="2836355"/>
              <a:chExt cx="1642970" cy="646986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874929" y="2836355"/>
                <a:ext cx="1636749" cy="646986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lvl="1" algn="r"/>
                <a:r>
                  <a:rPr lang="ru-RU" sz="1600" b="1" dirty="0">
                    <a:solidFill>
                      <a:schemeClr val="tx1"/>
                    </a:solidFill>
                  </a:rPr>
                  <a:t>Китай, Индия 4620</a:t>
                </a:r>
              </a:p>
            </p:txBody>
          </p:sp>
          <p:pic>
            <p:nvPicPr>
              <p:cNvPr id="2065" name="Picture 17" descr="\\uts-fs.ca.eais.customs.ru\УТС\архив ИАО\Артель НАПРАСНЫЙ ТРУД\флаги\китай.jpe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929" y="2856618"/>
                <a:ext cx="287803" cy="279478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6" name="Picture 18" descr="\\uts-fs.ca.eais.customs.ru\УТС\архив ИАО\Артель НАПРАСНЫЙ ТРУД\флаги\индия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8708" y="3186127"/>
                <a:ext cx="294023" cy="26977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7" name="Picture 19" descr="\\uts-fs.ca.eais.customs.ru\УТС\архив ИАО\Артель НАПРАСНЫЙ ТРУД\флаги\корея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482" y="3073677"/>
              <a:ext cx="307239" cy="26878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\\uts-fs.ca.eais.customs.ru\УТС\архив ИАО\Артель НАПРАСНЫЙ ТРУД\флаги\япония.gi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329" y="3079754"/>
              <a:ext cx="328372" cy="27620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934276" y="3654628"/>
              <a:ext cx="1642970" cy="646986"/>
              <a:chOff x="3880721" y="3891413"/>
              <a:chExt cx="1494073" cy="646986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880721" y="3891413"/>
                <a:ext cx="1494073" cy="646986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lvl="1" algn="r"/>
                <a:r>
                  <a:rPr lang="ru-RU" sz="1600" b="1" dirty="0">
                    <a:solidFill>
                      <a:schemeClr val="tx1"/>
                    </a:solidFill>
                  </a:rPr>
                  <a:t>Турция</a:t>
                </a:r>
              </a:p>
              <a:p>
                <a:pPr marL="0" lvl="1" algn="r"/>
                <a:r>
                  <a:rPr lang="ru-RU" sz="1600" b="1" dirty="0">
                    <a:solidFill>
                      <a:schemeClr val="tx1"/>
                    </a:solidFill>
                  </a:rPr>
                  <a:t>639</a:t>
                </a:r>
              </a:p>
            </p:txBody>
          </p:sp>
          <p:pic>
            <p:nvPicPr>
              <p:cNvPr id="2069" name="Picture 21" descr="\\uts-fs.ca.eais.customs.ru\УТС\архив ИАО\Артель НАПРАСНЫЙ ТРУД\флаги\Турция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5105" y="4077335"/>
                <a:ext cx="252994" cy="275142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7445276" y="3644858"/>
              <a:ext cx="1494073" cy="646986"/>
              <a:chOff x="7262365" y="4151199"/>
              <a:chExt cx="1494073" cy="64698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7262365" y="4151199"/>
                <a:ext cx="1494073" cy="646986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lvl="1" algn="r"/>
                <a:r>
                  <a:rPr lang="ru-RU" sz="1600" b="1" dirty="0">
                    <a:solidFill>
                      <a:schemeClr val="tx1"/>
                    </a:solidFill>
                  </a:rPr>
                  <a:t>Аргентина</a:t>
                </a:r>
              </a:p>
              <a:p>
                <a:pPr marL="0" lvl="1" algn="r"/>
                <a:r>
                  <a:rPr lang="ru-RU" sz="1600" b="1" dirty="0">
                    <a:solidFill>
                      <a:schemeClr val="tx1"/>
                    </a:solidFill>
                  </a:rPr>
                  <a:t>49</a:t>
                </a:r>
              </a:p>
            </p:txBody>
          </p:sp>
          <p:pic>
            <p:nvPicPr>
              <p:cNvPr id="2070" name="Picture 22" descr="\\uts-fs.ca.eais.customs.ru\УТС\архив ИАО\Артель НАПРАСНЫЙ ТРУД\флаги\Аргентина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3417" y="4349271"/>
                <a:ext cx="278637" cy="250842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5645729" y="3657664"/>
              <a:ext cx="1724109" cy="646986"/>
              <a:chOff x="5645729" y="3657664"/>
              <a:chExt cx="1494073" cy="646986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5645729" y="3657664"/>
                <a:ext cx="1494073" cy="646986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lvl="1" algn="r"/>
                <a:r>
                  <a:rPr lang="ru-RU" sz="1600" b="1" dirty="0">
                    <a:solidFill>
                      <a:schemeClr val="tx1"/>
                    </a:solidFill>
                  </a:rPr>
                  <a:t>Бразилия</a:t>
                </a:r>
              </a:p>
              <a:p>
                <a:pPr marL="0" lvl="1" algn="r"/>
                <a:r>
                  <a:rPr lang="ru-RU" sz="1600" b="1" dirty="0">
                    <a:solidFill>
                      <a:schemeClr val="tx1"/>
                    </a:solidFill>
                  </a:rPr>
                  <a:t>481</a:t>
                </a:r>
              </a:p>
            </p:txBody>
          </p:sp>
          <p:pic>
            <p:nvPicPr>
              <p:cNvPr id="2071" name="Picture 23" descr="\\uts-fs.ca.eais.customs.ru\УТС\архив ИАО\Артель НАПРАСНЫЙ ТРУД\флаги\бразилия.jp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4482" y="3851658"/>
                <a:ext cx="262410" cy="258998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9" name="TextBox 68"/>
          <p:cNvSpPr txBox="1"/>
          <p:nvPr/>
        </p:nvSpPr>
        <p:spPr>
          <a:xfrm>
            <a:off x="3744341" y="4309754"/>
            <a:ext cx="5017637" cy="2886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>
              <a:lnSpc>
                <a:spcPct val="75000"/>
              </a:lnSpc>
            </a:pPr>
            <a:r>
              <a:rPr lang="ru-RU" sz="1400" b="1" dirty="0">
                <a:solidFill>
                  <a:schemeClr val="tx1"/>
                </a:solidFill>
              </a:rPr>
              <a:t>Иные страны мира, с наиболее развитым институтом УЭО</a:t>
            </a:r>
          </a:p>
        </p:txBody>
      </p:sp>
    </p:spTree>
    <p:extLst>
      <p:ext uri="{BB962C8B-B14F-4D97-AF65-F5344CB8AC3E}">
        <p14:creationId xmlns:p14="http://schemas.microsoft.com/office/powerpoint/2010/main" xmlns="" val="414347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382956" y="704744"/>
            <a:ext cx="6496678" cy="4737588"/>
            <a:chOff x="1442" y="1186"/>
            <a:chExt cx="4195" cy="3179"/>
          </a:xfrm>
          <a:gradFill>
            <a:gsLst>
              <a:gs pos="833">
                <a:schemeClr val="bg1">
                  <a:lumMod val="50000"/>
                </a:schemeClr>
              </a:gs>
              <a:gs pos="94000">
                <a:schemeClr val="bg2">
                  <a:lumMod val="75000"/>
                </a:schemeClr>
              </a:gs>
            </a:gsLst>
            <a:lin ang="7200000" scaled="0"/>
          </a:gradFill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560" y="1225"/>
              <a:ext cx="3889" cy="2919"/>
              <a:chOff x="1560" y="1225"/>
              <a:chExt cx="3889" cy="2919"/>
            </a:xfrm>
            <a:grpFill/>
          </p:grpSpPr>
          <p:sp>
            <p:nvSpPr>
              <p:cNvPr id="1111" name="Freeform 5"/>
              <p:cNvSpPr>
                <a:spLocks/>
              </p:cNvSpPr>
              <p:nvPr/>
            </p:nvSpPr>
            <p:spPr bwMode="auto">
              <a:xfrm>
                <a:off x="1560" y="2255"/>
                <a:ext cx="35" cy="1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" y="6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8" y="7"/>
                  </a:cxn>
                  <a:cxn ang="0">
                    <a:pos x="4" y="7"/>
                  </a:cxn>
                  <a:cxn ang="0">
                    <a:pos x="1" y="9"/>
                  </a:cxn>
                  <a:cxn ang="0">
                    <a:pos x="1" y="7"/>
                  </a:cxn>
                </a:cxnLst>
                <a:rect l="0" t="0" r="r" b="b"/>
                <a:pathLst>
                  <a:path w="18" h="9">
                    <a:moveTo>
                      <a:pt x="1" y="7"/>
                    </a:moveTo>
                    <a:cubicBezTo>
                      <a:pt x="0" y="7"/>
                      <a:pt x="0" y="7"/>
                      <a:pt x="1" y="6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6" y="4"/>
                      <a:pt x="6" y="4"/>
                      <a:pt x="8" y="4"/>
                    </a:cubicBezTo>
                    <a:cubicBezTo>
                      <a:pt x="9" y="2"/>
                      <a:pt x="11" y="4"/>
                      <a:pt x="12" y="2"/>
                    </a:cubicBezTo>
                    <a:cubicBezTo>
                      <a:pt x="15" y="0"/>
                      <a:pt x="17" y="0"/>
                      <a:pt x="14" y="2"/>
                    </a:cubicBezTo>
                    <a:cubicBezTo>
                      <a:pt x="12" y="4"/>
                      <a:pt x="12" y="4"/>
                      <a:pt x="14" y="4"/>
                    </a:cubicBezTo>
                    <a:cubicBezTo>
                      <a:pt x="15" y="2"/>
                      <a:pt x="15" y="4"/>
                      <a:pt x="17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5" y="4"/>
                      <a:pt x="12" y="6"/>
                      <a:pt x="11" y="6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9"/>
                      <a:pt x="1" y="9"/>
                      <a:pt x="1" y="9"/>
                    </a:cubicBezTo>
                    <a:cubicBezTo>
                      <a:pt x="3" y="7"/>
                      <a:pt x="3" y="7"/>
                      <a:pt x="1" y="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12" name="Freeform 6"/>
              <p:cNvSpPr>
                <a:spLocks/>
              </p:cNvSpPr>
              <p:nvPr/>
            </p:nvSpPr>
            <p:spPr bwMode="auto">
              <a:xfrm>
                <a:off x="3040" y="1999"/>
                <a:ext cx="279" cy="190"/>
              </a:xfrm>
              <a:custGeom>
                <a:avLst/>
                <a:gdLst/>
                <a:ahLst/>
                <a:cxnLst>
                  <a:cxn ang="0">
                    <a:pos x="14" y="19"/>
                  </a:cxn>
                  <a:cxn ang="0">
                    <a:pos x="14" y="27"/>
                  </a:cxn>
                  <a:cxn ang="0">
                    <a:pos x="6" y="41"/>
                  </a:cxn>
                  <a:cxn ang="0">
                    <a:pos x="3" y="46"/>
                  </a:cxn>
                  <a:cxn ang="0">
                    <a:pos x="5" y="53"/>
                  </a:cxn>
                  <a:cxn ang="0">
                    <a:pos x="6" y="55"/>
                  </a:cxn>
                  <a:cxn ang="0">
                    <a:pos x="12" y="55"/>
                  </a:cxn>
                  <a:cxn ang="0">
                    <a:pos x="24" y="58"/>
                  </a:cxn>
                  <a:cxn ang="0">
                    <a:pos x="37" y="52"/>
                  </a:cxn>
                  <a:cxn ang="0">
                    <a:pos x="52" y="53"/>
                  </a:cxn>
                  <a:cxn ang="0">
                    <a:pos x="56" y="58"/>
                  </a:cxn>
                  <a:cxn ang="0">
                    <a:pos x="61" y="67"/>
                  </a:cxn>
                  <a:cxn ang="0">
                    <a:pos x="62" y="74"/>
                  </a:cxn>
                  <a:cxn ang="0">
                    <a:pos x="55" y="75"/>
                  </a:cxn>
                  <a:cxn ang="0">
                    <a:pos x="49" y="84"/>
                  </a:cxn>
                  <a:cxn ang="0">
                    <a:pos x="56" y="86"/>
                  </a:cxn>
                  <a:cxn ang="0">
                    <a:pos x="59" y="83"/>
                  </a:cxn>
                  <a:cxn ang="0">
                    <a:pos x="68" y="74"/>
                  </a:cxn>
                  <a:cxn ang="0">
                    <a:pos x="78" y="70"/>
                  </a:cxn>
                  <a:cxn ang="0">
                    <a:pos x="82" y="72"/>
                  </a:cxn>
                  <a:cxn ang="0">
                    <a:pos x="81" y="77"/>
                  </a:cxn>
                  <a:cxn ang="0">
                    <a:pos x="91" y="78"/>
                  </a:cxn>
                  <a:cxn ang="0">
                    <a:pos x="91" y="91"/>
                  </a:cxn>
                  <a:cxn ang="0">
                    <a:pos x="100" y="92"/>
                  </a:cxn>
                  <a:cxn ang="0">
                    <a:pos x="113" y="89"/>
                  </a:cxn>
                  <a:cxn ang="0">
                    <a:pos x="111" y="84"/>
                  </a:cxn>
                  <a:cxn ang="0">
                    <a:pos x="102" y="75"/>
                  </a:cxn>
                  <a:cxn ang="0">
                    <a:pos x="111" y="70"/>
                  </a:cxn>
                  <a:cxn ang="0">
                    <a:pos x="128" y="66"/>
                  </a:cxn>
                  <a:cxn ang="0">
                    <a:pos x="141" y="55"/>
                  </a:cxn>
                  <a:cxn ang="0">
                    <a:pos x="141" y="46"/>
                  </a:cxn>
                  <a:cxn ang="0">
                    <a:pos x="143" y="41"/>
                  </a:cxn>
                  <a:cxn ang="0">
                    <a:pos x="138" y="35"/>
                  </a:cxn>
                  <a:cxn ang="0">
                    <a:pos x="125" y="30"/>
                  </a:cxn>
                  <a:cxn ang="0">
                    <a:pos x="108" y="27"/>
                  </a:cxn>
                  <a:cxn ang="0">
                    <a:pos x="99" y="16"/>
                  </a:cxn>
                  <a:cxn ang="0">
                    <a:pos x="97" y="8"/>
                  </a:cxn>
                  <a:cxn ang="0">
                    <a:pos x="88" y="3"/>
                  </a:cxn>
                  <a:cxn ang="0">
                    <a:pos x="76" y="5"/>
                  </a:cxn>
                  <a:cxn ang="0">
                    <a:pos x="65" y="14"/>
                  </a:cxn>
                  <a:cxn ang="0">
                    <a:pos x="53" y="13"/>
                  </a:cxn>
                  <a:cxn ang="0">
                    <a:pos x="38" y="10"/>
                  </a:cxn>
                  <a:cxn ang="0">
                    <a:pos x="15" y="11"/>
                  </a:cxn>
                </a:cxnLst>
                <a:rect l="0" t="0" r="r" b="b"/>
                <a:pathLst>
                  <a:path w="144" h="98">
                    <a:moveTo>
                      <a:pt x="12" y="13"/>
                    </a:moveTo>
                    <a:cubicBezTo>
                      <a:pt x="14" y="16"/>
                      <a:pt x="11" y="14"/>
                      <a:pt x="14" y="19"/>
                    </a:cubicBezTo>
                    <a:cubicBezTo>
                      <a:pt x="20" y="24"/>
                      <a:pt x="14" y="21"/>
                      <a:pt x="15" y="22"/>
                    </a:cubicBezTo>
                    <a:cubicBezTo>
                      <a:pt x="17" y="24"/>
                      <a:pt x="18" y="25"/>
                      <a:pt x="14" y="27"/>
                    </a:cubicBezTo>
                    <a:cubicBezTo>
                      <a:pt x="12" y="27"/>
                      <a:pt x="8" y="32"/>
                      <a:pt x="6" y="35"/>
                    </a:cubicBezTo>
                    <a:cubicBezTo>
                      <a:pt x="3" y="38"/>
                      <a:pt x="6" y="39"/>
                      <a:pt x="6" y="41"/>
                    </a:cubicBezTo>
                    <a:cubicBezTo>
                      <a:pt x="5" y="42"/>
                      <a:pt x="9" y="44"/>
                      <a:pt x="3" y="42"/>
                    </a:cubicBezTo>
                    <a:cubicBezTo>
                      <a:pt x="5" y="44"/>
                      <a:pt x="3" y="44"/>
                      <a:pt x="3" y="46"/>
                    </a:cubicBezTo>
                    <a:cubicBezTo>
                      <a:pt x="3" y="47"/>
                      <a:pt x="2" y="46"/>
                      <a:pt x="0" y="50"/>
                    </a:cubicBezTo>
                    <a:cubicBezTo>
                      <a:pt x="5" y="52"/>
                      <a:pt x="3" y="55"/>
                      <a:pt x="5" y="53"/>
                    </a:cubicBezTo>
                    <a:cubicBezTo>
                      <a:pt x="6" y="53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8" y="55"/>
                      <a:pt x="8" y="56"/>
                      <a:pt x="8" y="55"/>
                    </a:cubicBezTo>
                    <a:cubicBezTo>
                      <a:pt x="9" y="53"/>
                      <a:pt x="9" y="55"/>
                      <a:pt x="12" y="55"/>
                    </a:cubicBezTo>
                    <a:cubicBezTo>
                      <a:pt x="17" y="55"/>
                      <a:pt x="17" y="56"/>
                      <a:pt x="18" y="56"/>
                    </a:cubicBezTo>
                    <a:cubicBezTo>
                      <a:pt x="21" y="55"/>
                      <a:pt x="21" y="60"/>
                      <a:pt x="24" y="58"/>
                    </a:cubicBezTo>
                    <a:cubicBezTo>
                      <a:pt x="26" y="56"/>
                      <a:pt x="24" y="56"/>
                      <a:pt x="29" y="56"/>
                    </a:cubicBezTo>
                    <a:cubicBezTo>
                      <a:pt x="34" y="55"/>
                      <a:pt x="32" y="53"/>
                      <a:pt x="37" y="52"/>
                    </a:cubicBezTo>
                    <a:cubicBezTo>
                      <a:pt x="38" y="50"/>
                      <a:pt x="41" y="50"/>
                      <a:pt x="43" y="50"/>
                    </a:cubicBezTo>
                    <a:cubicBezTo>
                      <a:pt x="44" y="49"/>
                      <a:pt x="50" y="53"/>
                      <a:pt x="52" y="53"/>
                    </a:cubicBezTo>
                    <a:cubicBezTo>
                      <a:pt x="53" y="52"/>
                      <a:pt x="53" y="56"/>
                      <a:pt x="56" y="55"/>
                    </a:cubicBezTo>
                    <a:cubicBezTo>
                      <a:pt x="58" y="55"/>
                      <a:pt x="58" y="56"/>
                      <a:pt x="56" y="58"/>
                    </a:cubicBezTo>
                    <a:cubicBezTo>
                      <a:pt x="55" y="61"/>
                      <a:pt x="58" y="63"/>
                      <a:pt x="59" y="63"/>
                    </a:cubicBezTo>
                    <a:cubicBezTo>
                      <a:pt x="61" y="63"/>
                      <a:pt x="58" y="66"/>
                      <a:pt x="61" y="67"/>
                    </a:cubicBezTo>
                    <a:cubicBezTo>
                      <a:pt x="64" y="69"/>
                      <a:pt x="61" y="72"/>
                      <a:pt x="62" y="74"/>
                    </a:cubicBezTo>
                    <a:cubicBezTo>
                      <a:pt x="65" y="74"/>
                      <a:pt x="62" y="75"/>
                      <a:pt x="62" y="74"/>
                    </a:cubicBezTo>
                    <a:cubicBezTo>
                      <a:pt x="61" y="74"/>
                      <a:pt x="58" y="75"/>
                      <a:pt x="56" y="74"/>
                    </a:cubicBezTo>
                    <a:cubicBezTo>
                      <a:pt x="55" y="72"/>
                      <a:pt x="53" y="74"/>
                      <a:pt x="55" y="75"/>
                    </a:cubicBezTo>
                    <a:cubicBezTo>
                      <a:pt x="56" y="78"/>
                      <a:pt x="50" y="81"/>
                      <a:pt x="52" y="83"/>
                    </a:cubicBezTo>
                    <a:cubicBezTo>
                      <a:pt x="52" y="84"/>
                      <a:pt x="50" y="84"/>
                      <a:pt x="49" y="84"/>
                    </a:cubicBezTo>
                    <a:cubicBezTo>
                      <a:pt x="52" y="88"/>
                      <a:pt x="53" y="88"/>
                      <a:pt x="53" y="88"/>
                    </a:cubicBezTo>
                    <a:cubicBezTo>
                      <a:pt x="53" y="86"/>
                      <a:pt x="55" y="88"/>
                      <a:pt x="56" y="86"/>
                    </a:cubicBezTo>
                    <a:cubicBezTo>
                      <a:pt x="56" y="84"/>
                      <a:pt x="59" y="84"/>
                      <a:pt x="61" y="88"/>
                    </a:cubicBezTo>
                    <a:cubicBezTo>
                      <a:pt x="61" y="84"/>
                      <a:pt x="61" y="86"/>
                      <a:pt x="59" y="83"/>
                    </a:cubicBezTo>
                    <a:cubicBezTo>
                      <a:pt x="59" y="80"/>
                      <a:pt x="61" y="83"/>
                      <a:pt x="64" y="81"/>
                    </a:cubicBezTo>
                    <a:cubicBezTo>
                      <a:pt x="67" y="78"/>
                      <a:pt x="68" y="77"/>
                      <a:pt x="68" y="74"/>
                    </a:cubicBezTo>
                    <a:cubicBezTo>
                      <a:pt x="68" y="70"/>
                      <a:pt x="73" y="72"/>
                      <a:pt x="75" y="70"/>
                    </a:cubicBezTo>
                    <a:cubicBezTo>
                      <a:pt x="76" y="70"/>
                      <a:pt x="78" y="72"/>
                      <a:pt x="78" y="70"/>
                    </a:cubicBezTo>
                    <a:cubicBezTo>
                      <a:pt x="78" y="67"/>
                      <a:pt x="78" y="64"/>
                      <a:pt x="79" y="67"/>
                    </a:cubicBezTo>
                    <a:cubicBezTo>
                      <a:pt x="79" y="70"/>
                      <a:pt x="78" y="72"/>
                      <a:pt x="82" y="72"/>
                    </a:cubicBezTo>
                    <a:cubicBezTo>
                      <a:pt x="79" y="74"/>
                      <a:pt x="76" y="70"/>
                      <a:pt x="76" y="72"/>
                    </a:cubicBezTo>
                    <a:cubicBezTo>
                      <a:pt x="75" y="74"/>
                      <a:pt x="81" y="75"/>
                      <a:pt x="81" y="77"/>
                    </a:cubicBezTo>
                    <a:cubicBezTo>
                      <a:pt x="81" y="78"/>
                      <a:pt x="87" y="77"/>
                      <a:pt x="88" y="77"/>
                    </a:cubicBezTo>
                    <a:cubicBezTo>
                      <a:pt x="90" y="78"/>
                      <a:pt x="91" y="75"/>
                      <a:pt x="91" y="78"/>
                    </a:cubicBezTo>
                    <a:cubicBezTo>
                      <a:pt x="93" y="81"/>
                      <a:pt x="82" y="83"/>
                      <a:pt x="82" y="86"/>
                    </a:cubicBezTo>
                    <a:cubicBezTo>
                      <a:pt x="84" y="88"/>
                      <a:pt x="91" y="86"/>
                      <a:pt x="91" y="91"/>
                    </a:cubicBezTo>
                    <a:cubicBezTo>
                      <a:pt x="91" y="95"/>
                      <a:pt x="88" y="92"/>
                      <a:pt x="91" y="95"/>
                    </a:cubicBezTo>
                    <a:cubicBezTo>
                      <a:pt x="94" y="98"/>
                      <a:pt x="97" y="94"/>
                      <a:pt x="100" y="92"/>
                    </a:cubicBezTo>
                    <a:cubicBezTo>
                      <a:pt x="103" y="91"/>
                      <a:pt x="102" y="94"/>
                      <a:pt x="105" y="91"/>
                    </a:cubicBezTo>
                    <a:cubicBezTo>
                      <a:pt x="108" y="86"/>
                      <a:pt x="108" y="91"/>
                      <a:pt x="113" y="89"/>
                    </a:cubicBezTo>
                    <a:cubicBezTo>
                      <a:pt x="117" y="88"/>
                      <a:pt x="113" y="89"/>
                      <a:pt x="114" y="86"/>
                    </a:cubicBezTo>
                    <a:cubicBezTo>
                      <a:pt x="116" y="84"/>
                      <a:pt x="114" y="83"/>
                      <a:pt x="111" y="84"/>
                    </a:cubicBezTo>
                    <a:cubicBezTo>
                      <a:pt x="106" y="86"/>
                      <a:pt x="106" y="89"/>
                      <a:pt x="103" y="83"/>
                    </a:cubicBezTo>
                    <a:cubicBezTo>
                      <a:pt x="99" y="77"/>
                      <a:pt x="100" y="77"/>
                      <a:pt x="102" y="75"/>
                    </a:cubicBezTo>
                    <a:cubicBezTo>
                      <a:pt x="106" y="74"/>
                      <a:pt x="102" y="78"/>
                      <a:pt x="105" y="77"/>
                    </a:cubicBezTo>
                    <a:cubicBezTo>
                      <a:pt x="106" y="75"/>
                      <a:pt x="110" y="70"/>
                      <a:pt x="111" y="70"/>
                    </a:cubicBezTo>
                    <a:cubicBezTo>
                      <a:pt x="116" y="72"/>
                      <a:pt x="123" y="66"/>
                      <a:pt x="125" y="66"/>
                    </a:cubicBezTo>
                    <a:cubicBezTo>
                      <a:pt x="128" y="66"/>
                      <a:pt x="126" y="67"/>
                      <a:pt x="128" y="66"/>
                    </a:cubicBezTo>
                    <a:cubicBezTo>
                      <a:pt x="126" y="56"/>
                      <a:pt x="132" y="61"/>
                      <a:pt x="132" y="58"/>
                    </a:cubicBezTo>
                    <a:cubicBezTo>
                      <a:pt x="134" y="55"/>
                      <a:pt x="140" y="58"/>
                      <a:pt x="141" y="55"/>
                    </a:cubicBezTo>
                    <a:cubicBezTo>
                      <a:pt x="143" y="53"/>
                      <a:pt x="141" y="50"/>
                      <a:pt x="140" y="49"/>
                    </a:cubicBezTo>
                    <a:cubicBezTo>
                      <a:pt x="138" y="47"/>
                      <a:pt x="140" y="46"/>
                      <a:pt x="141" y="46"/>
                    </a:cubicBezTo>
                    <a:cubicBezTo>
                      <a:pt x="144" y="46"/>
                      <a:pt x="143" y="44"/>
                      <a:pt x="141" y="44"/>
                    </a:cubicBezTo>
                    <a:cubicBezTo>
                      <a:pt x="140" y="44"/>
                      <a:pt x="140" y="42"/>
                      <a:pt x="143" y="41"/>
                    </a:cubicBezTo>
                    <a:cubicBezTo>
                      <a:pt x="144" y="39"/>
                      <a:pt x="143" y="39"/>
                      <a:pt x="143" y="36"/>
                    </a:cubicBezTo>
                    <a:cubicBezTo>
                      <a:pt x="143" y="35"/>
                      <a:pt x="140" y="38"/>
                      <a:pt x="138" y="35"/>
                    </a:cubicBezTo>
                    <a:cubicBezTo>
                      <a:pt x="137" y="32"/>
                      <a:pt x="134" y="35"/>
                      <a:pt x="132" y="33"/>
                    </a:cubicBezTo>
                    <a:cubicBezTo>
                      <a:pt x="129" y="28"/>
                      <a:pt x="128" y="33"/>
                      <a:pt x="125" y="30"/>
                    </a:cubicBezTo>
                    <a:cubicBezTo>
                      <a:pt x="122" y="28"/>
                      <a:pt x="123" y="24"/>
                      <a:pt x="119" y="27"/>
                    </a:cubicBezTo>
                    <a:cubicBezTo>
                      <a:pt x="113" y="30"/>
                      <a:pt x="113" y="25"/>
                      <a:pt x="108" y="27"/>
                    </a:cubicBezTo>
                    <a:cubicBezTo>
                      <a:pt x="105" y="28"/>
                      <a:pt x="108" y="22"/>
                      <a:pt x="105" y="19"/>
                    </a:cubicBezTo>
                    <a:cubicBezTo>
                      <a:pt x="102" y="14"/>
                      <a:pt x="102" y="17"/>
                      <a:pt x="99" y="16"/>
                    </a:cubicBezTo>
                    <a:cubicBezTo>
                      <a:pt x="96" y="16"/>
                      <a:pt x="99" y="16"/>
                      <a:pt x="96" y="13"/>
                    </a:cubicBezTo>
                    <a:cubicBezTo>
                      <a:pt x="94" y="11"/>
                      <a:pt x="100" y="10"/>
                      <a:pt x="97" y="8"/>
                    </a:cubicBezTo>
                    <a:cubicBezTo>
                      <a:pt x="93" y="7"/>
                      <a:pt x="96" y="0"/>
                      <a:pt x="93" y="3"/>
                    </a:cubicBezTo>
                    <a:cubicBezTo>
                      <a:pt x="90" y="5"/>
                      <a:pt x="91" y="0"/>
                      <a:pt x="88" y="3"/>
                    </a:cubicBezTo>
                    <a:cubicBezTo>
                      <a:pt x="85" y="5"/>
                      <a:pt x="82" y="2"/>
                      <a:pt x="82" y="5"/>
                    </a:cubicBezTo>
                    <a:cubicBezTo>
                      <a:pt x="81" y="8"/>
                      <a:pt x="78" y="7"/>
                      <a:pt x="76" y="5"/>
                    </a:cubicBezTo>
                    <a:cubicBezTo>
                      <a:pt x="70" y="5"/>
                      <a:pt x="68" y="8"/>
                      <a:pt x="68" y="13"/>
                    </a:cubicBezTo>
                    <a:cubicBezTo>
                      <a:pt x="68" y="17"/>
                      <a:pt x="67" y="17"/>
                      <a:pt x="65" y="14"/>
                    </a:cubicBezTo>
                    <a:cubicBezTo>
                      <a:pt x="64" y="14"/>
                      <a:pt x="61" y="14"/>
                      <a:pt x="59" y="14"/>
                    </a:cubicBezTo>
                    <a:cubicBezTo>
                      <a:pt x="56" y="16"/>
                      <a:pt x="58" y="10"/>
                      <a:pt x="53" y="13"/>
                    </a:cubicBezTo>
                    <a:cubicBezTo>
                      <a:pt x="50" y="16"/>
                      <a:pt x="55" y="11"/>
                      <a:pt x="46" y="11"/>
                    </a:cubicBezTo>
                    <a:cubicBezTo>
                      <a:pt x="40" y="11"/>
                      <a:pt x="43" y="10"/>
                      <a:pt x="38" y="10"/>
                    </a:cubicBezTo>
                    <a:cubicBezTo>
                      <a:pt x="35" y="11"/>
                      <a:pt x="34" y="7"/>
                      <a:pt x="23" y="8"/>
                    </a:cubicBezTo>
                    <a:cubicBezTo>
                      <a:pt x="14" y="10"/>
                      <a:pt x="18" y="13"/>
                      <a:pt x="15" y="11"/>
                    </a:cubicBezTo>
                    <a:cubicBezTo>
                      <a:pt x="14" y="11"/>
                      <a:pt x="12" y="13"/>
                      <a:pt x="12" y="1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13" name="Freeform 7"/>
              <p:cNvSpPr>
                <a:spLocks/>
              </p:cNvSpPr>
              <p:nvPr/>
            </p:nvSpPr>
            <p:spPr bwMode="auto">
              <a:xfrm>
                <a:off x="2318" y="1644"/>
                <a:ext cx="175" cy="91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6" y="16"/>
                  </a:cxn>
                  <a:cxn ang="0">
                    <a:pos x="89" y="25"/>
                  </a:cxn>
                  <a:cxn ang="0">
                    <a:pos x="83" y="30"/>
                  </a:cxn>
                  <a:cxn ang="0">
                    <a:pos x="72" y="34"/>
                  </a:cxn>
                  <a:cxn ang="0">
                    <a:pos x="60" y="41"/>
                  </a:cxn>
                  <a:cxn ang="0">
                    <a:pos x="51" y="45"/>
                  </a:cxn>
                  <a:cxn ang="0">
                    <a:pos x="40" y="44"/>
                  </a:cxn>
                  <a:cxn ang="0">
                    <a:pos x="26" y="39"/>
                  </a:cxn>
                  <a:cxn ang="0">
                    <a:pos x="17" y="37"/>
                  </a:cxn>
                  <a:cxn ang="0">
                    <a:pos x="22" y="36"/>
                  </a:cxn>
                  <a:cxn ang="0">
                    <a:pos x="20" y="30"/>
                  </a:cxn>
                  <a:cxn ang="0">
                    <a:pos x="17" y="27"/>
                  </a:cxn>
                  <a:cxn ang="0">
                    <a:pos x="7" y="25"/>
                  </a:cxn>
                  <a:cxn ang="0">
                    <a:pos x="14" y="24"/>
                  </a:cxn>
                  <a:cxn ang="0">
                    <a:pos x="22" y="24"/>
                  </a:cxn>
                  <a:cxn ang="0">
                    <a:pos x="19" y="20"/>
                  </a:cxn>
                  <a:cxn ang="0">
                    <a:pos x="20" y="17"/>
                  </a:cxn>
                  <a:cxn ang="0">
                    <a:pos x="10" y="17"/>
                  </a:cxn>
                  <a:cxn ang="0">
                    <a:pos x="2" y="16"/>
                  </a:cxn>
                  <a:cxn ang="0">
                    <a:pos x="5" y="14"/>
                  </a:cxn>
                  <a:cxn ang="0">
                    <a:pos x="8" y="11"/>
                  </a:cxn>
                  <a:cxn ang="0">
                    <a:pos x="13" y="8"/>
                  </a:cxn>
                  <a:cxn ang="0">
                    <a:pos x="20" y="10"/>
                  </a:cxn>
                  <a:cxn ang="0">
                    <a:pos x="13" y="6"/>
                  </a:cxn>
                  <a:cxn ang="0">
                    <a:pos x="19" y="3"/>
                  </a:cxn>
                  <a:cxn ang="0">
                    <a:pos x="26" y="8"/>
                  </a:cxn>
                  <a:cxn ang="0">
                    <a:pos x="28" y="16"/>
                  </a:cxn>
                  <a:cxn ang="0">
                    <a:pos x="34" y="14"/>
                  </a:cxn>
                  <a:cxn ang="0">
                    <a:pos x="36" y="11"/>
                  </a:cxn>
                  <a:cxn ang="0">
                    <a:pos x="39" y="10"/>
                  </a:cxn>
                  <a:cxn ang="0">
                    <a:pos x="43" y="11"/>
                  </a:cxn>
                  <a:cxn ang="0">
                    <a:pos x="49" y="8"/>
                  </a:cxn>
                  <a:cxn ang="0">
                    <a:pos x="52" y="10"/>
                  </a:cxn>
                  <a:cxn ang="0">
                    <a:pos x="57" y="10"/>
                  </a:cxn>
                  <a:cxn ang="0">
                    <a:pos x="63" y="6"/>
                  </a:cxn>
                  <a:cxn ang="0">
                    <a:pos x="66" y="5"/>
                  </a:cxn>
                  <a:cxn ang="0">
                    <a:pos x="72" y="3"/>
                  </a:cxn>
                  <a:cxn ang="0">
                    <a:pos x="78" y="5"/>
                  </a:cxn>
                  <a:cxn ang="0">
                    <a:pos x="80" y="6"/>
                  </a:cxn>
                  <a:cxn ang="0">
                    <a:pos x="81" y="11"/>
                  </a:cxn>
                  <a:cxn ang="0">
                    <a:pos x="81" y="13"/>
                  </a:cxn>
                </a:cxnLst>
                <a:rect l="0" t="0" r="r" b="b"/>
                <a:pathLst>
                  <a:path w="90" h="47">
                    <a:moveTo>
                      <a:pt x="81" y="13"/>
                    </a:moveTo>
                    <a:cubicBezTo>
                      <a:pt x="84" y="13"/>
                      <a:pt x="83" y="14"/>
                      <a:pt x="86" y="16"/>
                    </a:cubicBezTo>
                    <a:cubicBezTo>
                      <a:pt x="90" y="16"/>
                      <a:pt x="90" y="22"/>
                      <a:pt x="89" y="25"/>
                    </a:cubicBezTo>
                    <a:cubicBezTo>
                      <a:pt x="86" y="28"/>
                      <a:pt x="86" y="25"/>
                      <a:pt x="83" y="30"/>
                    </a:cubicBezTo>
                    <a:cubicBezTo>
                      <a:pt x="80" y="34"/>
                      <a:pt x="77" y="31"/>
                      <a:pt x="72" y="34"/>
                    </a:cubicBezTo>
                    <a:cubicBezTo>
                      <a:pt x="66" y="37"/>
                      <a:pt x="64" y="41"/>
                      <a:pt x="60" y="41"/>
                    </a:cubicBezTo>
                    <a:cubicBezTo>
                      <a:pt x="54" y="41"/>
                      <a:pt x="57" y="44"/>
                      <a:pt x="51" y="45"/>
                    </a:cubicBezTo>
                    <a:cubicBezTo>
                      <a:pt x="45" y="47"/>
                      <a:pt x="46" y="44"/>
                      <a:pt x="40" y="44"/>
                    </a:cubicBezTo>
                    <a:cubicBezTo>
                      <a:pt x="34" y="44"/>
                      <a:pt x="34" y="39"/>
                      <a:pt x="26" y="39"/>
                    </a:cubicBezTo>
                    <a:cubicBezTo>
                      <a:pt x="19" y="39"/>
                      <a:pt x="17" y="41"/>
                      <a:pt x="17" y="37"/>
                    </a:cubicBezTo>
                    <a:cubicBezTo>
                      <a:pt x="16" y="34"/>
                      <a:pt x="20" y="39"/>
                      <a:pt x="22" y="36"/>
                    </a:cubicBezTo>
                    <a:cubicBezTo>
                      <a:pt x="23" y="34"/>
                      <a:pt x="23" y="31"/>
                      <a:pt x="20" y="30"/>
                    </a:cubicBezTo>
                    <a:cubicBezTo>
                      <a:pt x="19" y="30"/>
                      <a:pt x="22" y="27"/>
                      <a:pt x="17" y="27"/>
                    </a:cubicBezTo>
                    <a:cubicBezTo>
                      <a:pt x="10" y="25"/>
                      <a:pt x="7" y="28"/>
                      <a:pt x="7" y="25"/>
                    </a:cubicBezTo>
                    <a:cubicBezTo>
                      <a:pt x="7" y="24"/>
                      <a:pt x="11" y="25"/>
                      <a:pt x="14" y="24"/>
                    </a:cubicBezTo>
                    <a:cubicBezTo>
                      <a:pt x="16" y="22"/>
                      <a:pt x="17" y="25"/>
                      <a:pt x="22" y="24"/>
                    </a:cubicBezTo>
                    <a:cubicBezTo>
                      <a:pt x="26" y="20"/>
                      <a:pt x="19" y="24"/>
                      <a:pt x="19" y="20"/>
                    </a:cubicBezTo>
                    <a:cubicBezTo>
                      <a:pt x="19" y="19"/>
                      <a:pt x="26" y="17"/>
                      <a:pt x="20" y="17"/>
                    </a:cubicBezTo>
                    <a:cubicBezTo>
                      <a:pt x="14" y="16"/>
                      <a:pt x="14" y="16"/>
                      <a:pt x="10" y="17"/>
                    </a:cubicBezTo>
                    <a:cubicBezTo>
                      <a:pt x="5" y="19"/>
                      <a:pt x="0" y="16"/>
                      <a:pt x="2" y="16"/>
                    </a:cubicBezTo>
                    <a:cubicBezTo>
                      <a:pt x="4" y="14"/>
                      <a:pt x="7" y="16"/>
                      <a:pt x="5" y="14"/>
                    </a:cubicBezTo>
                    <a:cubicBezTo>
                      <a:pt x="5" y="11"/>
                      <a:pt x="8" y="14"/>
                      <a:pt x="8" y="11"/>
                    </a:cubicBezTo>
                    <a:cubicBezTo>
                      <a:pt x="8" y="8"/>
                      <a:pt x="10" y="5"/>
                      <a:pt x="13" y="8"/>
                    </a:cubicBezTo>
                    <a:cubicBezTo>
                      <a:pt x="16" y="10"/>
                      <a:pt x="22" y="13"/>
                      <a:pt x="20" y="10"/>
                    </a:cubicBezTo>
                    <a:cubicBezTo>
                      <a:pt x="19" y="8"/>
                      <a:pt x="14" y="8"/>
                      <a:pt x="13" y="6"/>
                    </a:cubicBezTo>
                    <a:cubicBezTo>
                      <a:pt x="11" y="5"/>
                      <a:pt x="14" y="2"/>
                      <a:pt x="19" y="3"/>
                    </a:cubicBezTo>
                    <a:cubicBezTo>
                      <a:pt x="23" y="5"/>
                      <a:pt x="20" y="5"/>
                      <a:pt x="26" y="8"/>
                    </a:cubicBezTo>
                    <a:cubicBezTo>
                      <a:pt x="31" y="11"/>
                      <a:pt x="26" y="11"/>
                      <a:pt x="28" y="16"/>
                    </a:cubicBezTo>
                    <a:cubicBezTo>
                      <a:pt x="31" y="22"/>
                      <a:pt x="31" y="11"/>
                      <a:pt x="34" y="14"/>
                    </a:cubicBezTo>
                    <a:cubicBezTo>
                      <a:pt x="36" y="17"/>
                      <a:pt x="37" y="14"/>
                      <a:pt x="36" y="11"/>
                    </a:cubicBezTo>
                    <a:cubicBezTo>
                      <a:pt x="34" y="10"/>
                      <a:pt x="37" y="5"/>
                      <a:pt x="39" y="10"/>
                    </a:cubicBezTo>
                    <a:cubicBezTo>
                      <a:pt x="42" y="14"/>
                      <a:pt x="43" y="14"/>
                      <a:pt x="43" y="11"/>
                    </a:cubicBezTo>
                    <a:cubicBezTo>
                      <a:pt x="43" y="8"/>
                      <a:pt x="49" y="5"/>
                      <a:pt x="49" y="8"/>
                    </a:cubicBezTo>
                    <a:cubicBezTo>
                      <a:pt x="51" y="11"/>
                      <a:pt x="52" y="13"/>
                      <a:pt x="52" y="10"/>
                    </a:cubicBezTo>
                    <a:cubicBezTo>
                      <a:pt x="52" y="6"/>
                      <a:pt x="54" y="5"/>
                      <a:pt x="57" y="10"/>
                    </a:cubicBezTo>
                    <a:cubicBezTo>
                      <a:pt x="60" y="13"/>
                      <a:pt x="60" y="5"/>
                      <a:pt x="63" y="6"/>
                    </a:cubicBezTo>
                    <a:cubicBezTo>
                      <a:pt x="66" y="8"/>
                      <a:pt x="68" y="6"/>
                      <a:pt x="66" y="5"/>
                    </a:cubicBezTo>
                    <a:cubicBezTo>
                      <a:pt x="64" y="2"/>
                      <a:pt x="71" y="0"/>
                      <a:pt x="72" y="3"/>
                    </a:cubicBezTo>
                    <a:cubicBezTo>
                      <a:pt x="75" y="10"/>
                      <a:pt x="75" y="5"/>
                      <a:pt x="78" y="5"/>
                    </a:cubicBezTo>
                    <a:cubicBezTo>
                      <a:pt x="81" y="3"/>
                      <a:pt x="83" y="3"/>
                      <a:pt x="80" y="6"/>
                    </a:cubicBezTo>
                    <a:cubicBezTo>
                      <a:pt x="75" y="10"/>
                      <a:pt x="84" y="6"/>
                      <a:pt x="81" y="11"/>
                    </a:cubicBezTo>
                    <a:cubicBezTo>
                      <a:pt x="80" y="11"/>
                      <a:pt x="80" y="13"/>
                      <a:pt x="81" y="1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14" name="Freeform 8"/>
              <p:cNvSpPr>
                <a:spLocks/>
              </p:cNvSpPr>
              <p:nvPr/>
            </p:nvSpPr>
            <p:spPr bwMode="auto">
              <a:xfrm>
                <a:off x="2536" y="1931"/>
                <a:ext cx="71" cy="99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22" y="12"/>
                  </a:cxn>
                  <a:cxn ang="0">
                    <a:pos x="28" y="16"/>
                  </a:cxn>
                  <a:cxn ang="0">
                    <a:pos x="30" y="14"/>
                  </a:cxn>
                  <a:cxn ang="0">
                    <a:pos x="31" y="17"/>
                  </a:cxn>
                  <a:cxn ang="0">
                    <a:pos x="34" y="17"/>
                  </a:cxn>
                  <a:cxn ang="0">
                    <a:pos x="34" y="19"/>
                  </a:cxn>
                  <a:cxn ang="0">
                    <a:pos x="36" y="23"/>
                  </a:cxn>
                  <a:cxn ang="0">
                    <a:pos x="36" y="36"/>
                  </a:cxn>
                  <a:cxn ang="0">
                    <a:pos x="33" y="40"/>
                  </a:cxn>
                  <a:cxn ang="0">
                    <a:pos x="28" y="40"/>
                  </a:cxn>
                  <a:cxn ang="0">
                    <a:pos x="19" y="45"/>
                  </a:cxn>
                  <a:cxn ang="0">
                    <a:pos x="18" y="47"/>
                  </a:cxn>
                  <a:cxn ang="0">
                    <a:pos x="7" y="48"/>
                  </a:cxn>
                  <a:cxn ang="0">
                    <a:pos x="6" y="47"/>
                  </a:cxn>
                  <a:cxn ang="0">
                    <a:pos x="4" y="44"/>
                  </a:cxn>
                  <a:cxn ang="0">
                    <a:pos x="3" y="40"/>
                  </a:cxn>
                  <a:cxn ang="0">
                    <a:pos x="7" y="39"/>
                  </a:cxn>
                  <a:cxn ang="0">
                    <a:pos x="12" y="36"/>
                  </a:cxn>
                  <a:cxn ang="0">
                    <a:pos x="13" y="34"/>
                  </a:cxn>
                  <a:cxn ang="0">
                    <a:pos x="7" y="34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6" y="23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4" y="16"/>
                  </a:cxn>
                  <a:cxn ang="0">
                    <a:pos x="12" y="16"/>
                  </a:cxn>
                  <a:cxn ang="0">
                    <a:pos x="15" y="16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28" y="5"/>
                  </a:cxn>
                  <a:cxn ang="0">
                    <a:pos x="24" y="9"/>
                  </a:cxn>
                </a:cxnLst>
                <a:rect l="0" t="0" r="r" b="b"/>
                <a:pathLst>
                  <a:path w="37" h="51">
                    <a:moveTo>
                      <a:pt x="24" y="9"/>
                    </a:moveTo>
                    <a:cubicBezTo>
                      <a:pt x="21" y="9"/>
                      <a:pt x="25" y="11"/>
                      <a:pt x="22" y="12"/>
                    </a:cubicBezTo>
                    <a:cubicBezTo>
                      <a:pt x="18" y="14"/>
                      <a:pt x="28" y="19"/>
                      <a:pt x="28" y="16"/>
                    </a:cubicBezTo>
                    <a:cubicBezTo>
                      <a:pt x="28" y="14"/>
                      <a:pt x="30" y="12"/>
                      <a:pt x="30" y="14"/>
                    </a:cubicBezTo>
                    <a:cubicBezTo>
                      <a:pt x="31" y="17"/>
                      <a:pt x="31" y="16"/>
                      <a:pt x="31" y="17"/>
                    </a:cubicBezTo>
                    <a:cubicBezTo>
                      <a:pt x="33" y="19"/>
                      <a:pt x="33" y="17"/>
                      <a:pt x="34" y="17"/>
                    </a:cubicBezTo>
                    <a:cubicBezTo>
                      <a:pt x="36" y="17"/>
                      <a:pt x="36" y="19"/>
                      <a:pt x="34" y="19"/>
                    </a:cubicBezTo>
                    <a:cubicBezTo>
                      <a:pt x="34" y="19"/>
                      <a:pt x="34" y="20"/>
                      <a:pt x="36" y="23"/>
                    </a:cubicBezTo>
                    <a:cubicBezTo>
                      <a:pt x="37" y="26"/>
                      <a:pt x="37" y="31"/>
                      <a:pt x="36" y="36"/>
                    </a:cubicBezTo>
                    <a:cubicBezTo>
                      <a:pt x="33" y="40"/>
                      <a:pt x="36" y="40"/>
                      <a:pt x="33" y="40"/>
                    </a:cubicBezTo>
                    <a:cubicBezTo>
                      <a:pt x="30" y="40"/>
                      <a:pt x="31" y="40"/>
                      <a:pt x="28" y="40"/>
                    </a:cubicBezTo>
                    <a:cubicBezTo>
                      <a:pt x="24" y="42"/>
                      <a:pt x="21" y="47"/>
                      <a:pt x="19" y="45"/>
                    </a:cubicBezTo>
                    <a:cubicBezTo>
                      <a:pt x="19" y="42"/>
                      <a:pt x="19" y="45"/>
                      <a:pt x="18" y="47"/>
                    </a:cubicBezTo>
                    <a:cubicBezTo>
                      <a:pt x="18" y="48"/>
                      <a:pt x="4" y="51"/>
                      <a:pt x="7" y="48"/>
                    </a:cubicBezTo>
                    <a:cubicBezTo>
                      <a:pt x="12" y="44"/>
                      <a:pt x="3" y="50"/>
                      <a:pt x="6" y="47"/>
                    </a:cubicBezTo>
                    <a:cubicBezTo>
                      <a:pt x="7" y="44"/>
                      <a:pt x="0" y="47"/>
                      <a:pt x="4" y="44"/>
                    </a:cubicBezTo>
                    <a:cubicBezTo>
                      <a:pt x="7" y="39"/>
                      <a:pt x="0" y="44"/>
                      <a:pt x="3" y="40"/>
                    </a:cubicBezTo>
                    <a:cubicBezTo>
                      <a:pt x="6" y="37"/>
                      <a:pt x="9" y="40"/>
                      <a:pt x="7" y="39"/>
                    </a:cubicBezTo>
                    <a:cubicBezTo>
                      <a:pt x="6" y="37"/>
                      <a:pt x="7" y="36"/>
                      <a:pt x="12" y="36"/>
                    </a:cubicBezTo>
                    <a:cubicBezTo>
                      <a:pt x="16" y="36"/>
                      <a:pt x="15" y="34"/>
                      <a:pt x="13" y="34"/>
                    </a:cubicBezTo>
                    <a:cubicBezTo>
                      <a:pt x="12" y="34"/>
                      <a:pt x="3" y="37"/>
                      <a:pt x="7" y="34"/>
                    </a:cubicBezTo>
                    <a:cubicBezTo>
                      <a:pt x="12" y="31"/>
                      <a:pt x="7" y="30"/>
                      <a:pt x="12" y="30"/>
                    </a:cubicBezTo>
                    <a:cubicBezTo>
                      <a:pt x="16" y="28"/>
                      <a:pt x="12" y="26"/>
                      <a:pt x="10" y="28"/>
                    </a:cubicBezTo>
                    <a:cubicBezTo>
                      <a:pt x="9" y="28"/>
                      <a:pt x="3" y="25"/>
                      <a:pt x="6" y="23"/>
                    </a:cubicBezTo>
                    <a:cubicBezTo>
                      <a:pt x="7" y="22"/>
                      <a:pt x="6" y="22"/>
                      <a:pt x="9" y="20"/>
                    </a:cubicBezTo>
                    <a:cubicBezTo>
                      <a:pt x="12" y="19"/>
                      <a:pt x="3" y="20"/>
                      <a:pt x="6" y="17"/>
                    </a:cubicBezTo>
                    <a:cubicBezTo>
                      <a:pt x="7" y="16"/>
                      <a:pt x="4" y="17"/>
                      <a:pt x="4" y="16"/>
                    </a:cubicBezTo>
                    <a:cubicBezTo>
                      <a:pt x="6" y="14"/>
                      <a:pt x="9" y="14"/>
                      <a:pt x="12" y="16"/>
                    </a:cubicBezTo>
                    <a:cubicBezTo>
                      <a:pt x="13" y="16"/>
                      <a:pt x="13" y="14"/>
                      <a:pt x="15" y="16"/>
                    </a:cubicBezTo>
                    <a:cubicBezTo>
                      <a:pt x="18" y="16"/>
                      <a:pt x="16" y="14"/>
                      <a:pt x="19" y="12"/>
                    </a:cubicBezTo>
                    <a:cubicBezTo>
                      <a:pt x="22" y="9"/>
                      <a:pt x="16" y="11"/>
                      <a:pt x="15" y="11"/>
                    </a:cubicBezTo>
                    <a:cubicBezTo>
                      <a:pt x="15" y="9"/>
                      <a:pt x="19" y="9"/>
                      <a:pt x="18" y="6"/>
                    </a:cubicBezTo>
                    <a:cubicBezTo>
                      <a:pt x="18" y="5"/>
                      <a:pt x="22" y="3"/>
                      <a:pt x="24" y="3"/>
                    </a:cubicBezTo>
                    <a:cubicBezTo>
                      <a:pt x="27" y="3"/>
                      <a:pt x="25" y="0"/>
                      <a:pt x="28" y="1"/>
                    </a:cubicBezTo>
                    <a:cubicBezTo>
                      <a:pt x="31" y="3"/>
                      <a:pt x="28" y="3"/>
                      <a:pt x="28" y="5"/>
                    </a:cubicBezTo>
                    <a:cubicBezTo>
                      <a:pt x="25" y="6"/>
                      <a:pt x="27" y="9"/>
                      <a:pt x="24" y="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15" name="Freeform 9"/>
              <p:cNvSpPr>
                <a:spLocks/>
              </p:cNvSpPr>
              <p:nvPr/>
            </p:nvSpPr>
            <p:spPr bwMode="auto">
              <a:xfrm>
                <a:off x="4051" y="2009"/>
                <a:ext cx="498" cy="240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222" y="48"/>
                  </a:cxn>
                  <a:cxn ang="0">
                    <a:pos x="225" y="53"/>
                  </a:cxn>
                  <a:cxn ang="0">
                    <a:pos x="234" y="53"/>
                  </a:cxn>
                  <a:cxn ang="0">
                    <a:pos x="240" y="50"/>
                  </a:cxn>
                  <a:cxn ang="0">
                    <a:pos x="251" y="56"/>
                  </a:cxn>
                  <a:cxn ang="0">
                    <a:pos x="255" y="65"/>
                  </a:cxn>
                  <a:cxn ang="0">
                    <a:pos x="246" y="65"/>
                  </a:cxn>
                  <a:cxn ang="0">
                    <a:pos x="239" y="65"/>
                  </a:cxn>
                  <a:cxn ang="0">
                    <a:pos x="228" y="70"/>
                  </a:cxn>
                  <a:cxn ang="0">
                    <a:pos x="225" y="76"/>
                  </a:cxn>
                  <a:cxn ang="0">
                    <a:pos x="216" y="80"/>
                  </a:cxn>
                  <a:cxn ang="0">
                    <a:pos x="207" y="87"/>
                  </a:cxn>
                  <a:cxn ang="0">
                    <a:pos x="192" y="84"/>
                  </a:cxn>
                  <a:cxn ang="0">
                    <a:pos x="189" y="92"/>
                  </a:cxn>
                  <a:cxn ang="0">
                    <a:pos x="192" y="100"/>
                  </a:cxn>
                  <a:cxn ang="0">
                    <a:pos x="181" y="107"/>
                  </a:cxn>
                  <a:cxn ang="0">
                    <a:pos x="173" y="114"/>
                  </a:cxn>
                  <a:cxn ang="0">
                    <a:pos x="169" y="114"/>
                  </a:cxn>
                  <a:cxn ang="0">
                    <a:pos x="160" y="114"/>
                  </a:cxn>
                  <a:cxn ang="0">
                    <a:pos x="154" y="115"/>
                  </a:cxn>
                  <a:cxn ang="0">
                    <a:pos x="138" y="123"/>
                  </a:cxn>
                  <a:cxn ang="0">
                    <a:pos x="134" y="123"/>
                  </a:cxn>
                  <a:cxn ang="0">
                    <a:pos x="131" y="120"/>
                  </a:cxn>
                  <a:cxn ang="0">
                    <a:pos x="117" y="117"/>
                  </a:cxn>
                  <a:cxn ang="0">
                    <a:pos x="100" y="111"/>
                  </a:cxn>
                  <a:cxn ang="0">
                    <a:pos x="75" y="111"/>
                  </a:cxn>
                  <a:cxn ang="0">
                    <a:pos x="69" y="109"/>
                  </a:cxn>
                  <a:cxn ang="0">
                    <a:pos x="64" y="100"/>
                  </a:cxn>
                  <a:cxn ang="0">
                    <a:pos x="55" y="92"/>
                  </a:cxn>
                  <a:cxn ang="0">
                    <a:pos x="38" y="84"/>
                  </a:cxn>
                  <a:cxn ang="0">
                    <a:pos x="27" y="83"/>
                  </a:cxn>
                  <a:cxn ang="0">
                    <a:pos x="24" y="76"/>
                  </a:cxn>
                  <a:cxn ang="0">
                    <a:pos x="26" y="67"/>
                  </a:cxn>
                  <a:cxn ang="0">
                    <a:pos x="18" y="52"/>
                  </a:cxn>
                  <a:cxn ang="0">
                    <a:pos x="15" y="50"/>
                  </a:cxn>
                  <a:cxn ang="0">
                    <a:pos x="9" y="48"/>
                  </a:cxn>
                  <a:cxn ang="0">
                    <a:pos x="2" y="36"/>
                  </a:cxn>
                  <a:cxn ang="0">
                    <a:pos x="12" y="31"/>
                  </a:cxn>
                  <a:cxn ang="0">
                    <a:pos x="21" y="24"/>
                  </a:cxn>
                  <a:cxn ang="0">
                    <a:pos x="41" y="19"/>
                  </a:cxn>
                  <a:cxn ang="0">
                    <a:pos x="53" y="22"/>
                  </a:cxn>
                  <a:cxn ang="0">
                    <a:pos x="84" y="24"/>
                  </a:cxn>
                  <a:cxn ang="0">
                    <a:pos x="82" y="10"/>
                  </a:cxn>
                  <a:cxn ang="0">
                    <a:pos x="99" y="5"/>
                  </a:cxn>
                  <a:cxn ang="0">
                    <a:pos x="116" y="13"/>
                  </a:cxn>
                  <a:cxn ang="0">
                    <a:pos x="131" y="24"/>
                  </a:cxn>
                  <a:cxn ang="0">
                    <a:pos x="152" y="25"/>
                  </a:cxn>
                  <a:cxn ang="0">
                    <a:pos x="170" y="35"/>
                  </a:cxn>
                  <a:cxn ang="0">
                    <a:pos x="195" y="33"/>
                  </a:cxn>
                  <a:cxn ang="0">
                    <a:pos x="214" y="24"/>
                  </a:cxn>
                  <a:cxn ang="0">
                    <a:pos x="230" y="28"/>
                  </a:cxn>
                </a:cxnLst>
                <a:rect l="0" t="0" r="r" b="b"/>
                <a:pathLst>
                  <a:path w="257" h="124">
                    <a:moveTo>
                      <a:pt x="230" y="28"/>
                    </a:moveTo>
                    <a:cubicBezTo>
                      <a:pt x="219" y="50"/>
                      <a:pt x="225" y="45"/>
                      <a:pt x="222" y="48"/>
                    </a:cubicBezTo>
                    <a:cubicBezTo>
                      <a:pt x="219" y="50"/>
                      <a:pt x="223" y="55"/>
                      <a:pt x="225" y="53"/>
                    </a:cubicBezTo>
                    <a:cubicBezTo>
                      <a:pt x="227" y="52"/>
                      <a:pt x="231" y="52"/>
                      <a:pt x="234" y="53"/>
                    </a:cubicBezTo>
                    <a:cubicBezTo>
                      <a:pt x="237" y="56"/>
                      <a:pt x="234" y="50"/>
                      <a:pt x="240" y="50"/>
                    </a:cubicBezTo>
                    <a:cubicBezTo>
                      <a:pt x="246" y="50"/>
                      <a:pt x="248" y="53"/>
                      <a:pt x="251" y="56"/>
                    </a:cubicBezTo>
                    <a:cubicBezTo>
                      <a:pt x="254" y="59"/>
                      <a:pt x="257" y="64"/>
                      <a:pt x="255" y="65"/>
                    </a:cubicBezTo>
                    <a:cubicBezTo>
                      <a:pt x="252" y="67"/>
                      <a:pt x="248" y="64"/>
                      <a:pt x="246" y="65"/>
                    </a:cubicBezTo>
                    <a:cubicBezTo>
                      <a:pt x="245" y="67"/>
                      <a:pt x="243" y="64"/>
                      <a:pt x="239" y="65"/>
                    </a:cubicBezTo>
                    <a:cubicBezTo>
                      <a:pt x="236" y="69"/>
                      <a:pt x="231" y="67"/>
                      <a:pt x="228" y="70"/>
                    </a:cubicBezTo>
                    <a:cubicBezTo>
                      <a:pt x="225" y="75"/>
                      <a:pt x="228" y="75"/>
                      <a:pt x="225" y="76"/>
                    </a:cubicBezTo>
                    <a:cubicBezTo>
                      <a:pt x="222" y="80"/>
                      <a:pt x="219" y="81"/>
                      <a:pt x="216" y="80"/>
                    </a:cubicBezTo>
                    <a:cubicBezTo>
                      <a:pt x="211" y="80"/>
                      <a:pt x="213" y="84"/>
                      <a:pt x="207" y="87"/>
                    </a:cubicBezTo>
                    <a:cubicBezTo>
                      <a:pt x="199" y="90"/>
                      <a:pt x="196" y="83"/>
                      <a:pt x="192" y="84"/>
                    </a:cubicBezTo>
                    <a:cubicBezTo>
                      <a:pt x="189" y="84"/>
                      <a:pt x="189" y="87"/>
                      <a:pt x="189" y="92"/>
                    </a:cubicBezTo>
                    <a:cubicBezTo>
                      <a:pt x="189" y="95"/>
                      <a:pt x="195" y="98"/>
                      <a:pt x="192" y="100"/>
                    </a:cubicBezTo>
                    <a:cubicBezTo>
                      <a:pt x="187" y="103"/>
                      <a:pt x="185" y="103"/>
                      <a:pt x="181" y="107"/>
                    </a:cubicBezTo>
                    <a:cubicBezTo>
                      <a:pt x="178" y="112"/>
                      <a:pt x="175" y="111"/>
                      <a:pt x="173" y="114"/>
                    </a:cubicBezTo>
                    <a:cubicBezTo>
                      <a:pt x="172" y="115"/>
                      <a:pt x="170" y="112"/>
                      <a:pt x="169" y="114"/>
                    </a:cubicBezTo>
                    <a:cubicBezTo>
                      <a:pt x="166" y="115"/>
                      <a:pt x="166" y="114"/>
                      <a:pt x="160" y="114"/>
                    </a:cubicBezTo>
                    <a:cubicBezTo>
                      <a:pt x="155" y="114"/>
                      <a:pt x="158" y="112"/>
                      <a:pt x="154" y="115"/>
                    </a:cubicBezTo>
                    <a:cubicBezTo>
                      <a:pt x="151" y="118"/>
                      <a:pt x="151" y="115"/>
                      <a:pt x="138" y="123"/>
                    </a:cubicBezTo>
                    <a:cubicBezTo>
                      <a:pt x="137" y="124"/>
                      <a:pt x="137" y="121"/>
                      <a:pt x="134" y="123"/>
                    </a:cubicBezTo>
                    <a:cubicBezTo>
                      <a:pt x="132" y="123"/>
                      <a:pt x="135" y="118"/>
                      <a:pt x="131" y="120"/>
                    </a:cubicBezTo>
                    <a:cubicBezTo>
                      <a:pt x="126" y="123"/>
                      <a:pt x="120" y="117"/>
                      <a:pt x="117" y="117"/>
                    </a:cubicBezTo>
                    <a:cubicBezTo>
                      <a:pt x="114" y="117"/>
                      <a:pt x="111" y="111"/>
                      <a:pt x="100" y="111"/>
                    </a:cubicBezTo>
                    <a:cubicBezTo>
                      <a:pt x="90" y="112"/>
                      <a:pt x="88" y="112"/>
                      <a:pt x="75" y="111"/>
                    </a:cubicBezTo>
                    <a:cubicBezTo>
                      <a:pt x="72" y="109"/>
                      <a:pt x="69" y="112"/>
                      <a:pt x="69" y="109"/>
                    </a:cubicBezTo>
                    <a:cubicBezTo>
                      <a:pt x="67" y="104"/>
                      <a:pt x="65" y="107"/>
                      <a:pt x="64" y="100"/>
                    </a:cubicBezTo>
                    <a:cubicBezTo>
                      <a:pt x="62" y="93"/>
                      <a:pt x="64" y="100"/>
                      <a:pt x="55" y="92"/>
                    </a:cubicBezTo>
                    <a:cubicBezTo>
                      <a:pt x="47" y="84"/>
                      <a:pt x="43" y="84"/>
                      <a:pt x="38" y="84"/>
                    </a:cubicBezTo>
                    <a:cubicBezTo>
                      <a:pt x="34" y="84"/>
                      <a:pt x="31" y="83"/>
                      <a:pt x="27" y="83"/>
                    </a:cubicBezTo>
                    <a:cubicBezTo>
                      <a:pt x="23" y="83"/>
                      <a:pt x="23" y="78"/>
                      <a:pt x="24" y="76"/>
                    </a:cubicBezTo>
                    <a:cubicBezTo>
                      <a:pt x="27" y="72"/>
                      <a:pt x="24" y="73"/>
                      <a:pt x="26" y="67"/>
                    </a:cubicBezTo>
                    <a:cubicBezTo>
                      <a:pt x="27" y="61"/>
                      <a:pt x="20" y="55"/>
                      <a:pt x="18" y="52"/>
                    </a:cubicBezTo>
                    <a:cubicBezTo>
                      <a:pt x="18" y="50"/>
                      <a:pt x="17" y="53"/>
                      <a:pt x="15" y="50"/>
                    </a:cubicBezTo>
                    <a:cubicBezTo>
                      <a:pt x="14" y="47"/>
                      <a:pt x="12" y="52"/>
                      <a:pt x="9" y="48"/>
                    </a:cubicBezTo>
                    <a:cubicBezTo>
                      <a:pt x="5" y="47"/>
                      <a:pt x="0" y="41"/>
                      <a:pt x="2" y="36"/>
                    </a:cubicBezTo>
                    <a:cubicBezTo>
                      <a:pt x="6" y="30"/>
                      <a:pt x="5" y="35"/>
                      <a:pt x="12" y="31"/>
                    </a:cubicBezTo>
                    <a:cubicBezTo>
                      <a:pt x="18" y="30"/>
                      <a:pt x="12" y="28"/>
                      <a:pt x="21" y="24"/>
                    </a:cubicBezTo>
                    <a:cubicBezTo>
                      <a:pt x="31" y="19"/>
                      <a:pt x="37" y="16"/>
                      <a:pt x="41" y="19"/>
                    </a:cubicBezTo>
                    <a:cubicBezTo>
                      <a:pt x="46" y="22"/>
                      <a:pt x="52" y="16"/>
                      <a:pt x="53" y="22"/>
                    </a:cubicBezTo>
                    <a:cubicBezTo>
                      <a:pt x="55" y="27"/>
                      <a:pt x="81" y="31"/>
                      <a:pt x="84" y="24"/>
                    </a:cubicBezTo>
                    <a:cubicBezTo>
                      <a:pt x="85" y="17"/>
                      <a:pt x="76" y="17"/>
                      <a:pt x="82" y="10"/>
                    </a:cubicBezTo>
                    <a:cubicBezTo>
                      <a:pt x="88" y="0"/>
                      <a:pt x="85" y="0"/>
                      <a:pt x="99" y="5"/>
                    </a:cubicBezTo>
                    <a:cubicBezTo>
                      <a:pt x="111" y="11"/>
                      <a:pt x="116" y="5"/>
                      <a:pt x="116" y="13"/>
                    </a:cubicBezTo>
                    <a:cubicBezTo>
                      <a:pt x="116" y="21"/>
                      <a:pt x="123" y="27"/>
                      <a:pt x="131" y="24"/>
                    </a:cubicBezTo>
                    <a:cubicBezTo>
                      <a:pt x="140" y="21"/>
                      <a:pt x="141" y="21"/>
                      <a:pt x="152" y="25"/>
                    </a:cubicBezTo>
                    <a:cubicBezTo>
                      <a:pt x="163" y="28"/>
                      <a:pt x="157" y="31"/>
                      <a:pt x="170" y="35"/>
                    </a:cubicBezTo>
                    <a:cubicBezTo>
                      <a:pt x="190" y="39"/>
                      <a:pt x="182" y="31"/>
                      <a:pt x="195" y="33"/>
                    </a:cubicBezTo>
                    <a:cubicBezTo>
                      <a:pt x="207" y="33"/>
                      <a:pt x="204" y="17"/>
                      <a:pt x="214" y="24"/>
                    </a:cubicBezTo>
                    <a:cubicBezTo>
                      <a:pt x="223" y="30"/>
                      <a:pt x="223" y="24"/>
                      <a:pt x="230" y="2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16" name="Freeform 10"/>
              <p:cNvSpPr>
                <a:spLocks/>
              </p:cNvSpPr>
              <p:nvPr/>
            </p:nvSpPr>
            <p:spPr bwMode="auto">
              <a:xfrm>
                <a:off x="3829" y="1976"/>
                <a:ext cx="951" cy="711"/>
              </a:xfrm>
              <a:custGeom>
                <a:avLst/>
                <a:gdLst/>
                <a:ahLst/>
                <a:cxnLst>
                  <a:cxn ang="0">
                    <a:pos x="441" y="136"/>
                  </a:cxn>
                  <a:cxn ang="0">
                    <a:pos x="427" y="142"/>
                  </a:cxn>
                  <a:cxn ang="0">
                    <a:pos x="414" y="150"/>
                  </a:cxn>
                  <a:cxn ang="0">
                    <a:pos x="398" y="160"/>
                  </a:cxn>
                  <a:cxn ang="0">
                    <a:pos x="383" y="171"/>
                  </a:cxn>
                  <a:cxn ang="0">
                    <a:pos x="382" y="160"/>
                  </a:cxn>
                  <a:cxn ang="0">
                    <a:pos x="376" y="151"/>
                  </a:cxn>
                  <a:cxn ang="0">
                    <a:pos x="351" y="168"/>
                  </a:cxn>
                  <a:cxn ang="0">
                    <a:pos x="365" y="190"/>
                  </a:cxn>
                  <a:cxn ang="0">
                    <a:pos x="383" y="187"/>
                  </a:cxn>
                  <a:cxn ang="0">
                    <a:pos x="385" y="193"/>
                  </a:cxn>
                  <a:cxn ang="0">
                    <a:pos x="371" y="204"/>
                  </a:cxn>
                  <a:cxn ang="0">
                    <a:pos x="379" y="240"/>
                  </a:cxn>
                  <a:cxn ang="0">
                    <a:pos x="371" y="246"/>
                  </a:cxn>
                  <a:cxn ang="0">
                    <a:pos x="383" y="257"/>
                  </a:cxn>
                  <a:cxn ang="0">
                    <a:pos x="386" y="268"/>
                  </a:cxn>
                  <a:cxn ang="0">
                    <a:pos x="380" y="285"/>
                  </a:cxn>
                  <a:cxn ang="0">
                    <a:pos x="368" y="300"/>
                  </a:cxn>
                  <a:cxn ang="0">
                    <a:pos x="365" y="313"/>
                  </a:cxn>
                  <a:cxn ang="0">
                    <a:pos x="357" y="322"/>
                  </a:cxn>
                  <a:cxn ang="0">
                    <a:pos x="345" y="333"/>
                  </a:cxn>
                  <a:cxn ang="0">
                    <a:pos x="335" y="342"/>
                  </a:cxn>
                  <a:cxn ang="0">
                    <a:pos x="325" y="345"/>
                  </a:cxn>
                  <a:cxn ang="0">
                    <a:pos x="316" y="347"/>
                  </a:cxn>
                  <a:cxn ang="0">
                    <a:pos x="303" y="353"/>
                  </a:cxn>
                  <a:cxn ang="0">
                    <a:pos x="290" y="364"/>
                  </a:cxn>
                  <a:cxn ang="0">
                    <a:pos x="287" y="353"/>
                  </a:cxn>
                  <a:cxn ang="0">
                    <a:pos x="277" y="353"/>
                  </a:cxn>
                  <a:cxn ang="0">
                    <a:pos x="265" y="342"/>
                  </a:cxn>
                  <a:cxn ang="0">
                    <a:pos x="245" y="341"/>
                  </a:cxn>
                  <a:cxn ang="0">
                    <a:pos x="233" y="341"/>
                  </a:cxn>
                  <a:cxn ang="0">
                    <a:pos x="220" y="353"/>
                  </a:cxn>
                  <a:cxn ang="0">
                    <a:pos x="205" y="345"/>
                  </a:cxn>
                  <a:cxn ang="0">
                    <a:pos x="195" y="328"/>
                  </a:cxn>
                  <a:cxn ang="0">
                    <a:pos x="201" y="310"/>
                  </a:cxn>
                  <a:cxn ang="0">
                    <a:pos x="190" y="285"/>
                  </a:cxn>
                  <a:cxn ang="0">
                    <a:pos x="176" y="274"/>
                  </a:cxn>
                  <a:cxn ang="0">
                    <a:pos x="144" y="289"/>
                  </a:cxn>
                  <a:cxn ang="0">
                    <a:pos x="126" y="289"/>
                  </a:cxn>
                  <a:cxn ang="0">
                    <a:pos x="105" y="286"/>
                  </a:cxn>
                  <a:cxn ang="0">
                    <a:pos x="93" y="280"/>
                  </a:cxn>
                  <a:cxn ang="0">
                    <a:pos x="67" y="261"/>
                  </a:cxn>
                  <a:cxn ang="0">
                    <a:pos x="41" y="241"/>
                  </a:cxn>
                  <a:cxn ang="0">
                    <a:pos x="47" y="223"/>
                  </a:cxn>
                  <a:cxn ang="0">
                    <a:pos x="45" y="202"/>
                  </a:cxn>
                  <a:cxn ang="0">
                    <a:pos x="21" y="196"/>
                  </a:cxn>
                  <a:cxn ang="0">
                    <a:pos x="12" y="179"/>
                  </a:cxn>
                  <a:cxn ang="0">
                    <a:pos x="7" y="157"/>
                  </a:cxn>
                  <a:cxn ang="0">
                    <a:pos x="39" y="143"/>
                  </a:cxn>
                  <a:cxn ang="0">
                    <a:pos x="56" y="106"/>
                  </a:cxn>
                  <a:cxn ang="0">
                    <a:pos x="76" y="78"/>
                  </a:cxn>
                  <a:cxn ang="0">
                    <a:pos x="111" y="55"/>
                  </a:cxn>
                  <a:cxn ang="0">
                    <a:pos x="140" y="84"/>
                  </a:cxn>
                  <a:cxn ang="0">
                    <a:pos x="178" y="117"/>
                  </a:cxn>
                  <a:cxn ang="0">
                    <a:pos x="245" y="137"/>
                  </a:cxn>
                  <a:cxn ang="0">
                    <a:pos x="283" y="131"/>
                  </a:cxn>
                  <a:cxn ang="0">
                    <a:pos x="306" y="101"/>
                  </a:cxn>
                  <a:cxn ang="0">
                    <a:pos x="353" y="83"/>
                  </a:cxn>
                  <a:cxn ang="0">
                    <a:pos x="348" y="70"/>
                  </a:cxn>
                  <a:cxn ang="0">
                    <a:pos x="373" y="24"/>
                  </a:cxn>
                  <a:cxn ang="0">
                    <a:pos x="441" y="50"/>
                  </a:cxn>
                  <a:cxn ang="0">
                    <a:pos x="481" y="64"/>
                  </a:cxn>
                  <a:cxn ang="0">
                    <a:pos x="458" y="123"/>
                  </a:cxn>
                </a:cxnLst>
                <a:rect l="0" t="0" r="r" b="b"/>
                <a:pathLst>
                  <a:path w="490" h="367">
                    <a:moveTo>
                      <a:pt x="453" y="131"/>
                    </a:moveTo>
                    <a:cubicBezTo>
                      <a:pt x="453" y="128"/>
                      <a:pt x="453" y="131"/>
                      <a:pt x="452" y="129"/>
                    </a:cubicBezTo>
                    <a:cubicBezTo>
                      <a:pt x="450" y="128"/>
                      <a:pt x="452" y="126"/>
                      <a:pt x="449" y="125"/>
                    </a:cubicBezTo>
                    <a:cubicBezTo>
                      <a:pt x="446" y="125"/>
                      <a:pt x="449" y="132"/>
                      <a:pt x="446" y="131"/>
                    </a:cubicBezTo>
                    <a:cubicBezTo>
                      <a:pt x="443" y="131"/>
                      <a:pt x="444" y="134"/>
                      <a:pt x="441" y="136"/>
                    </a:cubicBezTo>
                    <a:cubicBezTo>
                      <a:pt x="440" y="137"/>
                      <a:pt x="441" y="136"/>
                      <a:pt x="438" y="136"/>
                    </a:cubicBezTo>
                    <a:cubicBezTo>
                      <a:pt x="436" y="137"/>
                      <a:pt x="433" y="134"/>
                      <a:pt x="433" y="137"/>
                    </a:cubicBezTo>
                    <a:cubicBezTo>
                      <a:pt x="433" y="140"/>
                      <a:pt x="436" y="140"/>
                      <a:pt x="435" y="142"/>
                    </a:cubicBezTo>
                    <a:cubicBezTo>
                      <a:pt x="433" y="143"/>
                      <a:pt x="433" y="142"/>
                      <a:pt x="432" y="142"/>
                    </a:cubicBezTo>
                    <a:cubicBezTo>
                      <a:pt x="430" y="143"/>
                      <a:pt x="429" y="142"/>
                      <a:pt x="427" y="142"/>
                    </a:cubicBezTo>
                    <a:cubicBezTo>
                      <a:pt x="426" y="142"/>
                      <a:pt x="426" y="137"/>
                      <a:pt x="424" y="139"/>
                    </a:cubicBezTo>
                    <a:cubicBezTo>
                      <a:pt x="423" y="140"/>
                      <a:pt x="424" y="139"/>
                      <a:pt x="423" y="140"/>
                    </a:cubicBezTo>
                    <a:cubicBezTo>
                      <a:pt x="421" y="142"/>
                      <a:pt x="423" y="142"/>
                      <a:pt x="421" y="143"/>
                    </a:cubicBezTo>
                    <a:cubicBezTo>
                      <a:pt x="420" y="145"/>
                      <a:pt x="418" y="148"/>
                      <a:pt x="417" y="148"/>
                    </a:cubicBezTo>
                    <a:cubicBezTo>
                      <a:pt x="414" y="148"/>
                      <a:pt x="415" y="150"/>
                      <a:pt x="414" y="150"/>
                    </a:cubicBezTo>
                    <a:cubicBezTo>
                      <a:pt x="412" y="150"/>
                      <a:pt x="414" y="151"/>
                      <a:pt x="412" y="151"/>
                    </a:cubicBezTo>
                    <a:cubicBezTo>
                      <a:pt x="409" y="153"/>
                      <a:pt x="411" y="153"/>
                      <a:pt x="409" y="153"/>
                    </a:cubicBezTo>
                    <a:cubicBezTo>
                      <a:pt x="408" y="153"/>
                      <a:pt x="406" y="156"/>
                      <a:pt x="405" y="157"/>
                    </a:cubicBezTo>
                    <a:cubicBezTo>
                      <a:pt x="405" y="159"/>
                      <a:pt x="405" y="159"/>
                      <a:pt x="405" y="159"/>
                    </a:cubicBezTo>
                    <a:cubicBezTo>
                      <a:pt x="401" y="162"/>
                      <a:pt x="400" y="159"/>
                      <a:pt x="398" y="160"/>
                    </a:cubicBezTo>
                    <a:cubicBezTo>
                      <a:pt x="397" y="162"/>
                      <a:pt x="397" y="159"/>
                      <a:pt x="395" y="162"/>
                    </a:cubicBezTo>
                    <a:cubicBezTo>
                      <a:pt x="395" y="164"/>
                      <a:pt x="392" y="162"/>
                      <a:pt x="391" y="164"/>
                    </a:cubicBezTo>
                    <a:cubicBezTo>
                      <a:pt x="389" y="165"/>
                      <a:pt x="388" y="165"/>
                      <a:pt x="386" y="168"/>
                    </a:cubicBezTo>
                    <a:cubicBezTo>
                      <a:pt x="386" y="171"/>
                      <a:pt x="383" y="170"/>
                      <a:pt x="383" y="170"/>
                    </a:cubicBezTo>
                    <a:cubicBezTo>
                      <a:pt x="383" y="170"/>
                      <a:pt x="385" y="171"/>
                      <a:pt x="383" y="171"/>
                    </a:cubicBezTo>
                    <a:cubicBezTo>
                      <a:pt x="380" y="171"/>
                      <a:pt x="379" y="174"/>
                      <a:pt x="379" y="171"/>
                    </a:cubicBezTo>
                    <a:cubicBezTo>
                      <a:pt x="379" y="168"/>
                      <a:pt x="379" y="171"/>
                      <a:pt x="380" y="170"/>
                    </a:cubicBezTo>
                    <a:cubicBezTo>
                      <a:pt x="382" y="167"/>
                      <a:pt x="382" y="170"/>
                      <a:pt x="383" y="168"/>
                    </a:cubicBezTo>
                    <a:cubicBezTo>
                      <a:pt x="383" y="165"/>
                      <a:pt x="380" y="164"/>
                      <a:pt x="380" y="164"/>
                    </a:cubicBezTo>
                    <a:cubicBezTo>
                      <a:pt x="379" y="164"/>
                      <a:pt x="382" y="162"/>
                      <a:pt x="382" y="160"/>
                    </a:cubicBezTo>
                    <a:cubicBezTo>
                      <a:pt x="380" y="160"/>
                      <a:pt x="383" y="160"/>
                      <a:pt x="386" y="156"/>
                    </a:cubicBezTo>
                    <a:cubicBezTo>
                      <a:pt x="388" y="153"/>
                      <a:pt x="388" y="153"/>
                      <a:pt x="386" y="151"/>
                    </a:cubicBezTo>
                    <a:cubicBezTo>
                      <a:pt x="383" y="148"/>
                      <a:pt x="385" y="148"/>
                      <a:pt x="383" y="148"/>
                    </a:cubicBezTo>
                    <a:cubicBezTo>
                      <a:pt x="382" y="150"/>
                      <a:pt x="380" y="146"/>
                      <a:pt x="379" y="148"/>
                    </a:cubicBezTo>
                    <a:cubicBezTo>
                      <a:pt x="376" y="150"/>
                      <a:pt x="379" y="150"/>
                      <a:pt x="376" y="151"/>
                    </a:cubicBezTo>
                    <a:cubicBezTo>
                      <a:pt x="374" y="154"/>
                      <a:pt x="376" y="156"/>
                      <a:pt x="373" y="156"/>
                    </a:cubicBezTo>
                    <a:cubicBezTo>
                      <a:pt x="371" y="157"/>
                      <a:pt x="363" y="160"/>
                      <a:pt x="363" y="164"/>
                    </a:cubicBezTo>
                    <a:cubicBezTo>
                      <a:pt x="363" y="167"/>
                      <a:pt x="362" y="168"/>
                      <a:pt x="359" y="168"/>
                    </a:cubicBezTo>
                    <a:cubicBezTo>
                      <a:pt x="357" y="167"/>
                      <a:pt x="357" y="171"/>
                      <a:pt x="356" y="168"/>
                    </a:cubicBezTo>
                    <a:cubicBezTo>
                      <a:pt x="354" y="167"/>
                      <a:pt x="351" y="167"/>
                      <a:pt x="351" y="168"/>
                    </a:cubicBezTo>
                    <a:cubicBezTo>
                      <a:pt x="351" y="170"/>
                      <a:pt x="350" y="171"/>
                      <a:pt x="351" y="174"/>
                    </a:cubicBezTo>
                    <a:cubicBezTo>
                      <a:pt x="351" y="178"/>
                      <a:pt x="353" y="178"/>
                      <a:pt x="354" y="178"/>
                    </a:cubicBezTo>
                    <a:cubicBezTo>
                      <a:pt x="354" y="179"/>
                      <a:pt x="357" y="179"/>
                      <a:pt x="359" y="179"/>
                    </a:cubicBezTo>
                    <a:cubicBezTo>
                      <a:pt x="360" y="178"/>
                      <a:pt x="363" y="182"/>
                      <a:pt x="362" y="184"/>
                    </a:cubicBezTo>
                    <a:cubicBezTo>
                      <a:pt x="360" y="185"/>
                      <a:pt x="362" y="190"/>
                      <a:pt x="365" y="190"/>
                    </a:cubicBezTo>
                    <a:cubicBezTo>
                      <a:pt x="370" y="190"/>
                      <a:pt x="370" y="190"/>
                      <a:pt x="370" y="188"/>
                    </a:cubicBezTo>
                    <a:cubicBezTo>
                      <a:pt x="368" y="187"/>
                      <a:pt x="371" y="187"/>
                      <a:pt x="373" y="185"/>
                    </a:cubicBezTo>
                    <a:cubicBezTo>
                      <a:pt x="373" y="182"/>
                      <a:pt x="377" y="182"/>
                      <a:pt x="379" y="184"/>
                    </a:cubicBezTo>
                    <a:cubicBezTo>
                      <a:pt x="379" y="184"/>
                      <a:pt x="379" y="185"/>
                      <a:pt x="380" y="185"/>
                    </a:cubicBezTo>
                    <a:cubicBezTo>
                      <a:pt x="382" y="184"/>
                      <a:pt x="380" y="185"/>
                      <a:pt x="383" y="187"/>
                    </a:cubicBezTo>
                    <a:cubicBezTo>
                      <a:pt x="388" y="187"/>
                      <a:pt x="385" y="184"/>
                      <a:pt x="388" y="185"/>
                    </a:cubicBezTo>
                    <a:cubicBezTo>
                      <a:pt x="388" y="187"/>
                      <a:pt x="392" y="187"/>
                      <a:pt x="391" y="188"/>
                    </a:cubicBezTo>
                    <a:cubicBezTo>
                      <a:pt x="388" y="192"/>
                      <a:pt x="392" y="192"/>
                      <a:pt x="389" y="193"/>
                    </a:cubicBezTo>
                    <a:cubicBezTo>
                      <a:pt x="386" y="195"/>
                      <a:pt x="388" y="192"/>
                      <a:pt x="386" y="192"/>
                    </a:cubicBezTo>
                    <a:cubicBezTo>
                      <a:pt x="385" y="193"/>
                      <a:pt x="386" y="190"/>
                      <a:pt x="385" y="193"/>
                    </a:cubicBezTo>
                    <a:cubicBezTo>
                      <a:pt x="382" y="195"/>
                      <a:pt x="382" y="193"/>
                      <a:pt x="380" y="195"/>
                    </a:cubicBezTo>
                    <a:cubicBezTo>
                      <a:pt x="377" y="196"/>
                      <a:pt x="377" y="198"/>
                      <a:pt x="377" y="198"/>
                    </a:cubicBezTo>
                    <a:cubicBezTo>
                      <a:pt x="376" y="198"/>
                      <a:pt x="376" y="201"/>
                      <a:pt x="374" y="201"/>
                    </a:cubicBezTo>
                    <a:cubicBezTo>
                      <a:pt x="371" y="202"/>
                      <a:pt x="373" y="199"/>
                      <a:pt x="371" y="199"/>
                    </a:cubicBezTo>
                    <a:cubicBezTo>
                      <a:pt x="370" y="201"/>
                      <a:pt x="373" y="202"/>
                      <a:pt x="371" y="204"/>
                    </a:cubicBezTo>
                    <a:cubicBezTo>
                      <a:pt x="370" y="204"/>
                      <a:pt x="371" y="206"/>
                      <a:pt x="368" y="206"/>
                    </a:cubicBezTo>
                    <a:cubicBezTo>
                      <a:pt x="366" y="207"/>
                      <a:pt x="360" y="216"/>
                      <a:pt x="363" y="215"/>
                    </a:cubicBezTo>
                    <a:cubicBezTo>
                      <a:pt x="368" y="215"/>
                      <a:pt x="365" y="218"/>
                      <a:pt x="370" y="220"/>
                    </a:cubicBezTo>
                    <a:cubicBezTo>
                      <a:pt x="374" y="221"/>
                      <a:pt x="373" y="227"/>
                      <a:pt x="376" y="232"/>
                    </a:cubicBezTo>
                    <a:cubicBezTo>
                      <a:pt x="379" y="237"/>
                      <a:pt x="376" y="237"/>
                      <a:pt x="379" y="240"/>
                    </a:cubicBezTo>
                    <a:cubicBezTo>
                      <a:pt x="382" y="241"/>
                      <a:pt x="380" y="241"/>
                      <a:pt x="382" y="244"/>
                    </a:cubicBezTo>
                    <a:cubicBezTo>
                      <a:pt x="385" y="246"/>
                      <a:pt x="386" y="249"/>
                      <a:pt x="383" y="247"/>
                    </a:cubicBezTo>
                    <a:cubicBezTo>
                      <a:pt x="379" y="246"/>
                      <a:pt x="379" y="247"/>
                      <a:pt x="377" y="246"/>
                    </a:cubicBezTo>
                    <a:cubicBezTo>
                      <a:pt x="376" y="246"/>
                      <a:pt x="377" y="244"/>
                      <a:pt x="376" y="244"/>
                    </a:cubicBezTo>
                    <a:cubicBezTo>
                      <a:pt x="374" y="243"/>
                      <a:pt x="373" y="246"/>
                      <a:pt x="371" y="246"/>
                    </a:cubicBezTo>
                    <a:cubicBezTo>
                      <a:pt x="370" y="244"/>
                      <a:pt x="368" y="240"/>
                      <a:pt x="368" y="241"/>
                    </a:cubicBezTo>
                    <a:cubicBezTo>
                      <a:pt x="366" y="243"/>
                      <a:pt x="371" y="247"/>
                      <a:pt x="374" y="244"/>
                    </a:cubicBezTo>
                    <a:cubicBezTo>
                      <a:pt x="374" y="244"/>
                      <a:pt x="377" y="246"/>
                      <a:pt x="376" y="246"/>
                    </a:cubicBezTo>
                    <a:cubicBezTo>
                      <a:pt x="376" y="247"/>
                      <a:pt x="377" y="247"/>
                      <a:pt x="380" y="251"/>
                    </a:cubicBezTo>
                    <a:cubicBezTo>
                      <a:pt x="383" y="254"/>
                      <a:pt x="386" y="257"/>
                      <a:pt x="383" y="257"/>
                    </a:cubicBezTo>
                    <a:cubicBezTo>
                      <a:pt x="382" y="257"/>
                      <a:pt x="377" y="260"/>
                      <a:pt x="377" y="261"/>
                    </a:cubicBezTo>
                    <a:cubicBezTo>
                      <a:pt x="377" y="263"/>
                      <a:pt x="374" y="260"/>
                      <a:pt x="373" y="263"/>
                    </a:cubicBezTo>
                    <a:cubicBezTo>
                      <a:pt x="373" y="265"/>
                      <a:pt x="374" y="261"/>
                      <a:pt x="374" y="263"/>
                    </a:cubicBezTo>
                    <a:cubicBezTo>
                      <a:pt x="376" y="268"/>
                      <a:pt x="379" y="260"/>
                      <a:pt x="382" y="265"/>
                    </a:cubicBezTo>
                    <a:cubicBezTo>
                      <a:pt x="385" y="268"/>
                      <a:pt x="388" y="266"/>
                      <a:pt x="386" y="268"/>
                    </a:cubicBezTo>
                    <a:cubicBezTo>
                      <a:pt x="382" y="271"/>
                      <a:pt x="385" y="268"/>
                      <a:pt x="385" y="272"/>
                    </a:cubicBezTo>
                    <a:cubicBezTo>
                      <a:pt x="386" y="277"/>
                      <a:pt x="380" y="274"/>
                      <a:pt x="383" y="275"/>
                    </a:cubicBezTo>
                    <a:cubicBezTo>
                      <a:pt x="385" y="277"/>
                      <a:pt x="382" y="277"/>
                      <a:pt x="383" y="279"/>
                    </a:cubicBezTo>
                    <a:cubicBezTo>
                      <a:pt x="383" y="280"/>
                      <a:pt x="380" y="279"/>
                      <a:pt x="382" y="282"/>
                    </a:cubicBezTo>
                    <a:cubicBezTo>
                      <a:pt x="383" y="285"/>
                      <a:pt x="382" y="283"/>
                      <a:pt x="380" y="285"/>
                    </a:cubicBezTo>
                    <a:cubicBezTo>
                      <a:pt x="380" y="286"/>
                      <a:pt x="380" y="280"/>
                      <a:pt x="379" y="285"/>
                    </a:cubicBezTo>
                    <a:cubicBezTo>
                      <a:pt x="377" y="289"/>
                      <a:pt x="374" y="289"/>
                      <a:pt x="374" y="291"/>
                    </a:cubicBezTo>
                    <a:cubicBezTo>
                      <a:pt x="376" y="293"/>
                      <a:pt x="373" y="297"/>
                      <a:pt x="371" y="299"/>
                    </a:cubicBezTo>
                    <a:cubicBezTo>
                      <a:pt x="370" y="299"/>
                      <a:pt x="373" y="300"/>
                      <a:pt x="370" y="302"/>
                    </a:cubicBezTo>
                    <a:cubicBezTo>
                      <a:pt x="368" y="302"/>
                      <a:pt x="370" y="299"/>
                      <a:pt x="368" y="300"/>
                    </a:cubicBezTo>
                    <a:cubicBezTo>
                      <a:pt x="365" y="300"/>
                      <a:pt x="368" y="300"/>
                      <a:pt x="368" y="302"/>
                    </a:cubicBezTo>
                    <a:cubicBezTo>
                      <a:pt x="370" y="305"/>
                      <a:pt x="371" y="303"/>
                      <a:pt x="368" y="303"/>
                    </a:cubicBezTo>
                    <a:cubicBezTo>
                      <a:pt x="366" y="305"/>
                      <a:pt x="365" y="308"/>
                      <a:pt x="366" y="307"/>
                    </a:cubicBezTo>
                    <a:cubicBezTo>
                      <a:pt x="370" y="307"/>
                      <a:pt x="365" y="310"/>
                      <a:pt x="366" y="313"/>
                    </a:cubicBezTo>
                    <a:cubicBezTo>
                      <a:pt x="368" y="314"/>
                      <a:pt x="366" y="316"/>
                      <a:pt x="365" y="313"/>
                    </a:cubicBezTo>
                    <a:cubicBezTo>
                      <a:pt x="363" y="311"/>
                      <a:pt x="362" y="313"/>
                      <a:pt x="363" y="314"/>
                    </a:cubicBezTo>
                    <a:cubicBezTo>
                      <a:pt x="363" y="314"/>
                      <a:pt x="366" y="314"/>
                      <a:pt x="363" y="316"/>
                    </a:cubicBezTo>
                    <a:cubicBezTo>
                      <a:pt x="362" y="317"/>
                      <a:pt x="362" y="314"/>
                      <a:pt x="360" y="316"/>
                    </a:cubicBezTo>
                    <a:cubicBezTo>
                      <a:pt x="360" y="317"/>
                      <a:pt x="363" y="317"/>
                      <a:pt x="362" y="319"/>
                    </a:cubicBezTo>
                    <a:cubicBezTo>
                      <a:pt x="359" y="320"/>
                      <a:pt x="359" y="324"/>
                      <a:pt x="357" y="322"/>
                    </a:cubicBezTo>
                    <a:cubicBezTo>
                      <a:pt x="356" y="320"/>
                      <a:pt x="356" y="324"/>
                      <a:pt x="356" y="322"/>
                    </a:cubicBezTo>
                    <a:cubicBezTo>
                      <a:pt x="354" y="320"/>
                      <a:pt x="354" y="324"/>
                      <a:pt x="354" y="324"/>
                    </a:cubicBezTo>
                    <a:cubicBezTo>
                      <a:pt x="356" y="325"/>
                      <a:pt x="353" y="328"/>
                      <a:pt x="351" y="330"/>
                    </a:cubicBezTo>
                    <a:cubicBezTo>
                      <a:pt x="350" y="331"/>
                      <a:pt x="351" y="328"/>
                      <a:pt x="348" y="330"/>
                    </a:cubicBezTo>
                    <a:cubicBezTo>
                      <a:pt x="347" y="333"/>
                      <a:pt x="347" y="330"/>
                      <a:pt x="345" y="333"/>
                    </a:cubicBezTo>
                    <a:cubicBezTo>
                      <a:pt x="344" y="335"/>
                      <a:pt x="342" y="335"/>
                      <a:pt x="344" y="335"/>
                    </a:cubicBezTo>
                    <a:cubicBezTo>
                      <a:pt x="345" y="336"/>
                      <a:pt x="342" y="336"/>
                      <a:pt x="342" y="338"/>
                    </a:cubicBezTo>
                    <a:cubicBezTo>
                      <a:pt x="342" y="339"/>
                      <a:pt x="341" y="339"/>
                      <a:pt x="338" y="341"/>
                    </a:cubicBezTo>
                    <a:cubicBezTo>
                      <a:pt x="336" y="342"/>
                      <a:pt x="336" y="339"/>
                      <a:pt x="335" y="339"/>
                    </a:cubicBezTo>
                    <a:cubicBezTo>
                      <a:pt x="335" y="339"/>
                      <a:pt x="336" y="342"/>
                      <a:pt x="335" y="342"/>
                    </a:cubicBezTo>
                    <a:cubicBezTo>
                      <a:pt x="333" y="341"/>
                      <a:pt x="331" y="339"/>
                      <a:pt x="330" y="342"/>
                    </a:cubicBezTo>
                    <a:cubicBezTo>
                      <a:pt x="328" y="344"/>
                      <a:pt x="328" y="339"/>
                      <a:pt x="327" y="341"/>
                    </a:cubicBezTo>
                    <a:cubicBezTo>
                      <a:pt x="325" y="341"/>
                      <a:pt x="328" y="342"/>
                      <a:pt x="327" y="344"/>
                    </a:cubicBezTo>
                    <a:cubicBezTo>
                      <a:pt x="325" y="344"/>
                      <a:pt x="325" y="341"/>
                      <a:pt x="325" y="342"/>
                    </a:cubicBezTo>
                    <a:cubicBezTo>
                      <a:pt x="324" y="344"/>
                      <a:pt x="325" y="344"/>
                      <a:pt x="325" y="345"/>
                    </a:cubicBezTo>
                    <a:cubicBezTo>
                      <a:pt x="324" y="345"/>
                      <a:pt x="324" y="345"/>
                      <a:pt x="322" y="345"/>
                    </a:cubicBezTo>
                    <a:cubicBezTo>
                      <a:pt x="321" y="344"/>
                      <a:pt x="322" y="344"/>
                      <a:pt x="321" y="342"/>
                    </a:cubicBezTo>
                    <a:cubicBezTo>
                      <a:pt x="319" y="341"/>
                      <a:pt x="319" y="338"/>
                      <a:pt x="318" y="339"/>
                    </a:cubicBezTo>
                    <a:cubicBezTo>
                      <a:pt x="318" y="339"/>
                      <a:pt x="319" y="344"/>
                      <a:pt x="319" y="345"/>
                    </a:cubicBezTo>
                    <a:cubicBezTo>
                      <a:pt x="318" y="348"/>
                      <a:pt x="318" y="345"/>
                      <a:pt x="316" y="347"/>
                    </a:cubicBezTo>
                    <a:cubicBezTo>
                      <a:pt x="316" y="348"/>
                      <a:pt x="315" y="345"/>
                      <a:pt x="315" y="348"/>
                    </a:cubicBezTo>
                    <a:cubicBezTo>
                      <a:pt x="315" y="352"/>
                      <a:pt x="313" y="347"/>
                      <a:pt x="312" y="350"/>
                    </a:cubicBezTo>
                    <a:cubicBezTo>
                      <a:pt x="310" y="352"/>
                      <a:pt x="310" y="348"/>
                      <a:pt x="309" y="350"/>
                    </a:cubicBezTo>
                    <a:cubicBezTo>
                      <a:pt x="307" y="353"/>
                      <a:pt x="309" y="352"/>
                      <a:pt x="307" y="350"/>
                    </a:cubicBezTo>
                    <a:cubicBezTo>
                      <a:pt x="304" y="350"/>
                      <a:pt x="307" y="352"/>
                      <a:pt x="303" y="353"/>
                    </a:cubicBezTo>
                    <a:cubicBezTo>
                      <a:pt x="298" y="355"/>
                      <a:pt x="300" y="353"/>
                      <a:pt x="296" y="355"/>
                    </a:cubicBezTo>
                    <a:cubicBezTo>
                      <a:pt x="293" y="356"/>
                      <a:pt x="292" y="358"/>
                      <a:pt x="292" y="359"/>
                    </a:cubicBezTo>
                    <a:cubicBezTo>
                      <a:pt x="292" y="361"/>
                      <a:pt x="293" y="358"/>
                      <a:pt x="293" y="361"/>
                    </a:cubicBezTo>
                    <a:cubicBezTo>
                      <a:pt x="293" y="364"/>
                      <a:pt x="296" y="364"/>
                      <a:pt x="292" y="366"/>
                    </a:cubicBezTo>
                    <a:cubicBezTo>
                      <a:pt x="289" y="367"/>
                      <a:pt x="290" y="366"/>
                      <a:pt x="290" y="364"/>
                    </a:cubicBezTo>
                    <a:cubicBezTo>
                      <a:pt x="289" y="363"/>
                      <a:pt x="287" y="363"/>
                      <a:pt x="289" y="361"/>
                    </a:cubicBezTo>
                    <a:cubicBezTo>
                      <a:pt x="289" y="359"/>
                      <a:pt x="287" y="361"/>
                      <a:pt x="287" y="358"/>
                    </a:cubicBezTo>
                    <a:cubicBezTo>
                      <a:pt x="289" y="355"/>
                      <a:pt x="290" y="355"/>
                      <a:pt x="289" y="353"/>
                    </a:cubicBezTo>
                    <a:cubicBezTo>
                      <a:pt x="289" y="353"/>
                      <a:pt x="289" y="355"/>
                      <a:pt x="287" y="353"/>
                    </a:cubicBezTo>
                    <a:cubicBezTo>
                      <a:pt x="286" y="350"/>
                      <a:pt x="286" y="352"/>
                      <a:pt x="287" y="353"/>
                    </a:cubicBezTo>
                    <a:cubicBezTo>
                      <a:pt x="287" y="355"/>
                      <a:pt x="286" y="353"/>
                      <a:pt x="284" y="355"/>
                    </a:cubicBezTo>
                    <a:cubicBezTo>
                      <a:pt x="281" y="355"/>
                      <a:pt x="286" y="352"/>
                      <a:pt x="283" y="352"/>
                    </a:cubicBezTo>
                    <a:cubicBezTo>
                      <a:pt x="280" y="352"/>
                      <a:pt x="280" y="348"/>
                      <a:pt x="278" y="350"/>
                    </a:cubicBezTo>
                    <a:cubicBezTo>
                      <a:pt x="278" y="352"/>
                      <a:pt x="280" y="352"/>
                      <a:pt x="278" y="353"/>
                    </a:cubicBezTo>
                    <a:cubicBezTo>
                      <a:pt x="278" y="353"/>
                      <a:pt x="277" y="350"/>
                      <a:pt x="277" y="353"/>
                    </a:cubicBezTo>
                    <a:cubicBezTo>
                      <a:pt x="277" y="355"/>
                      <a:pt x="275" y="353"/>
                      <a:pt x="275" y="353"/>
                    </a:cubicBezTo>
                    <a:cubicBezTo>
                      <a:pt x="272" y="352"/>
                      <a:pt x="271" y="353"/>
                      <a:pt x="269" y="352"/>
                    </a:cubicBezTo>
                    <a:cubicBezTo>
                      <a:pt x="269" y="350"/>
                      <a:pt x="268" y="352"/>
                      <a:pt x="268" y="350"/>
                    </a:cubicBezTo>
                    <a:cubicBezTo>
                      <a:pt x="266" y="347"/>
                      <a:pt x="265" y="348"/>
                      <a:pt x="265" y="347"/>
                    </a:cubicBezTo>
                    <a:cubicBezTo>
                      <a:pt x="265" y="344"/>
                      <a:pt x="262" y="345"/>
                      <a:pt x="265" y="342"/>
                    </a:cubicBezTo>
                    <a:cubicBezTo>
                      <a:pt x="266" y="339"/>
                      <a:pt x="265" y="339"/>
                      <a:pt x="263" y="339"/>
                    </a:cubicBezTo>
                    <a:cubicBezTo>
                      <a:pt x="260" y="341"/>
                      <a:pt x="262" y="338"/>
                      <a:pt x="258" y="339"/>
                    </a:cubicBezTo>
                    <a:cubicBezTo>
                      <a:pt x="255" y="339"/>
                      <a:pt x="254" y="333"/>
                      <a:pt x="252" y="335"/>
                    </a:cubicBezTo>
                    <a:cubicBezTo>
                      <a:pt x="251" y="338"/>
                      <a:pt x="249" y="336"/>
                      <a:pt x="249" y="338"/>
                    </a:cubicBezTo>
                    <a:cubicBezTo>
                      <a:pt x="251" y="339"/>
                      <a:pt x="246" y="342"/>
                      <a:pt x="245" y="341"/>
                    </a:cubicBezTo>
                    <a:cubicBezTo>
                      <a:pt x="245" y="339"/>
                      <a:pt x="243" y="339"/>
                      <a:pt x="243" y="342"/>
                    </a:cubicBezTo>
                    <a:cubicBezTo>
                      <a:pt x="243" y="345"/>
                      <a:pt x="242" y="342"/>
                      <a:pt x="240" y="341"/>
                    </a:cubicBezTo>
                    <a:cubicBezTo>
                      <a:pt x="240" y="341"/>
                      <a:pt x="240" y="342"/>
                      <a:pt x="239" y="341"/>
                    </a:cubicBezTo>
                    <a:cubicBezTo>
                      <a:pt x="237" y="338"/>
                      <a:pt x="237" y="344"/>
                      <a:pt x="236" y="344"/>
                    </a:cubicBezTo>
                    <a:cubicBezTo>
                      <a:pt x="234" y="344"/>
                      <a:pt x="236" y="342"/>
                      <a:pt x="233" y="341"/>
                    </a:cubicBezTo>
                    <a:cubicBezTo>
                      <a:pt x="230" y="339"/>
                      <a:pt x="231" y="344"/>
                      <a:pt x="228" y="344"/>
                    </a:cubicBezTo>
                    <a:cubicBezTo>
                      <a:pt x="227" y="344"/>
                      <a:pt x="222" y="344"/>
                      <a:pt x="225" y="348"/>
                    </a:cubicBezTo>
                    <a:cubicBezTo>
                      <a:pt x="227" y="355"/>
                      <a:pt x="225" y="353"/>
                      <a:pt x="225" y="355"/>
                    </a:cubicBezTo>
                    <a:cubicBezTo>
                      <a:pt x="227" y="356"/>
                      <a:pt x="225" y="358"/>
                      <a:pt x="225" y="356"/>
                    </a:cubicBezTo>
                    <a:cubicBezTo>
                      <a:pt x="223" y="355"/>
                      <a:pt x="222" y="359"/>
                      <a:pt x="220" y="353"/>
                    </a:cubicBezTo>
                    <a:cubicBezTo>
                      <a:pt x="220" y="352"/>
                      <a:pt x="220" y="348"/>
                      <a:pt x="217" y="352"/>
                    </a:cubicBezTo>
                    <a:cubicBezTo>
                      <a:pt x="214" y="356"/>
                      <a:pt x="214" y="353"/>
                      <a:pt x="213" y="353"/>
                    </a:cubicBezTo>
                    <a:cubicBezTo>
                      <a:pt x="211" y="355"/>
                      <a:pt x="213" y="352"/>
                      <a:pt x="211" y="352"/>
                    </a:cubicBezTo>
                    <a:cubicBezTo>
                      <a:pt x="210" y="350"/>
                      <a:pt x="211" y="348"/>
                      <a:pt x="210" y="347"/>
                    </a:cubicBezTo>
                    <a:cubicBezTo>
                      <a:pt x="208" y="347"/>
                      <a:pt x="204" y="348"/>
                      <a:pt x="205" y="345"/>
                    </a:cubicBezTo>
                    <a:cubicBezTo>
                      <a:pt x="207" y="341"/>
                      <a:pt x="205" y="342"/>
                      <a:pt x="205" y="339"/>
                    </a:cubicBezTo>
                    <a:cubicBezTo>
                      <a:pt x="207" y="338"/>
                      <a:pt x="210" y="338"/>
                      <a:pt x="205" y="338"/>
                    </a:cubicBezTo>
                    <a:cubicBezTo>
                      <a:pt x="201" y="338"/>
                      <a:pt x="202" y="335"/>
                      <a:pt x="201" y="331"/>
                    </a:cubicBezTo>
                    <a:cubicBezTo>
                      <a:pt x="199" y="328"/>
                      <a:pt x="204" y="325"/>
                      <a:pt x="201" y="327"/>
                    </a:cubicBezTo>
                    <a:cubicBezTo>
                      <a:pt x="199" y="328"/>
                      <a:pt x="198" y="325"/>
                      <a:pt x="195" y="328"/>
                    </a:cubicBezTo>
                    <a:cubicBezTo>
                      <a:pt x="192" y="330"/>
                      <a:pt x="192" y="328"/>
                      <a:pt x="193" y="327"/>
                    </a:cubicBezTo>
                    <a:cubicBezTo>
                      <a:pt x="195" y="325"/>
                      <a:pt x="188" y="322"/>
                      <a:pt x="193" y="320"/>
                    </a:cubicBezTo>
                    <a:cubicBezTo>
                      <a:pt x="195" y="319"/>
                      <a:pt x="192" y="316"/>
                      <a:pt x="195" y="314"/>
                    </a:cubicBezTo>
                    <a:cubicBezTo>
                      <a:pt x="198" y="314"/>
                      <a:pt x="196" y="311"/>
                      <a:pt x="198" y="311"/>
                    </a:cubicBezTo>
                    <a:cubicBezTo>
                      <a:pt x="199" y="313"/>
                      <a:pt x="198" y="310"/>
                      <a:pt x="201" y="310"/>
                    </a:cubicBezTo>
                    <a:cubicBezTo>
                      <a:pt x="202" y="310"/>
                      <a:pt x="199" y="307"/>
                      <a:pt x="201" y="302"/>
                    </a:cubicBezTo>
                    <a:cubicBezTo>
                      <a:pt x="202" y="297"/>
                      <a:pt x="199" y="296"/>
                      <a:pt x="201" y="294"/>
                    </a:cubicBezTo>
                    <a:cubicBezTo>
                      <a:pt x="202" y="293"/>
                      <a:pt x="201" y="289"/>
                      <a:pt x="199" y="291"/>
                    </a:cubicBezTo>
                    <a:cubicBezTo>
                      <a:pt x="196" y="293"/>
                      <a:pt x="199" y="286"/>
                      <a:pt x="195" y="283"/>
                    </a:cubicBezTo>
                    <a:cubicBezTo>
                      <a:pt x="190" y="279"/>
                      <a:pt x="192" y="283"/>
                      <a:pt x="190" y="285"/>
                    </a:cubicBezTo>
                    <a:cubicBezTo>
                      <a:pt x="188" y="283"/>
                      <a:pt x="188" y="282"/>
                      <a:pt x="184" y="283"/>
                    </a:cubicBezTo>
                    <a:cubicBezTo>
                      <a:pt x="178" y="283"/>
                      <a:pt x="185" y="282"/>
                      <a:pt x="184" y="277"/>
                    </a:cubicBezTo>
                    <a:cubicBezTo>
                      <a:pt x="184" y="274"/>
                      <a:pt x="179" y="279"/>
                      <a:pt x="182" y="275"/>
                    </a:cubicBezTo>
                    <a:cubicBezTo>
                      <a:pt x="184" y="272"/>
                      <a:pt x="182" y="275"/>
                      <a:pt x="181" y="272"/>
                    </a:cubicBezTo>
                    <a:cubicBezTo>
                      <a:pt x="181" y="271"/>
                      <a:pt x="176" y="272"/>
                      <a:pt x="176" y="274"/>
                    </a:cubicBezTo>
                    <a:cubicBezTo>
                      <a:pt x="175" y="275"/>
                      <a:pt x="173" y="275"/>
                      <a:pt x="170" y="274"/>
                    </a:cubicBezTo>
                    <a:cubicBezTo>
                      <a:pt x="169" y="272"/>
                      <a:pt x="167" y="274"/>
                      <a:pt x="164" y="277"/>
                    </a:cubicBezTo>
                    <a:cubicBezTo>
                      <a:pt x="161" y="280"/>
                      <a:pt x="158" y="279"/>
                      <a:pt x="157" y="282"/>
                    </a:cubicBezTo>
                    <a:cubicBezTo>
                      <a:pt x="157" y="285"/>
                      <a:pt x="153" y="283"/>
                      <a:pt x="153" y="286"/>
                    </a:cubicBezTo>
                    <a:cubicBezTo>
                      <a:pt x="153" y="288"/>
                      <a:pt x="150" y="289"/>
                      <a:pt x="144" y="289"/>
                    </a:cubicBezTo>
                    <a:cubicBezTo>
                      <a:pt x="146" y="286"/>
                      <a:pt x="144" y="286"/>
                      <a:pt x="143" y="286"/>
                    </a:cubicBezTo>
                    <a:cubicBezTo>
                      <a:pt x="141" y="285"/>
                      <a:pt x="141" y="288"/>
                      <a:pt x="140" y="286"/>
                    </a:cubicBezTo>
                    <a:cubicBezTo>
                      <a:pt x="138" y="285"/>
                      <a:pt x="134" y="286"/>
                      <a:pt x="135" y="285"/>
                    </a:cubicBezTo>
                    <a:cubicBezTo>
                      <a:pt x="137" y="283"/>
                      <a:pt x="131" y="282"/>
                      <a:pt x="129" y="286"/>
                    </a:cubicBezTo>
                    <a:cubicBezTo>
                      <a:pt x="128" y="289"/>
                      <a:pt x="126" y="286"/>
                      <a:pt x="126" y="289"/>
                    </a:cubicBezTo>
                    <a:cubicBezTo>
                      <a:pt x="125" y="293"/>
                      <a:pt x="125" y="291"/>
                      <a:pt x="123" y="294"/>
                    </a:cubicBezTo>
                    <a:cubicBezTo>
                      <a:pt x="122" y="289"/>
                      <a:pt x="128" y="282"/>
                      <a:pt x="117" y="288"/>
                    </a:cubicBezTo>
                    <a:cubicBezTo>
                      <a:pt x="117" y="288"/>
                      <a:pt x="115" y="288"/>
                      <a:pt x="114" y="288"/>
                    </a:cubicBezTo>
                    <a:cubicBezTo>
                      <a:pt x="114" y="289"/>
                      <a:pt x="114" y="288"/>
                      <a:pt x="111" y="288"/>
                    </a:cubicBezTo>
                    <a:cubicBezTo>
                      <a:pt x="109" y="289"/>
                      <a:pt x="106" y="283"/>
                      <a:pt x="105" y="286"/>
                    </a:cubicBezTo>
                    <a:cubicBezTo>
                      <a:pt x="105" y="288"/>
                      <a:pt x="103" y="288"/>
                      <a:pt x="102" y="286"/>
                    </a:cubicBezTo>
                    <a:cubicBezTo>
                      <a:pt x="100" y="283"/>
                      <a:pt x="102" y="288"/>
                      <a:pt x="100" y="288"/>
                    </a:cubicBezTo>
                    <a:cubicBezTo>
                      <a:pt x="99" y="288"/>
                      <a:pt x="99" y="283"/>
                      <a:pt x="97" y="283"/>
                    </a:cubicBezTo>
                    <a:cubicBezTo>
                      <a:pt x="94" y="283"/>
                      <a:pt x="93" y="285"/>
                      <a:pt x="94" y="282"/>
                    </a:cubicBezTo>
                    <a:cubicBezTo>
                      <a:pt x="94" y="280"/>
                      <a:pt x="94" y="280"/>
                      <a:pt x="93" y="280"/>
                    </a:cubicBezTo>
                    <a:cubicBezTo>
                      <a:pt x="91" y="282"/>
                      <a:pt x="87" y="279"/>
                      <a:pt x="87" y="275"/>
                    </a:cubicBezTo>
                    <a:cubicBezTo>
                      <a:pt x="87" y="272"/>
                      <a:pt x="85" y="274"/>
                      <a:pt x="82" y="274"/>
                    </a:cubicBezTo>
                    <a:cubicBezTo>
                      <a:pt x="80" y="275"/>
                      <a:pt x="79" y="269"/>
                      <a:pt x="77" y="269"/>
                    </a:cubicBezTo>
                    <a:cubicBezTo>
                      <a:pt x="74" y="269"/>
                      <a:pt x="74" y="266"/>
                      <a:pt x="71" y="266"/>
                    </a:cubicBezTo>
                    <a:cubicBezTo>
                      <a:pt x="68" y="265"/>
                      <a:pt x="73" y="263"/>
                      <a:pt x="67" y="261"/>
                    </a:cubicBezTo>
                    <a:cubicBezTo>
                      <a:pt x="62" y="260"/>
                      <a:pt x="64" y="269"/>
                      <a:pt x="61" y="263"/>
                    </a:cubicBezTo>
                    <a:cubicBezTo>
                      <a:pt x="61" y="261"/>
                      <a:pt x="56" y="260"/>
                      <a:pt x="53" y="257"/>
                    </a:cubicBezTo>
                    <a:cubicBezTo>
                      <a:pt x="50" y="254"/>
                      <a:pt x="50" y="258"/>
                      <a:pt x="47" y="252"/>
                    </a:cubicBezTo>
                    <a:cubicBezTo>
                      <a:pt x="45" y="249"/>
                      <a:pt x="42" y="255"/>
                      <a:pt x="42" y="251"/>
                    </a:cubicBezTo>
                    <a:cubicBezTo>
                      <a:pt x="44" y="246"/>
                      <a:pt x="42" y="243"/>
                      <a:pt x="41" y="241"/>
                    </a:cubicBezTo>
                    <a:cubicBezTo>
                      <a:pt x="39" y="238"/>
                      <a:pt x="42" y="238"/>
                      <a:pt x="44" y="240"/>
                    </a:cubicBezTo>
                    <a:cubicBezTo>
                      <a:pt x="45" y="243"/>
                      <a:pt x="45" y="240"/>
                      <a:pt x="47" y="240"/>
                    </a:cubicBezTo>
                    <a:cubicBezTo>
                      <a:pt x="52" y="238"/>
                      <a:pt x="47" y="235"/>
                      <a:pt x="48" y="234"/>
                    </a:cubicBezTo>
                    <a:cubicBezTo>
                      <a:pt x="48" y="232"/>
                      <a:pt x="42" y="232"/>
                      <a:pt x="44" y="227"/>
                    </a:cubicBezTo>
                    <a:cubicBezTo>
                      <a:pt x="45" y="226"/>
                      <a:pt x="41" y="224"/>
                      <a:pt x="47" y="223"/>
                    </a:cubicBezTo>
                    <a:cubicBezTo>
                      <a:pt x="52" y="223"/>
                      <a:pt x="47" y="221"/>
                      <a:pt x="53" y="216"/>
                    </a:cubicBezTo>
                    <a:cubicBezTo>
                      <a:pt x="56" y="213"/>
                      <a:pt x="53" y="213"/>
                      <a:pt x="55" y="210"/>
                    </a:cubicBezTo>
                    <a:cubicBezTo>
                      <a:pt x="58" y="207"/>
                      <a:pt x="55" y="206"/>
                      <a:pt x="55" y="207"/>
                    </a:cubicBezTo>
                    <a:cubicBezTo>
                      <a:pt x="53" y="210"/>
                      <a:pt x="53" y="206"/>
                      <a:pt x="52" y="207"/>
                    </a:cubicBezTo>
                    <a:cubicBezTo>
                      <a:pt x="50" y="207"/>
                      <a:pt x="52" y="202"/>
                      <a:pt x="45" y="202"/>
                    </a:cubicBezTo>
                    <a:cubicBezTo>
                      <a:pt x="39" y="204"/>
                      <a:pt x="41" y="206"/>
                      <a:pt x="36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32" y="207"/>
                      <a:pt x="27" y="206"/>
                      <a:pt x="26" y="204"/>
                    </a:cubicBezTo>
                    <a:cubicBezTo>
                      <a:pt x="26" y="202"/>
                      <a:pt x="24" y="206"/>
                      <a:pt x="21" y="202"/>
                    </a:cubicBezTo>
                    <a:cubicBezTo>
                      <a:pt x="20" y="199"/>
                      <a:pt x="23" y="201"/>
                      <a:pt x="21" y="196"/>
                    </a:cubicBezTo>
                    <a:cubicBezTo>
                      <a:pt x="18" y="192"/>
                      <a:pt x="17" y="196"/>
                      <a:pt x="17" y="193"/>
                    </a:cubicBezTo>
                    <a:cubicBezTo>
                      <a:pt x="15" y="190"/>
                      <a:pt x="12" y="193"/>
                      <a:pt x="9" y="190"/>
                    </a:cubicBezTo>
                    <a:cubicBezTo>
                      <a:pt x="7" y="190"/>
                      <a:pt x="7" y="188"/>
                      <a:pt x="10" y="188"/>
                    </a:cubicBezTo>
                    <a:cubicBezTo>
                      <a:pt x="13" y="188"/>
                      <a:pt x="15" y="187"/>
                      <a:pt x="13" y="185"/>
                    </a:cubicBezTo>
                    <a:cubicBezTo>
                      <a:pt x="10" y="184"/>
                      <a:pt x="13" y="181"/>
                      <a:pt x="12" y="179"/>
                    </a:cubicBezTo>
                    <a:cubicBezTo>
                      <a:pt x="10" y="178"/>
                      <a:pt x="12" y="176"/>
                      <a:pt x="12" y="174"/>
                    </a:cubicBezTo>
                    <a:cubicBezTo>
                      <a:pt x="10" y="173"/>
                      <a:pt x="6" y="171"/>
                      <a:pt x="6" y="174"/>
                    </a:cubicBezTo>
                    <a:cubicBezTo>
                      <a:pt x="6" y="176"/>
                      <a:pt x="3" y="173"/>
                      <a:pt x="4" y="170"/>
                    </a:cubicBezTo>
                    <a:cubicBezTo>
                      <a:pt x="4" y="168"/>
                      <a:pt x="1" y="168"/>
                      <a:pt x="3" y="165"/>
                    </a:cubicBezTo>
                    <a:cubicBezTo>
                      <a:pt x="9" y="164"/>
                      <a:pt x="0" y="159"/>
                      <a:pt x="7" y="157"/>
                    </a:cubicBezTo>
                    <a:cubicBezTo>
                      <a:pt x="13" y="156"/>
                      <a:pt x="10" y="153"/>
                      <a:pt x="13" y="153"/>
                    </a:cubicBezTo>
                    <a:cubicBezTo>
                      <a:pt x="18" y="154"/>
                      <a:pt x="17" y="148"/>
                      <a:pt x="18" y="153"/>
                    </a:cubicBezTo>
                    <a:cubicBezTo>
                      <a:pt x="20" y="157"/>
                      <a:pt x="21" y="153"/>
                      <a:pt x="23" y="154"/>
                    </a:cubicBezTo>
                    <a:cubicBezTo>
                      <a:pt x="26" y="156"/>
                      <a:pt x="26" y="153"/>
                      <a:pt x="27" y="148"/>
                    </a:cubicBezTo>
                    <a:cubicBezTo>
                      <a:pt x="29" y="145"/>
                      <a:pt x="38" y="150"/>
                      <a:pt x="39" y="143"/>
                    </a:cubicBezTo>
                    <a:cubicBezTo>
                      <a:pt x="41" y="140"/>
                      <a:pt x="48" y="139"/>
                      <a:pt x="52" y="137"/>
                    </a:cubicBezTo>
                    <a:cubicBezTo>
                      <a:pt x="53" y="136"/>
                      <a:pt x="53" y="137"/>
                      <a:pt x="56" y="134"/>
                    </a:cubicBezTo>
                    <a:cubicBezTo>
                      <a:pt x="56" y="132"/>
                      <a:pt x="53" y="128"/>
                      <a:pt x="56" y="126"/>
                    </a:cubicBezTo>
                    <a:cubicBezTo>
                      <a:pt x="59" y="126"/>
                      <a:pt x="55" y="125"/>
                      <a:pt x="58" y="123"/>
                    </a:cubicBezTo>
                    <a:cubicBezTo>
                      <a:pt x="62" y="122"/>
                      <a:pt x="55" y="109"/>
                      <a:pt x="56" y="106"/>
                    </a:cubicBezTo>
                    <a:cubicBezTo>
                      <a:pt x="58" y="103"/>
                      <a:pt x="47" y="103"/>
                      <a:pt x="55" y="101"/>
                    </a:cubicBezTo>
                    <a:cubicBezTo>
                      <a:pt x="59" y="100"/>
                      <a:pt x="65" y="98"/>
                      <a:pt x="67" y="98"/>
                    </a:cubicBezTo>
                    <a:cubicBezTo>
                      <a:pt x="70" y="100"/>
                      <a:pt x="73" y="101"/>
                      <a:pt x="74" y="98"/>
                    </a:cubicBezTo>
                    <a:cubicBezTo>
                      <a:pt x="74" y="95"/>
                      <a:pt x="70" y="97"/>
                      <a:pt x="71" y="94"/>
                    </a:cubicBezTo>
                    <a:cubicBezTo>
                      <a:pt x="74" y="91"/>
                      <a:pt x="76" y="81"/>
                      <a:pt x="76" y="78"/>
                    </a:cubicBezTo>
                    <a:cubicBezTo>
                      <a:pt x="77" y="73"/>
                      <a:pt x="82" y="80"/>
                      <a:pt x="87" y="80"/>
                    </a:cubicBezTo>
                    <a:cubicBezTo>
                      <a:pt x="91" y="78"/>
                      <a:pt x="90" y="81"/>
                      <a:pt x="93" y="80"/>
                    </a:cubicBezTo>
                    <a:cubicBezTo>
                      <a:pt x="97" y="78"/>
                      <a:pt x="99" y="76"/>
                      <a:pt x="97" y="73"/>
                    </a:cubicBezTo>
                    <a:cubicBezTo>
                      <a:pt x="96" y="70"/>
                      <a:pt x="94" y="64"/>
                      <a:pt x="103" y="61"/>
                    </a:cubicBezTo>
                    <a:cubicBezTo>
                      <a:pt x="111" y="59"/>
                      <a:pt x="102" y="53"/>
                      <a:pt x="111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4" y="58"/>
                      <a:pt x="118" y="64"/>
                      <a:pt x="123" y="66"/>
                    </a:cubicBezTo>
                    <a:cubicBezTo>
                      <a:pt x="126" y="69"/>
                      <a:pt x="128" y="64"/>
                      <a:pt x="129" y="67"/>
                    </a:cubicBezTo>
                    <a:cubicBezTo>
                      <a:pt x="131" y="70"/>
                      <a:pt x="132" y="67"/>
                      <a:pt x="132" y="69"/>
                    </a:cubicBezTo>
                    <a:cubicBezTo>
                      <a:pt x="134" y="72"/>
                      <a:pt x="141" y="78"/>
                      <a:pt x="140" y="84"/>
                    </a:cubicBezTo>
                    <a:cubicBezTo>
                      <a:pt x="138" y="91"/>
                      <a:pt x="141" y="89"/>
                      <a:pt x="138" y="94"/>
                    </a:cubicBezTo>
                    <a:cubicBezTo>
                      <a:pt x="137" y="95"/>
                      <a:pt x="137" y="100"/>
                      <a:pt x="141" y="100"/>
                    </a:cubicBezTo>
                    <a:cubicBezTo>
                      <a:pt x="144" y="100"/>
                      <a:pt x="147" y="101"/>
                      <a:pt x="152" y="101"/>
                    </a:cubicBezTo>
                    <a:cubicBezTo>
                      <a:pt x="157" y="101"/>
                      <a:pt x="161" y="101"/>
                      <a:pt x="169" y="109"/>
                    </a:cubicBezTo>
                    <a:cubicBezTo>
                      <a:pt x="178" y="117"/>
                      <a:pt x="176" y="111"/>
                      <a:pt x="178" y="117"/>
                    </a:cubicBezTo>
                    <a:cubicBezTo>
                      <a:pt x="179" y="125"/>
                      <a:pt x="181" y="122"/>
                      <a:pt x="182" y="126"/>
                    </a:cubicBezTo>
                    <a:cubicBezTo>
                      <a:pt x="182" y="129"/>
                      <a:pt x="185" y="126"/>
                      <a:pt x="188" y="128"/>
                    </a:cubicBezTo>
                    <a:cubicBezTo>
                      <a:pt x="202" y="129"/>
                      <a:pt x="204" y="129"/>
                      <a:pt x="214" y="128"/>
                    </a:cubicBezTo>
                    <a:cubicBezTo>
                      <a:pt x="225" y="128"/>
                      <a:pt x="228" y="134"/>
                      <a:pt x="231" y="134"/>
                    </a:cubicBezTo>
                    <a:cubicBezTo>
                      <a:pt x="234" y="134"/>
                      <a:pt x="240" y="140"/>
                      <a:pt x="245" y="137"/>
                    </a:cubicBezTo>
                    <a:cubicBezTo>
                      <a:pt x="249" y="136"/>
                      <a:pt x="246" y="140"/>
                      <a:pt x="248" y="140"/>
                    </a:cubicBezTo>
                    <a:cubicBezTo>
                      <a:pt x="251" y="139"/>
                      <a:pt x="251" y="142"/>
                      <a:pt x="252" y="140"/>
                    </a:cubicBezTo>
                    <a:cubicBezTo>
                      <a:pt x="265" y="132"/>
                      <a:pt x="265" y="136"/>
                      <a:pt x="268" y="132"/>
                    </a:cubicBezTo>
                    <a:cubicBezTo>
                      <a:pt x="272" y="129"/>
                      <a:pt x="269" y="131"/>
                      <a:pt x="274" y="131"/>
                    </a:cubicBezTo>
                    <a:cubicBezTo>
                      <a:pt x="280" y="131"/>
                      <a:pt x="280" y="132"/>
                      <a:pt x="283" y="131"/>
                    </a:cubicBezTo>
                    <a:cubicBezTo>
                      <a:pt x="284" y="129"/>
                      <a:pt x="286" y="132"/>
                      <a:pt x="287" y="131"/>
                    </a:cubicBezTo>
                    <a:cubicBezTo>
                      <a:pt x="289" y="128"/>
                      <a:pt x="292" y="129"/>
                      <a:pt x="295" y="125"/>
                    </a:cubicBezTo>
                    <a:cubicBezTo>
                      <a:pt x="300" y="120"/>
                      <a:pt x="301" y="120"/>
                      <a:pt x="306" y="117"/>
                    </a:cubicBezTo>
                    <a:cubicBezTo>
                      <a:pt x="309" y="115"/>
                      <a:pt x="303" y="112"/>
                      <a:pt x="303" y="109"/>
                    </a:cubicBezTo>
                    <a:cubicBezTo>
                      <a:pt x="303" y="104"/>
                      <a:pt x="303" y="101"/>
                      <a:pt x="306" y="101"/>
                    </a:cubicBezTo>
                    <a:cubicBezTo>
                      <a:pt x="310" y="100"/>
                      <a:pt x="313" y="108"/>
                      <a:pt x="321" y="104"/>
                    </a:cubicBezTo>
                    <a:cubicBezTo>
                      <a:pt x="327" y="101"/>
                      <a:pt x="325" y="97"/>
                      <a:pt x="330" y="97"/>
                    </a:cubicBezTo>
                    <a:cubicBezTo>
                      <a:pt x="333" y="98"/>
                      <a:pt x="336" y="97"/>
                      <a:pt x="339" y="94"/>
                    </a:cubicBezTo>
                    <a:cubicBezTo>
                      <a:pt x="342" y="92"/>
                      <a:pt x="339" y="92"/>
                      <a:pt x="342" y="87"/>
                    </a:cubicBezTo>
                    <a:cubicBezTo>
                      <a:pt x="345" y="84"/>
                      <a:pt x="350" y="86"/>
                      <a:pt x="353" y="83"/>
                    </a:cubicBezTo>
                    <a:cubicBezTo>
                      <a:pt x="357" y="81"/>
                      <a:pt x="359" y="84"/>
                      <a:pt x="360" y="83"/>
                    </a:cubicBezTo>
                    <a:cubicBezTo>
                      <a:pt x="362" y="81"/>
                      <a:pt x="366" y="84"/>
                      <a:pt x="370" y="83"/>
                    </a:cubicBezTo>
                    <a:cubicBezTo>
                      <a:pt x="371" y="81"/>
                      <a:pt x="368" y="76"/>
                      <a:pt x="365" y="73"/>
                    </a:cubicBezTo>
                    <a:cubicBezTo>
                      <a:pt x="362" y="70"/>
                      <a:pt x="360" y="67"/>
                      <a:pt x="354" y="67"/>
                    </a:cubicBezTo>
                    <a:cubicBezTo>
                      <a:pt x="348" y="67"/>
                      <a:pt x="351" y="73"/>
                      <a:pt x="348" y="70"/>
                    </a:cubicBezTo>
                    <a:cubicBezTo>
                      <a:pt x="345" y="69"/>
                      <a:pt x="341" y="69"/>
                      <a:pt x="339" y="70"/>
                    </a:cubicBezTo>
                    <a:cubicBezTo>
                      <a:pt x="338" y="72"/>
                      <a:pt x="333" y="67"/>
                      <a:pt x="336" y="66"/>
                    </a:cubicBezTo>
                    <a:cubicBezTo>
                      <a:pt x="339" y="63"/>
                      <a:pt x="333" y="67"/>
                      <a:pt x="344" y="46"/>
                    </a:cubicBezTo>
                    <a:cubicBezTo>
                      <a:pt x="351" y="50"/>
                      <a:pt x="354" y="50"/>
                      <a:pt x="360" y="44"/>
                    </a:cubicBezTo>
                    <a:cubicBezTo>
                      <a:pt x="366" y="38"/>
                      <a:pt x="365" y="33"/>
                      <a:pt x="373" y="24"/>
                    </a:cubicBezTo>
                    <a:cubicBezTo>
                      <a:pt x="379" y="16"/>
                      <a:pt x="376" y="13"/>
                      <a:pt x="371" y="13"/>
                    </a:cubicBezTo>
                    <a:cubicBezTo>
                      <a:pt x="366" y="13"/>
                      <a:pt x="373" y="3"/>
                      <a:pt x="388" y="2"/>
                    </a:cubicBezTo>
                    <a:cubicBezTo>
                      <a:pt x="401" y="0"/>
                      <a:pt x="406" y="5"/>
                      <a:pt x="411" y="5"/>
                    </a:cubicBezTo>
                    <a:cubicBezTo>
                      <a:pt x="415" y="5"/>
                      <a:pt x="424" y="18"/>
                      <a:pt x="427" y="33"/>
                    </a:cubicBezTo>
                    <a:cubicBezTo>
                      <a:pt x="429" y="50"/>
                      <a:pt x="432" y="49"/>
                      <a:pt x="441" y="50"/>
                    </a:cubicBezTo>
                    <a:cubicBezTo>
                      <a:pt x="450" y="52"/>
                      <a:pt x="447" y="56"/>
                      <a:pt x="452" y="56"/>
                    </a:cubicBezTo>
                    <a:cubicBezTo>
                      <a:pt x="456" y="58"/>
                      <a:pt x="452" y="61"/>
                      <a:pt x="455" y="63"/>
                    </a:cubicBezTo>
                    <a:cubicBezTo>
                      <a:pt x="458" y="64"/>
                      <a:pt x="452" y="66"/>
                      <a:pt x="456" y="69"/>
                    </a:cubicBezTo>
                    <a:cubicBezTo>
                      <a:pt x="461" y="73"/>
                      <a:pt x="467" y="72"/>
                      <a:pt x="471" y="67"/>
                    </a:cubicBezTo>
                    <a:cubicBezTo>
                      <a:pt x="476" y="64"/>
                      <a:pt x="476" y="69"/>
                      <a:pt x="481" y="64"/>
                    </a:cubicBezTo>
                    <a:cubicBezTo>
                      <a:pt x="485" y="59"/>
                      <a:pt x="490" y="67"/>
                      <a:pt x="485" y="73"/>
                    </a:cubicBezTo>
                    <a:cubicBezTo>
                      <a:pt x="481" y="81"/>
                      <a:pt x="478" y="104"/>
                      <a:pt x="471" y="101"/>
                    </a:cubicBezTo>
                    <a:cubicBezTo>
                      <a:pt x="465" y="98"/>
                      <a:pt x="464" y="97"/>
                      <a:pt x="462" y="100"/>
                    </a:cubicBezTo>
                    <a:cubicBezTo>
                      <a:pt x="461" y="104"/>
                      <a:pt x="455" y="100"/>
                      <a:pt x="458" y="106"/>
                    </a:cubicBezTo>
                    <a:cubicBezTo>
                      <a:pt x="459" y="112"/>
                      <a:pt x="461" y="119"/>
                      <a:pt x="458" y="123"/>
                    </a:cubicBezTo>
                    <a:cubicBezTo>
                      <a:pt x="456" y="129"/>
                      <a:pt x="455" y="123"/>
                      <a:pt x="453" y="129"/>
                    </a:cubicBezTo>
                    <a:cubicBezTo>
                      <a:pt x="453" y="131"/>
                      <a:pt x="453" y="131"/>
                      <a:pt x="453" y="13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17" name="Freeform 11"/>
              <p:cNvSpPr>
                <a:spLocks noEditPoints="1"/>
              </p:cNvSpPr>
              <p:nvPr/>
            </p:nvSpPr>
            <p:spPr bwMode="auto">
              <a:xfrm>
                <a:off x="5259" y="3746"/>
                <a:ext cx="190" cy="266"/>
              </a:xfrm>
              <a:custGeom>
                <a:avLst/>
                <a:gdLst/>
                <a:ahLst/>
                <a:cxnLst>
                  <a:cxn ang="0">
                    <a:pos x="47" y="68"/>
                  </a:cxn>
                  <a:cxn ang="0">
                    <a:pos x="53" y="68"/>
                  </a:cxn>
                  <a:cxn ang="0">
                    <a:pos x="53" y="70"/>
                  </a:cxn>
                  <a:cxn ang="0">
                    <a:pos x="56" y="74"/>
                  </a:cxn>
                  <a:cxn ang="0">
                    <a:pos x="62" y="76"/>
                  </a:cxn>
                  <a:cxn ang="0">
                    <a:pos x="62" y="82"/>
                  </a:cxn>
                  <a:cxn ang="0">
                    <a:pos x="53" y="95"/>
                  </a:cxn>
                  <a:cxn ang="0">
                    <a:pos x="53" y="101"/>
                  </a:cxn>
                  <a:cxn ang="0">
                    <a:pos x="51" y="104"/>
                  </a:cxn>
                  <a:cxn ang="0">
                    <a:pos x="39" y="113"/>
                  </a:cxn>
                  <a:cxn ang="0">
                    <a:pos x="36" y="126"/>
                  </a:cxn>
                  <a:cxn ang="0">
                    <a:pos x="30" y="132"/>
                  </a:cxn>
                  <a:cxn ang="0">
                    <a:pos x="18" y="135"/>
                  </a:cxn>
                  <a:cxn ang="0">
                    <a:pos x="13" y="132"/>
                  </a:cxn>
                  <a:cxn ang="0">
                    <a:pos x="9" y="130"/>
                  </a:cxn>
                  <a:cxn ang="0">
                    <a:pos x="1" y="129"/>
                  </a:cxn>
                  <a:cxn ang="0">
                    <a:pos x="4" y="124"/>
                  </a:cxn>
                  <a:cxn ang="0">
                    <a:pos x="9" y="115"/>
                  </a:cxn>
                  <a:cxn ang="0">
                    <a:pos x="19" y="105"/>
                  </a:cxn>
                  <a:cxn ang="0">
                    <a:pos x="24" y="101"/>
                  </a:cxn>
                  <a:cxn ang="0">
                    <a:pos x="35" y="95"/>
                  </a:cxn>
                  <a:cxn ang="0">
                    <a:pos x="44" y="79"/>
                  </a:cxn>
                  <a:cxn ang="0">
                    <a:pos x="47" y="68"/>
                  </a:cxn>
                  <a:cxn ang="0">
                    <a:pos x="74" y="78"/>
                  </a:cxn>
                  <a:cxn ang="0">
                    <a:pos x="85" y="56"/>
                  </a:cxn>
                  <a:cxn ang="0">
                    <a:pos x="91" y="53"/>
                  </a:cxn>
                  <a:cxn ang="0">
                    <a:pos x="94" y="47"/>
                  </a:cxn>
                  <a:cxn ang="0">
                    <a:pos x="97" y="37"/>
                  </a:cxn>
                  <a:cxn ang="0">
                    <a:pos x="91" y="36"/>
                  </a:cxn>
                  <a:cxn ang="0">
                    <a:pos x="80" y="36"/>
                  </a:cxn>
                  <a:cxn ang="0">
                    <a:pos x="74" y="23"/>
                  </a:cxn>
                  <a:cxn ang="0">
                    <a:pos x="74" y="28"/>
                  </a:cxn>
                  <a:cxn ang="0">
                    <a:pos x="68" y="22"/>
                  </a:cxn>
                  <a:cxn ang="0">
                    <a:pos x="65" y="16"/>
                  </a:cxn>
                  <a:cxn ang="0">
                    <a:pos x="63" y="9"/>
                  </a:cxn>
                  <a:cxn ang="0">
                    <a:pos x="57" y="5"/>
                  </a:cxn>
                  <a:cxn ang="0">
                    <a:pos x="51" y="0"/>
                  </a:cxn>
                  <a:cxn ang="0">
                    <a:pos x="53" y="5"/>
                  </a:cxn>
                  <a:cxn ang="0">
                    <a:pos x="56" y="9"/>
                  </a:cxn>
                  <a:cxn ang="0">
                    <a:pos x="62" y="20"/>
                  </a:cxn>
                  <a:cxn ang="0">
                    <a:pos x="63" y="23"/>
                  </a:cxn>
                  <a:cxn ang="0">
                    <a:pos x="66" y="31"/>
                  </a:cxn>
                  <a:cxn ang="0">
                    <a:pos x="66" y="43"/>
                  </a:cxn>
                  <a:cxn ang="0">
                    <a:pos x="59" y="53"/>
                  </a:cxn>
                  <a:cxn ang="0">
                    <a:pos x="68" y="60"/>
                  </a:cxn>
                  <a:cxn ang="0">
                    <a:pos x="68" y="73"/>
                  </a:cxn>
                  <a:cxn ang="0">
                    <a:pos x="68" y="76"/>
                  </a:cxn>
                  <a:cxn ang="0">
                    <a:pos x="74" y="78"/>
                  </a:cxn>
                </a:cxnLst>
                <a:rect l="0" t="0" r="r" b="b"/>
                <a:pathLst>
                  <a:path w="98" h="137">
                    <a:moveTo>
                      <a:pt x="47" y="68"/>
                    </a:moveTo>
                    <a:cubicBezTo>
                      <a:pt x="51" y="64"/>
                      <a:pt x="54" y="67"/>
                      <a:pt x="53" y="68"/>
                    </a:cubicBezTo>
                    <a:cubicBezTo>
                      <a:pt x="50" y="68"/>
                      <a:pt x="51" y="70"/>
                      <a:pt x="53" y="70"/>
                    </a:cubicBezTo>
                    <a:cubicBezTo>
                      <a:pt x="54" y="70"/>
                      <a:pt x="51" y="79"/>
                      <a:pt x="56" y="74"/>
                    </a:cubicBezTo>
                    <a:cubicBezTo>
                      <a:pt x="62" y="70"/>
                      <a:pt x="65" y="71"/>
                      <a:pt x="62" y="76"/>
                    </a:cubicBezTo>
                    <a:cubicBezTo>
                      <a:pt x="60" y="79"/>
                      <a:pt x="66" y="78"/>
                      <a:pt x="62" y="82"/>
                    </a:cubicBezTo>
                    <a:cubicBezTo>
                      <a:pt x="57" y="88"/>
                      <a:pt x="56" y="95"/>
                      <a:pt x="53" y="95"/>
                    </a:cubicBezTo>
                    <a:cubicBezTo>
                      <a:pt x="51" y="95"/>
                      <a:pt x="50" y="101"/>
                      <a:pt x="53" y="101"/>
                    </a:cubicBezTo>
                    <a:cubicBezTo>
                      <a:pt x="56" y="102"/>
                      <a:pt x="54" y="105"/>
                      <a:pt x="51" y="104"/>
                    </a:cubicBezTo>
                    <a:cubicBezTo>
                      <a:pt x="50" y="104"/>
                      <a:pt x="39" y="105"/>
                      <a:pt x="39" y="113"/>
                    </a:cubicBezTo>
                    <a:cubicBezTo>
                      <a:pt x="39" y="120"/>
                      <a:pt x="33" y="123"/>
                      <a:pt x="36" y="126"/>
                    </a:cubicBezTo>
                    <a:cubicBezTo>
                      <a:pt x="38" y="129"/>
                      <a:pt x="33" y="126"/>
                      <a:pt x="30" y="132"/>
                    </a:cubicBezTo>
                    <a:cubicBezTo>
                      <a:pt x="25" y="137"/>
                      <a:pt x="22" y="137"/>
                      <a:pt x="18" y="135"/>
                    </a:cubicBezTo>
                    <a:cubicBezTo>
                      <a:pt x="13" y="135"/>
                      <a:pt x="16" y="132"/>
                      <a:pt x="13" y="132"/>
                    </a:cubicBezTo>
                    <a:cubicBezTo>
                      <a:pt x="10" y="133"/>
                      <a:pt x="12" y="129"/>
                      <a:pt x="9" y="130"/>
                    </a:cubicBezTo>
                    <a:cubicBezTo>
                      <a:pt x="6" y="133"/>
                      <a:pt x="3" y="132"/>
                      <a:pt x="1" y="129"/>
                    </a:cubicBezTo>
                    <a:cubicBezTo>
                      <a:pt x="0" y="126"/>
                      <a:pt x="6" y="127"/>
                      <a:pt x="4" y="124"/>
                    </a:cubicBezTo>
                    <a:cubicBezTo>
                      <a:pt x="3" y="121"/>
                      <a:pt x="6" y="118"/>
                      <a:pt x="9" y="115"/>
                    </a:cubicBezTo>
                    <a:cubicBezTo>
                      <a:pt x="13" y="112"/>
                      <a:pt x="15" y="105"/>
                      <a:pt x="19" y="105"/>
                    </a:cubicBezTo>
                    <a:cubicBezTo>
                      <a:pt x="22" y="105"/>
                      <a:pt x="22" y="102"/>
                      <a:pt x="24" y="101"/>
                    </a:cubicBezTo>
                    <a:cubicBezTo>
                      <a:pt x="27" y="101"/>
                      <a:pt x="30" y="96"/>
                      <a:pt x="35" y="95"/>
                    </a:cubicBezTo>
                    <a:cubicBezTo>
                      <a:pt x="38" y="92"/>
                      <a:pt x="39" y="81"/>
                      <a:pt x="44" y="79"/>
                    </a:cubicBezTo>
                    <a:cubicBezTo>
                      <a:pt x="48" y="78"/>
                      <a:pt x="44" y="71"/>
                      <a:pt x="47" y="68"/>
                    </a:cubicBezTo>
                    <a:close/>
                    <a:moveTo>
                      <a:pt x="74" y="78"/>
                    </a:moveTo>
                    <a:cubicBezTo>
                      <a:pt x="76" y="76"/>
                      <a:pt x="88" y="59"/>
                      <a:pt x="85" y="56"/>
                    </a:cubicBezTo>
                    <a:cubicBezTo>
                      <a:pt x="83" y="54"/>
                      <a:pt x="86" y="48"/>
                      <a:pt x="91" y="53"/>
                    </a:cubicBezTo>
                    <a:cubicBezTo>
                      <a:pt x="95" y="56"/>
                      <a:pt x="89" y="47"/>
                      <a:pt x="94" y="47"/>
                    </a:cubicBezTo>
                    <a:cubicBezTo>
                      <a:pt x="97" y="45"/>
                      <a:pt x="95" y="39"/>
                      <a:pt x="97" y="37"/>
                    </a:cubicBezTo>
                    <a:cubicBezTo>
                      <a:pt x="98" y="34"/>
                      <a:pt x="92" y="33"/>
                      <a:pt x="91" y="36"/>
                    </a:cubicBezTo>
                    <a:cubicBezTo>
                      <a:pt x="89" y="40"/>
                      <a:pt x="85" y="39"/>
                      <a:pt x="80" y="36"/>
                    </a:cubicBezTo>
                    <a:cubicBezTo>
                      <a:pt x="76" y="33"/>
                      <a:pt x="77" y="26"/>
                      <a:pt x="74" y="23"/>
                    </a:cubicBezTo>
                    <a:cubicBezTo>
                      <a:pt x="71" y="19"/>
                      <a:pt x="71" y="23"/>
                      <a:pt x="74" y="28"/>
                    </a:cubicBezTo>
                    <a:cubicBezTo>
                      <a:pt x="76" y="33"/>
                      <a:pt x="66" y="26"/>
                      <a:pt x="68" y="22"/>
                    </a:cubicBezTo>
                    <a:cubicBezTo>
                      <a:pt x="68" y="19"/>
                      <a:pt x="65" y="19"/>
                      <a:pt x="65" y="16"/>
                    </a:cubicBezTo>
                    <a:cubicBezTo>
                      <a:pt x="65" y="12"/>
                      <a:pt x="65" y="12"/>
                      <a:pt x="63" y="9"/>
                    </a:cubicBezTo>
                    <a:cubicBezTo>
                      <a:pt x="62" y="6"/>
                      <a:pt x="60" y="6"/>
                      <a:pt x="57" y="5"/>
                    </a:cubicBezTo>
                    <a:cubicBezTo>
                      <a:pt x="54" y="5"/>
                      <a:pt x="56" y="0"/>
                      <a:pt x="51" y="0"/>
                    </a:cubicBezTo>
                    <a:cubicBezTo>
                      <a:pt x="48" y="0"/>
                      <a:pt x="50" y="0"/>
                      <a:pt x="53" y="5"/>
                    </a:cubicBezTo>
                    <a:cubicBezTo>
                      <a:pt x="56" y="8"/>
                      <a:pt x="53" y="6"/>
                      <a:pt x="56" y="9"/>
                    </a:cubicBezTo>
                    <a:cubicBezTo>
                      <a:pt x="57" y="14"/>
                      <a:pt x="60" y="23"/>
                      <a:pt x="62" y="20"/>
                    </a:cubicBezTo>
                    <a:cubicBezTo>
                      <a:pt x="63" y="17"/>
                      <a:pt x="65" y="25"/>
                      <a:pt x="63" y="23"/>
                    </a:cubicBezTo>
                    <a:cubicBezTo>
                      <a:pt x="62" y="22"/>
                      <a:pt x="62" y="23"/>
                      <a:pt x="66" y="31"/>
                    </a:cubicBezTo>
                    <a:cubicBezTo>
                      <a:pt x="70" y="39"/>
                      <a:pt x="66" y="39"/>
                      <a:pt x="66" y="43"/>
                    </a:cubicBezTo>
                    <a:cubicBezTo>
                      <a:pt x="66" y="50"/>
                      <a:pt x="60" y="50"/>
                      <a:pt x="59" y="53"/>
                    </a:cubicBezTo>
                    <a:cubicBezTo>
                      <a:pt x="59" y="56"/>
                      <a:pt x="65" y="59"/>
                      <a:pt x="68" y="60"/>
                    </a:cubicBezTo>
                    <a:cubicBezTo>
                      <a:pt x="73" y="62"/>
                      <a:pt x="70" y="71"/>
                      <a:pt x="68" y="73"/>
                    </a:cubicBezTo>
                    <a:cubicBezTo>
                      <a:pt x="66" y="74"/>
                      <a:pt x="63" y="74"/>
                      <a:pt x="68" y="76"/>
                    </a:cubicBezTo>
                    <a:cubicBezTo>
                      <a:pt x="71" y="76"/>
                      <a:pt x="70" y="81"/>
                      <a:pt x="74" y="78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18" name="Freeform 13"/>
              <p:cNvSpPr>
                <a:spLocks/>
              </p:cNvSpPr>
              <p:nvPr/>
            </p:nvSpPr>
            <p:spPr bwMode="auto">
              <a:xfrm>
                <a:off x="3364" y="3294"/>
                <a:ext cx="116" cy="276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48" y="4"/>
                  </a:cxn>
                  <a:cxn ang="0">
                    <a:pos x="54" y="11"/>
                  </a:cxn>
                  <a:cxn ang="0">
                    <a:pos x="58" y="32"/>
                  </a:cxn>
                  <a:cxn ang="0">
                    <a:pos x="55" y="42"/>
                  </a:cxn>
                  <a:cxn ang="0">
                    <a:pos x="52" y="43"/>
                  </a:cxn>
                  <a:cxn ang="0">
                    <a:pos x="54" y="51"/>
                  </a:cxn>
                  <a:cxn ang="0">
                    <a:pos x="51" y="59"/>
                  </a:cxn>
                  <a:cxn ang="0">
                    <a:pos x="45" y="83"/>
                  </a:cxn>
                  <a:cxn ang="0">
                    <a:pos x="29" y="135"/>
                  </a:cxn>
                  <a:cxn ang="0">
                    <a:pos x="16" y="138"/>
                  </a:cxn>
                  <a:cxn ang="0">
                    <a:pos x="7" y="130"/>
                  </a:cxn>
                  <a:cxn ang="0">
                    <a:pos x="5" y="116"/>
                  </a:cxn>
                  <a:cxn ang="0">
                    <a:pos x="2" y="101"/>
                  </a:cxn>
                  <a:cxn ang="0">
                    <a:pos x="7" y="93"/>
                  </a:cxn>
                  <a:cxn ang="0">
                    <a:pos x="11" y="80"/>
                  </a:cxn>
                  <a:cxn ang="0">
                    <a:pos x="10" y="71"/>
                  </a:cxn>
                  <a:cxn ang="0">
                    <a:pos x="8" y="63"/>
                  </a:cxn>
                  <a:cxn ang="0">
                    <a:pos x="10" y="53"/>
                  </a:cxn>
                  <a:cxn ang="0">
                    <a:pos x="13" y="45"/>
                  </a:cxn>
                  <a:cxn ang="0">
                    <a:pos x="19" y="42"/>
                  </a:cxn>
                  <a:cxn ang="0">
                    <a:pos x="32" y="31"/>
                  </a:cxn>
                  <a:cxn ang="0">
                    <a:pos x="39" y="21"/>
                  </a:cxn>
                  <a:cxn ang="0">
                    <a:pos x="46" y="12"/>
                  </a:cxn>
                </a:cxnLst>
                <a:rect l="0" t="0" r="r" b="b"/>
                <a:pathLst>
                  <a:path w="60" h="142">
                    <a:moveTo>
                      <a:pt x="46" y="12"/>
                    </a:moveTo>
                    <a:cubicBezTo>
                      <a:pt x="46" y="6"/>
                      <a:pt x="46" y="8"/>
                      <a:pt x="48" y="4"/>
                    </a:cubicBezTo>
                    <a:cubicBezTo>
                      <a:pt x="51" y="0"/>
                      <a:pt x="51" y="9"/>
                      <a:pt x="54" y="11"/>
                    </a:cubicBezTo>
                    <a:cubicBezTo>
                      <a:pt x="57" y="12"/>
                      <a:pt x="57" y="29"/>
                      <a:pt x="58" y="32"/>
                    </a:cubicBezTo>
                    <a:cubicBezTo>
                      <a:pt x="60" y="37"/>
                      <a:pt x="57" y="45"/>
                      <a:pt x="55" y="42"/>
                    </a:cubicBezTo>
                    <a:cubicBezTo>
                      <a:pt x="52" y="34"/>
                      <a:pt x="51" y="39"/>
                      <a:pt x="52" y="43"/>
                    </a:cubicBezTo>
                    <a:cubicBezTo>
                      <a:pt x="55" y="46"/>
                      <a:pt x="52" y="46"/>
                      <a:pt x="54" y="51"/>
                    </a:cubicBezTo>
                    <a:cubicBezTo>
                      <a:pt x="54" y="54"/>
                      <a:pt x="49" y="51"/>
                      <a:pt x="51" y="59"/>
                    </a:cubicBezTo>
                    <a:cubicBezTo>
                      <a:pt x="52" y="66"/>
                      <a:pt x="49" y="68"/>
                      <a:pt x="45" y="83"/>
                    </a:cubicBezTo>
                    <a:cubicBezTo>
                      <a:pt x="40" y="105"/>
                      <a:pt x="34" y="135"/>
                      <a:pt x="29" y="135"/>
                    </a:cubicBezTo>
                    <a:cubicBezTo>
                      <a:pt x="26" y="135"/>
                      <a:pt x="19" y="142"/>
                      <a:pt x="16" y="138"/>
                    </a:cubicBezTo>
                    <a:cubicBezTo>
                      <a:pt x="13" y="135"/>
                      <a:pt x="10" y="138"/>
                      <a:pt x="7" y="130"/>
                    </a:cubicBezTo>
                    <a:cubicBezTo>
                      <a:pt x="2" y="121"/>
                      <a:pt x="7" y="119"/>
                      <a:pt x="5" y="116"/>
                    </a:cubicBezTo>
                    <a:cubicBezTo>
                      <a:pt x="2" y="111"/>
                      <a:pt x="0" y="110"/>
                      <a:pt x="2" y="101"/>
                    </a:cubicBezTo>
                    <a:cubicBezTo>
                      <a:pt x="3" y="93"/>
                      <a:pt x="5" y="99"/>
                      <a:pt x="7" y="93"/>
                    </a:cubicBezTo>
                    <a:cubicBezTo>
                      <a:pt x="8" y="88"/>
                      <a:pt x="13" y="87"/>
                      <a:pt x="11" y="80"/>
                    </a:cubicBezTo>
                    <a:cubicBezTo>
                      <a:pt x="10" y="74"/>
                      <a:pt x="8" y="74"/>
                      <a:pt x="10" y="71"/>
                    </a:cubicBezTo>
                    <a:cubicBezTo>
                      <a:pt x="10" y="68"/>
                      <a:pt x="7" y="68"/>
                      <a:pt x="8" y="63"/>
                    </a:cubicBezTo>
                    <a:cubicBezTo>
                      <a:pt x="10" y="57"/>
                      <a:pt x="5" y="60"/>
                      <a:pt x="10" y="53"/>
                    </a:cubicBezTo>
                    <a:cubicBezTo>
                      <a:pt x="13" y="45"/>
                      <a:pt x="8" y="43"/>
                      <a:pt x="13" y="45"/>
                    </a:cubicBezTo>
                    <a:cubicBezTo>
                      <a:pt x="17" y="45"/>
                      <a:pt x="14" y="42"/>
                      <a:pt x="19" y="42"/>
                    </a:cubicBezTo>
                    <a:cubicBezTo>
                      <a:pt x="29" y="40"/>
                      <a:pt x="26" y="37"/>
                      <a:pt x="32" y="31"/>
                    </a:cubicBezTo>
                    <a:cubicBezTo>
                      <a:pt x="39" y="25"/>
                      <a:pt x="40" y="25"/>
                      <a:pt x="39" y="21"/>
                    </a:cubicBezTo>
                    <a:cubicBezTo>
                      <a:pt x="36" y="17"/>
                      <a:pt x="45" y="23"/>
                      <a:pt x="46" y="1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19" name="Freeform 41"/>
              <p:cNvSpPr>
                <a:spLocks/>
              </p:cNvSpPr>
              <p:nvPr/>
            </p:nvSpPr>
            <p:spPr bwMode="auto">
              <a:xfrm>
                <a:off x="3748" y="2369"/>
                <a:ext cx="454" cy="561"/>
              </a:xfrm>
              <a:custGeom>
                <a:avLst/>
                <a:gdLst/>
                <a:ahLst/>
                <a:cxnLst>
                  <a:cxn ang="0">
                    <a:pos x="15" y="122"/>
                  </a:cxn>
                  <a:cxn ang="0">
                    <a:pos x="23" y="116"/>
                  </a:cxn>
                  <a:cxn ang="0">
                    <a:pos x="14" y="90"/>
                  </a:cxn>
                  <a:cxn ang="0">
                    <a:pos x="32" y="80"/>
                  </a:cxn>
                  <a:cxn ang="0">
                    <a:pos x="48" y="56"/>
                  </a:cxn>
                  <a:cxn ang="0">
                    <a:pos x="51" y="34"/>
                  </a:cxn>
                  <a:cxn ang="0">
                    <a:pos x="48" y="20"/>
                  </a:cxn>
                  <a:cxn ang="0">
                    <a:pos x="67" y="12"/>
                  </a:cxn>
                  <a:cxn ang="0">
                    <a:pos x="87" y="0"/>
                  </a:cxn>
                  <a:cxn ang="0">
                    <a:pos x="96" y="7"/>
                  </a:cxn>
                  <a:cxn ang="0">
                    <a:pos x="86" y="24"/>
                  </a:cxn>
                  <a:cxn ang="0">
                    <a:pos x="86" y="37"/>
                  </a:cxn>
                  <a:cxn ang="0">
                    <a:pos x="89" y="49"/>
                  </a:cxn>
                  <a:cxn ang="0">
                    <a:pos x="96" y="68"/>
                  </a:cxn>
                  <a:cxn ang="0">
                    <a:pos x="107" y="84"/>
                  </a:cxn>
                  <a:cxn ang="0">
                    <a:pos x="125" y="90"/>
                  </a:cxn>
                  <a:cxn ang="0">
                    <a:pos x="138" y="96"/>
                  </a:cxn>
                  <a:cxn ang="0">
                    <a:pos x="154" y="101"/>
                  </a:cxn>
                  <a:cxn ang="0">
                    <a:pos x="159" y="85"/>
                  </a:cxn>
                  <a:cxn ang="0">
                    <a:pos x="176" y="96"/>
                  </a:cxn>
                  <a:cxn ang="0">
                    <a:pos x="191" y="94"/>
                  </a:cxn>
                  <a:cxn ang="0">
                    <a:pos x="195" y="84"/>
                  </a:cxn>
                  <a:cxn ang="0">
                    <a:pos x="212" y="71"/>
                  </a:cxn>
                  <a:cxn ang="0">
                    <a:pos x="224" y="73"/>
                  </a:cxn>
                  <a:cxn ang="0">
                    <a:pos x="232" y="82"/>
                  </a:cxn>
                  <a:cxn ang="0">
                    <a:pos x="218" y="96"/>
                  </a:cxn>
                  <a:cxn ang="0">
                    <a:pos x="211" y="113"/>
                  </a:cxn>
                  <a:cxn ang="0">
                    <a:pos x="200" y="129"/>
                  </a:cxn>
                  <a:cxn ang="0">
                    <a:pos x="194" y="146"/>
                  </a:cxn>
                  <a:cxn ang="0">
                    <a:pos x="183" y="129"/>
                  </a:cxn>
                  <a:cxn ang="0">
                    <a:pos x="173" y="111"/>
                  </a:cxn>
                  <a:cxn ang="0">
                    <a:pos x="162" y="99"/>
                  </a:cxn>
                  <a:cxn ang="0">
                    <a:pos x="163" y="110"/>
                  </a:cxn>
                  <a:cxn ang="0">
                    <a:pos x="159" y="118"/>
                  </a:cxn>
                  <a:cxn ang="0">
                    <a:pos x="165" y="133"/>
                  </a:cxn>
                  <a:cxn ang="0">
                    <a:pos x="167" y="147"/>
                  </a:cxn>
                  <a:cxn ang="0">
                    <a:pos x="153" y="150"/>
                  </a:cxn>
                  <a:cxn ang="0">
                    <a:pos x="119" y="191"/>
                  </a:cxn>
                  <a:cxn ang="0">
                    <a:pos x="95" y="216"/>
                  </a:cxn>
                  <a:cxn ang="0">
                    <a:pos x="92" y="262"/>
                  </a:cxn>
                  <a:cxn ang="0">
                    <a:pos x="83" y="273"/>
                  </a:cxn>
                  <a:cxn ang="0">
                    <a:pos x="54" y="236"/>
                  </a:cxn>
                  <a:cxn ang="0">
                    <a:pos x="37" y="155"/>
                  </a:cxn>
                  <a:cxn ang="0">
                    <a:pos x="31" y="153"/>
                  </a:cxn>
                  <a:cxn ang="0">
                    <a:pos x="14" y="136"/>
                  </a:cxn>
                  <a:cxn ang="0">
                    <a:pos x="5" y="124"/>
                  </a:cxn>
                </a:cxnLst>
                <a:rect l="0" t="0" r="r" b="b"/>
                <a:pathLst>
                  <a:path w="234" h="289">
                    <a:moveTo>
                      <a:pt x="5" y="124"/>
                    </a:moveTo>
                    <a:cubicBezTo>
                      <a:pt x="5" y="121"/>
                      <a:pt x="8" y="122"/>
                      <a:pt x="9" y="122"/>
                    </a:cubicBezTo>
                    <a:cubicBezTo>
                      <a:pt x="14" y="121"/>
                      <a:pt x="14" y="125"/>
                      <a:pt x="15" y="122"/>
                    </a:cubicBezTo>
                    <a:cubicBezTo>
                      <a:pt x="17" y="121"/>
                      <a:pt x="19" y="119"/>
                      <a:pt x="20" y="122"/>
                    </a:cubicBezTo>
                    <a:cubicBezTo>
                      <a:pt x="20" y="124"/>
                      <a:pt x="25" y="121"/>
                      <a:pt x="23" y="121"/>
                    </a:cubicBezTo>
                    <a:cubicBezTo>
                      <a:pt x="22" y="119"/>
                      <a:pt x="25" y="118"/>
                      <a:pt x="23" y="116"/>
                    </a:cubicBezTo>
                    <a:cubicBezTo>
                      <a:pt x="17" y="108"/>
                      <a:pt x="23" y="108"/>
                      <a:pt x="19" y="107"/>
                    </a:cubicBezTo>
                    <a:cubicBezTo>
                      <a:pt x="12" y="107"/>
                      <a:pt x="20" y="99"/>
                      <a:pt x="14" y="97"/>
                    </a:cubicBezTo>
                    <a:cubicBezTo>
                      <a:pt x="8" y="97"/>
                      <a:pt x="11" y="93"/>
                      <a:pt x="14" y="90"/>
                    </a:cubicBezTo>
                    <a:cubicBezTo>
                      <a:pt x="17" y="87"/>
                      <a:pt x="17" y="80"/>
                      <a:pt x="20" y="85"/>
                    </a:cubicBezTo>
                    <a:cubicBezTo>
                      <a:pt x="22" y="88"/>
                      <a:pt x="23" y="85"/>
                      <a:pt x="29" y="85"/>
                    </a:cubicBezTo>
                    <a:cubicBezTo>
                      <a:pt x="32" y="85"/>
                      <a:pt x="29" y="82"/>
                      <a:pt x="32" y="80"/>
                    </a:cubicBezTo>
                    <a:cubicBezTo>
                      <a:pt x="34" y="79"/>
                      <a:pt x="32" y="76"/>
                      <a:pt x="37" y="74"/>
                    </a:cubicBezTo>
                    <a:cubicBezTo>
                      <a:pt x="41" y="73"/>
                      <a:pt x="38" y="65"/>
                      <a:pt x="44" y="62"/>
                    </a:cubicBezTo>
                    <a:cubicBezTo>
                      <a:pt x="51" y="60"/>
                      <a:pt x="44" y="62"/>
                      <a:pt x="48" y="56"/>
                    </a:cubicBezTo>
                    <a:cubicBezTo>
                      <a:pt x="55" y="45"/>
                      <a:pt x="46" y="45"/>
                      <a:pt x="54" y="41"/>
                    </a:cubicBezTo>
                    <a:cubicBezTo>
                      <a:pt x="60" y="38"/>
                      <a:pt x="58" y="38"/>
                      <a:pt x="54" y="37"/>
                    </a:cubicBezTo>
                    <a:cubicBezTo>
                      <a:pt x="51" y="37"/>
                      <a:pt x="55" y="32"/>
                      <a:pt x="51" y="34"/>
                    </a:cubicBezTo>
                    <a:cubicBezTo>
                      <a:pt x="49" y="34"/>
                      <a:pt x="51" y="32"/>
                      <a:pt x="48" y="31"/>
                    </a:cubicBezTo>
                    <a:cubicBezTo>
                      <a:pt x="44" y="28"/>
                      <a:pt x="51" y="28"/>
                      <a:pt x="48" y="24"/>
                    </a:cubicBezTo>
                    <a:cubicBezTo>
                      <a:pt x="43" y="21"/>
                      <a:pt x="54" y="21"/>
                      <a:pt x="48" y="20"/>
                    </a:cubicBezTo>
                    <a:cubicBezTo>
                      <a:pt x="43" y="20"/>
                      <a:pt x="49" y="20"/>
                      <a:pt x="46" y="17"/>
                    </a:cubicBezTo>
                    <a:cubicBezTo>
                      <a:pt x="43" y="15"/>
                      <a:pt x="48" y="10"/>
                      <a:pt x="57" y="15"/>
                    </a:cubicBezTo>
                    <a:cubicBezTo>
                      <a:pt x="63" y="17"/>
                      <a:pt x="64" y="12"/>
                      <a:pt x="67" y="12"/>
                    </a:cubicBezTo>
                    <a:cubicBezTo>
                      <a:pt x="72" y="14"/>
                      <a:pt x="69" y="9"/>
                      <a:pt x="76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83" y="3"/>
                      <a:pt x="81" y="1"/>
                      <a:pt x="87" y="0"/>
                    </a:cubicBezTo>
                    <a:cubicBezTo>
                      <a:pt x="93" y="0"/>
                      <a:pt x="92" y="4"/>
                      <a:pt x="93" y="4"/>
                    </a:cubicBezTo>
                    <a:cubicBezTo>
                      <a:pt x="95" y="3"/>
                      <a:pt x="95" y="7"/>
                      <a:pt x="96" y="4"/>
                    </a:cubicBezTo>
                    <a:cubicBezTo>
                      <a:pt x="96" y="3"/>
                      <a:pt x="99" y="4"/>
                      <a:pt x="96" y="7"/>
                    </a:cubicBezTo>
                    <a:cubicBezTo>
                      <a:pt x="95" y="10"/>
                      <a:pt x="98" y="10"/>
                      <a:pt x="95" y="14"/>
                    </a:cubicBezTo>
                    <a:cubicBezTo>
                      <a:pt x="89" y="18"/>
                      <a:pt x="93" y="20"/>
                      <a:pt x="89" y="20"/>
                    </a:cubicBezTo>
                    <a:cubicBezTo>
                      <a:pt x="83" y="21"/>
                      <a:pt x="87" y="23"/>
                      <a:pt x="86" y="24"/>
                    </a:cubicBezTo>
                    <a:cubicBezTo>
                      <a:pt x="84" y="29"/>
                      <a:pt x="90" y="29"/>
                      <a:pt x="90" y="31"/>
                    </a:cubicBezTo>
                    <a:cubicBezTo>
                      <a:pt x="89" y="32"/>
                      <a:pt x="93" y="35"/>
                      <a:pt x="89" y="37"/>
                    </a:cubicBezTo>
                    <a:cubicBezTo>
                      <a:pt x="87" y="37"/>
                      <a:pt x="87" y="40"/>
                      <a:pt x="86" y="37"/>
                    </a:cubicBezTo>
                    <a:cubicBezTo>
                      <a:pt x="84" y="35"/>
                      <a:pt x="81" y="35"/>
                      <a:pt x="83" y="38"/>
                    </a:cubicBezTo>
                    <a:cubicBezTo>
                      <a:pt x="84" y="40"/>
                      <a:pt x="86" y="43"/>
                      <a:pt x="84" y="48"/>
                    </a:cubicBezTo>
                    <a:cubicBezTo>
                      <a:pt x="84" y="52"/>
                      <a:pt x="87" y="46"/>
                      <a:pt x="89" y="49"/>
                    </a:cubicBezTo>
                    <a:cubicBezTo>
                      <a:pt x="92" y="56"/>
                      <a:pt x="92" y="51"/>
                      <a:pt x="95" y="54"/>
                    </a:cubicBezTo>
                    <a:cubicBezTo>
                      <a:pt x="98" y="57"/>
                      <a:pt x="102" y="59"/>
                      <a:pt x="102" y="60"/>
                    </a:cubicBezTo>
                    <a:cubicBezTo>
                      <a:pt x="95" y="65"/>
                      <a:pt x="99" y="66"/>
                      <a:pt x="96" y="68"/>
                    </a:cubicBezTo>
                    <a:cubicBezTo>
                      <a:pt x="95" y="71"/>
                      <a:pt x="98" y="71"/>
                      <a:pt x="96" y="73"/>
                    </a:cubicBezTo>
                    <a:cubicBezTo>
                      <a:pt x="93" y="74"/>
                      <a:pt x="98" y="79"/>
                      <a:pt x="99" y="77"/>
                    </a:cubicBezTo>
                    <a:cubicBezTo>
                      <a:pt x="99" y="74"/>
                      <a:pt x="104" y="80"/>
                      <a:pt x="107" y="84"/>
                    </a:cubicBezTo>
                    <a:cubicBezTo>
                      <a:pt x="112" y="87"/>
                      <a:pt x="108" y="82"/>
                      <a:pt x="113" y="87"/>
                    </a:cubicBezTo>
                    <a:cubicBezTo>
                      <a:pt x="116" y="90"/>
                      <a:pt x="115" y="85"/>
                      <a:pt x="116" y="88"/>
                    </a:cubicBezTo>
                    <a:cubicBezTo>
                      <a:pt x="118" y="91"/>
                      <a:pt x="122" y="88"/>
                      <a:pt x="125" y="90"/>
                    </a:cubicBezTo>
                    <a:cubicBezTo>
                      <a:pt x="127" y="91"/>
                      <a:pt x="125" y="88"/>
                      <a:pt x="130" y="90"/>
                    </a:cubicBezTo>
                    <a:cubicBezTo>
                      <a:pt x="134" y="93"/>
                      <a:pt x="130" y="94"/>
                      <a:pt x="133" y="94"/>
                    </a:cubicBezTo>
                    <a:cubicBezTo>
                      <a:pt x="138" y="96"/>
                      <a:pt x="134" y="97"/>
                      <a:pt x="138" y="96"/>
                    </a:cubicBezTo>
                    <a:cubicBezTo>
                      <a:pt x="141" y="94"/>
                      <a:pt x="139" y="99"/>
                      <a:pt x="142" y="97"/>
                    </a:cubicBezTo>
                    <a:cubicBezTo>
                      <a:pt x="145" y="96"/>
                      <a:pt x="147" y="102"/>
                      <a:pt x="150" y="99"/>
                    </a:cubicBezTo>
                    <a:cubicBezTo>
                      <a:pt x="153" y="97"/>
                      <a:pt x="150" y="102"/>
                      <a:pt x="154" y="101"/>
                    </a:cubicBezTo>
                    <a:cubicBezTo>
                      <a:pt x="159" y="99"/>
                      <a:pt x="157" y="102"/>
                      <a:pt x="159" y="99"/>
                    </a:cubicBezTo>
                    <a:cubicBezTo>
                      <a:pt x="160" y="94"/>
                      <a:pt x="157" y="94"/>
                      <a:pt x="159" y="90"/>
                    </a:cubicBezTo>
                    <a:cubicBezTo>
                      <a:pt x="160" y="85"/>
                      <a:pt x="160" y="87"/>
                      <a:pt x="159" y="85"/>
                    </a:cubicBezTo>
                    <a:cubicBezTo>
                      <a:pt x="170" y="79"/>
                      <a:pt x="163" y="87"/>
                      <a:pt x="165" y="91"/>
                    </a:cubicBezTo>
                    <a:cubicBezTo>
                      <a:pt x="162" y="93"/>
                      <a:pt x="167" y="96"/>
                      <a:pt x="168" y="96"/>
                    </a:cubicBezTo>
                    <a:cubicBezTo>
                      <a:pt x="171" y="94"/>
                      <a:pt x="171" y="99"/>
                      <a:pt x="176" y="96"/>
                    </a:cubicBezTo>
                    <a:cubicBezTo>
                      <a:pt x="180" y="94"/>
                      <a:pt x="179" y="99"/>
                      <a:pt x="183" y="96"/>
                    </a:cubicBezTo>
                    <a:cubicBezTo>
                      <a:pt x="188" y="94"/>
                      <a:pt x="186" y="97"/>
                      <a:pt x="188" y="96"/>
                    </a:cubicBezTo>
                    <a:cubicBezTo>
                      <a:pt x="189" y="94"/>
                      <a:pt x="191" y="97"/>
                      <a:pt x="191" y="94"/>
                    </a:cubicBezTo>
                    <a:cubicBezTo>
                      <a:pt x="189" y="91"/>
                      <a:pt x="192" y="88"/>
                      <a:pt x="189" y="90"/>
                    </a:cubicBezTo>
                    <a:cubicBezTo>
                      <a:pt x="186" y="90"/>
                      <a:pt x="186" y="87"/>
                      <a:pt x="186" y="87"/>
                    </a:cubicBezTo>
                    <a:cubicBezTo>
                      <a:pt x="192" y="87"/>
                      <a:pt x="195" y="85"/>
                      <a:pt x="195" y="84"/>
                    </a:cubicBezTo>
                    <a:cubicBezTo>
                      <a:pt x="195" y="80"/>
                      <a:pt x="199" y="82"/>
                      <a:pt x="199" y="79"/>
                    </a:cubicBezTo>
                    <a:cubicBezTo>
                      <a:pt x="200" y="76"/>
                      <a:pt x="203" y="77"/>
                      <a:pt x="206" y="74"/>
                    </a:cubicBezTo>
                    <a:cubicBezTo>
                      <a:pt x="209" y="71"/>
                      <a:pt x="211" y="69"/>
                      <a:pt x="212" y="71"/>
                    </a:cubicBezTo>
                    <a:cubicBezTo>
                      <a:pt x="215" y="73"/>
                      <a:pt x="217" y="73"/>
                      <a:pt x="218" y="71"/>
                    </a:cubicBezTo>
                    <a:cubicBezTo>
                      <a:pt x="218" y="69"/>
                      <a:pt x="223" y="68"/>
                      <a:pt x="223" y="69"/>
                    </a:cubicBezTo>
                    <a:cubicBezTo>
                      <a:pt x="224" y="73"/>
                      <a:pt x="226" y="69"/>
                      <a:pt x="224" y="73"/>
                    </a:cubicBezTo>
                    <a:cubicBezTo>
                      <a:pt x="221" y="76"/>
                      <a:pt x="226" y="71"/>
                      <a:pt x="226" y="74"/>
                    </a:cubicBezTo>
                    <a:cubicBezTo>
                      <a:pt x="227" y="79"/>
                      <a:pt x="220" y="80"/>
                      <a:pt x="226" y="80"/>
                    </a:cubicBezTo>
                    <a:cubicBezTo>
                      <a:pt x="231" y="79"/>
                      <a:pt x="231" y="80"/>
                      <a:pt x="232" y="82"/>
                    </a:cubicBezTo>
                    <a:cubicBezTo>
                      <a:pt x="234" y="87"/>
                      <a:pt x="227" y="87"/>
                      <a:pt x="229" y="90"/>
                    </a:cubicBezTo>
                    <a:cubicBezTo>
                      <a:pt x="232" y="94"/>
                      <a:pt x="231" y="94"/>
                      <a:pt x="229" y="91"/>
                    </a:cubicBezTo>
                    <a:cubicBezTo>
                      <a:pt x="226" y="88"/>
                      <a:pt x="221" y="93"/>
                      <a:pt x="218" y="96"/>
                    </a:cubicBezTo>
                    <a:cubicBezTo>
                      <a:pt x="215" y="99"/>
                      <a:pt x="215" y="96"/>
                      <a:pt x="215" y="99"/>
                    </a:cubicBezTo>
                    <a:cubicBezTo>
                      <a:pt x="214" y="102"/>
                      <a:pt x="217" y="101"/>
                      <a:pt x="215" y="105"/>
                    </a:cubicBezTo>
                    <a:cubicBezTo>
                      <a:pt x="212" y="111"/>
                      <a:pt x="209" y="111"/>
                      <a:pt x="211" y="113"/>
                    </a:cubicBezTo>
                    <a:cubicBezTo>
                      <a:pt x="214" y="116"/>
                      <a:pt x="209" y="116"/>
                      <a:pt x="208" y="122"/>
                    </a:cubicBezTo>
                    <a:cubicBezTo>
                      <a:pt x="206" y="130"/>
                      <a:pt x="206" y="125"/>
                      <a:pt x="203" y="125"/>
                    </a:cubicBezTo>
                    <a:cubicBezTo>
                      <a:pt x="200" y="124"/>
                      <a:pt x="200" y="121"/>
                      <a:pt x="200" y="129"/>
                    </a:cubicBezTo>
                    <a:cubicBezTo>
                      <a:pt x="202" y="141"/>
                      <a:pt x="199" y="130"/>
                      <a:pt x="199" y="138"/>
                    </a:cubicBezTo>
                    <a:cubicBezTo>
                      <a:pt x="199" y="141"/>
                      <a:pt x="200" y="139"/>
                      <a:pt x="199" y="144"/>
                    </a:cubicBezTo>
                    <a:cubicBezTo>
                      <a:pt x="195" y="149"/>
                      <a:pt x="197" y="141"/>
                      <a:pt x="194" y="146"/>
                    </a:cubicBezTo>
                    <a:cubicBezTo>
                      <a:pt x="194" y="136"/>
                      <a:pt x="191" y="136"/>
                      <a:pt x="192" y="130"/>
                    </a:cubicBezTo>
                    <a:cubicBezTo>
                      <a:pt x="192" y="127"/>
                      <a:pt x="189" y="127"/>
                      <a:pt x="189" y="130"/>
                    </a:cubicBezTo>
                    <a:cubicBezTo>
                      <a:pt x="188" y="138"/>
                      <a:pt x="185" y="136"/>
                      <a:pt x="183" y="129"/>
                    </a:cubicBezTo>
                    <a:cubicBezTo>
                      <a:pt x="182" y="122"/>
                      <a:pt x="191" y="124"/>
                      <a:pt x="191" y="118"/>
                    </a:cubicBezTo>
                    <a:cubicBezTo>
                      <a:pt x="191" y="113"/>
                      <a:pt x="195" y="118"/>
                      <a:pt x="194" y="115"/>
                    </a:cubicBezTo>
                    <a:cubicBezTo>
                      <a:pt x="191" y="111"/>
                      <a:pt x="173" y="115"/>
                      <a:pt x="173" y="111"/>
                    </a:cubicBezTo>
                    <a:cubicBezTo>
                      <a:pt x="173" y="107"/>
                      <a:pt x="173" y="101"/>
                      <a:pt x="171" y="104"/>
                    </a:cubicBezTo>
                    <a:cubicBezTo>
                      <a:pt x="170" y="108"/>
                      <a:pt x="168" y="101"/>
                      <a:pt x="167" y="101"/>
                    </a:cubicBezTo>
                    <a:cubicBezTo>
                      <a:pt x="162" y="104"/>
                      <a:pt x="163" y="99"/>
                      <a:pt x="162" y="99"/>
                    </a:cubicBezTo>
                    <a:cubicBezTo>
                      <a:pt x="160" y="97"/>
                      <a:pt x="160" y="99"/>
                      <a:pt x="162" y="101"/>
                    </a:cubicBezTo>
                    <a:cubicBezTo>
                      <a:pt x="163" y="101"/>
                      <a:pt x="156" y="105"/>
                      <a:pt x="159" y="107"/>
                    </a:cubicBezTo>
                    <a:cubicBezTo>
                      <a:pt x="162" y="107"/>
                      <a:pt x="162" y="110"/>
                      <a:pt x="163" y="110"/>
                    </a:cubicBezTo>
                    <a:cubicBezTo>
                      <a:pt x="165" y="110"/>
                      <a:pt x="165" y="110"/>
                      <a:pt x="165" y="111"/>
                    </a:cubicBezTo>
                    <a:cubicBezTo>
                      <a:pt x="168" y="115"/>
                      <a:pt x="160" y="110"/>
                      <a:pt x="162" y="113"/>
                    </a:cubicBezTo>
                    <a:cubicBezTo>
                      <a:pt x="162" y="118"/>
                      <a:pt x="159" y="113"/>
                      <a:pt x="159" y="118"/>
                    </a:cubicBezTo>
                    <a:cubicBezTo>
                      <a:pt x="157" y="122"/>
                      <a:pt x="163" y="119"/>
                      <a:pt x="163" y="124"/>
                    </a:cubicBezTo>
                    <a:cubicBezTo>
                      <a:pt x="165" y="129"/>
                      <a:pt x="160" y="127"/>
                      <a:pt x="163" y="129"/>
                    </a:cubicBezTo>
                    <a:cubicBezTo>
                      <a:pt x="165" y="132"/>
                      <a:pt x="162" y="133"/>
                      <a:pt x="165" y="133"/>
                    </a:cubicBezTo>
                    <a:cubicBezTo>
                      <a:pt x="167" y="133"/>
                      <a:pt x="165" y="133"/>
                      <a:pt x="165" y="139"/>
                    </a:cubicBezTo>
                    <a:cubicBezTo>
                      <a:pt x="167" y="143"/>
                      <a:pt x="167" y="144"/>
                      <a:pt x="167" y="146"/>
                    </a:cubicBezTo>
                    <a:cubicBezTo>
                      <a:pt x="165" y="146"/>
                      <a:pt x="165" y="146"/>
                      <a:pt x="167" y="147"/>
                    </a:cubicBezTo>
                    <a:cubicBezTo>
                      <a:pt x="168" y="150"/>
                      <a:pt x="167" y="150"/>
                      <a:pt x="165" y="149"/>
                    </a:cubicBezTo>
                    <a:cubicBezTo>
                      <a:pt x="162" y="149"/>
                      <a:pt x="160" y="152"/>
                      <a:pt x="160" y="147"/>
                    </a:cubicBezTo>
                    <a:cubicBezTo>
                      <a:pt x="159" y="143"/>
                      <a:pt x="159" y="147"/>
                      <a:pt x="153" y="150"/>
                    </a:cubicBezTo>
                    <a:cubicBezTo>
                      <a:pt x="145" y="153"/>
                      <a:pt x="154" y="155"/>
                      <a:pt x="148" y="163"/>
                    </a:cubicBezTo>
                    <a:cubicBezTo>
                      <a:pt x="142" y="171"/>
                      <a:pt x="144" y="166"/>
                      <a:pt x="139" y="169"/>
                    </a:cubicBezTo>
                    <a:cubicBezTo>
                      <a:pt x="131" y="174"/>
                      <a:pt x="130" y="181"/>
                      <a:pt x="119" y="191"/>
                    </a:cubicBezTo>
                    <a:cubicBezTo>
                      <a:pt x="108" y="200"/>
                      <a:pt x="116" y="195"/>
                      <a:pt x="112" y="202"/>
                    </a:cubicBezTo>
                    <a:cubicBezTo>
                      <a:pt x="107" y="206"/>
                      <a:pt x="105" y="199"/>
                      <a:pt x="104" y="205"/>
                    </a:cubicBezTo>
                    <a:cubicBezTo>
                      <a:pt x="102" y="211"/>
                      <a:pt x="92" y="203"/>
                      <a:pt x="95" y="216"/>
                    </a:cubicBezTo>
                    <a:cubicBezTo>
                      <a:pt x="98" y="223"/>
                      <a:pt x="95" y="222"/>
                      <a:pt x="96" y="225"/>
                    </a:cubicBezTo>
                    <a:cubicBezTo>
                      <a:pt x="98" y="236"/>
                      <a:pt x="96" y="237"/>
                      <a:pt x="93" y="244"/>
                    </a:cubicBezTo>
                    <a:cubicBezTo>
                      <a:pt x="90" y="254"/>
                      <a:pt x="96" y="262"/>
                      <a:pt x="92" y="262"/>
                    </a:cubicBezTo>
                    <a:cubicBezTo>
                      <a:pt x="86" y="262"/>
                      <a:pt x="90" y="262"/>
                      <a:pt x="87" y="267"/>
                    </a:cubicBezTo>
                    <a:cubicBezTo>
                      <a:pt x="84" y="272"/>
                      <a:pt x="90" y="272"/>
                      <a:pt x="90" y="273"/>
                    </a:cubicBezTo>
                    <a:cubicBezTo>
                      <a:pt x="90" y="273"/>
                      <a:pt x="89" y="272"/>
                      <a:pt x="83" y="273"/>
                    </a:cubicBezTo>
                    <a:cubicBezTo>
                      <a:pt x="78" y="275"/>
                      <a:pt x="83" y="278"/>
                      <a:pt x="76" y="282"/>
                    </a:cubicBezTo>
                    <a:cubicBezTo>
                      <a:pt x="72" y="289"/>
                      <a:pt x="66" y="276"/>
                      <a:pt x="63" y="261"/>
                    </a:cubicBezTo>
                    <a:cubicBezTo>
                      <a:pt x="60" y="245"/>
                      <a:pt x="54" y="245"/>
                      <a:pt x="54" y="236"/>
                    </a:cubicBezTo>
                    <a:cubicBezTo>
                      <a:pt x="52" y="227"/>
                      <a:pt x="46" y="211"/>
                      <a:pt x="43" y="206"/>
                    </a:cubicBezTo>
                    <a:cubicBezTo>
                      <a:pt x="41" y="203"/>
                      <a:pt x="40" y="194"/>
                      <a:pt x="37" y="177"/>
                    </a:cubicBezTo>
                    <a:cubicBezTo>
                      <a:pt x="34" y="160"/>
                      <a:pt x="40" y="161"/>
                      <a:pt x="37" y="155"/>
                    </a:cubicBezTo>
                    <a:cubicBezTo>
                      <a:pt x="34" y="149"/>
                      <a:pt x="37" y="150"/>
                      <a:pt x="35" y="147"/>
                    </a:cubicBezTo>
                    <a:cubicBezTo>
                      <a:pt x="34" y="144"/>
                      <a:pt x="38" y="141"/>
                      <a:pt x="34" y="143"/>
                    </a:cubicBezTo>
                    <a:cubicBezTo>
                      <a:pt x="31" y="144"/>
                      <a:pt x="35" y="150"/>
                      <a:pt x="31" y="153"/>
                    </a:cubicBezTo>
                    <a:cubicBezTo>
                      <a:pt x="22" y="161"/>
                      <a:pt x="20" y="160"/>
                      <a:pt x="11" y="149"/>
                    </a:cubicBezTo>
                    <a:cubicBezTo>
                      <a:pt x="2" y="136"/>
                      <a:pt x="6" y="143"/>
                      <a:pt x="12" y="141"/>
                    </a:cubicBezTo>
                    <a:cubicBezTo>
                      <a:pt x="20" y="139"/>
                      <a:pt x="19" y="133"/>
                      <a:pt x="14" y="136"/>
                    </a:cubicBezTo>
                    <a:cubicBezTo>
                      <a:pt x="11" y="139"/>
                      <a:pt x="5" y="135"/>
                      <a:pt x="3" y="132"/>
                    </a:cubicBezTo>
                    <a:cubicBezTo>
                      <a:pt x="2" y="129"/>
                      <a:pt x="0" y="130"/>
                      <a:pt x="0" y="129"/>
                    </a:cubicBezTo>
                    <a:cubicBezTo>
                      <a:pt x="0" y="124"/>
                      <a:pt x="6" y="127"/>
                      <a:pt x="5" y="124"/>
                    </a:cubicBezTo>
                  </a:path>
                </a:pathLst>
              </a:custGeom>
              <a:solidFill>
                <a:srgbClr val="FAA61A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0" name="Freeform 42"/>
              <p:cNvSpPr>
                <a:spLocks/>
              </p:cNvSpPr>
              <p:nvPr/>
            </p:nvSpPr>
            <p:spPr bwMode="auto">
              <a:xfrm>
                <a:off x="3928" y="2480"/>
                <a:ext cx="132" cy="8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" y="11"/>
                  </a:cxn>
                  <a:cxn ang="0">
                    <a:pos x="3" y="16"/>
                  </a:cxn>
                  <a:cxn ang="0">
                    <a:pos x="6" y="20"/>
                  </a:cxn>
                  <a:cxn ang="0">
                    <a:pos x="14" y="27"/>
                  </a:cxn>
                  <a:cxn ang="0">
                    <a:pos x="20" y="30"/>
                  </a:cxn>
                  <a:cxn ang="0">
                    <a:pos x="23" y="31"/>
                  </a:cxn>
                  <a:cxn ang="0">
                    <a:pos x="32" y="33"/>
                  </a:cxn>
                  <a:cxn ang="0">
                    <a:pos x="37" y="33"/>
                  </a:cxn>
                  <a:cxn ang="0">
                    <a:pos x="40" y="37"/>
                  </a:cxn>
                  <a:cxn ang="0">
                    <a:pos x="45" y="39"/>
                  </a:cxn>
                  <a:cxn ang="0">
                    <a:pos x="49" y="40"/>
                  </a:cxn>
                  <a:cxn ang="0">
                    <a:pos x="57" y="42"/>
                  </a:cxn>
                  <a:cxn ang="0">
                    <a:pos x="62" y="44"/>
                  </a:cxn>
                  <a:cxn ang="0">
                    <a:pos x="66" y="42"/>
                  </a:cxn>
                  <a:cxn ang="0">
                    <a:pos x="66" y="33"/>
                  </a:cxn>
                  <a:cxn ang="0">
                    <a:pos x="66" y="28"/>
                  </a:cxn>
                  <a:cxn ang="0">
                    <a:pos x="63" y="28"/>
                  </a:cxn>
                  <a:cxn ang="0">
                    <a:pos x="60" y="28"/>
                  </a:cxn>
                  <a:cxn ang="0">
                    <a:pos x="54" y="27"/>
                  </a:cxn>
                  <a:cxn ang="0">
                    <a:pos x="51" y="27"/>
                  </a:cxn>
                  <a:cxn ang="0">
                    <a:pos x="49" y="28"/>
                  </a:cxn>
                  <a:cxn ang="0">
                    <a:pos x="46" y="23"/>
                  </a:cxn>
                  <a:cxn ang="0">
                    <a:pos x="43" y="22"/>
                  </a:cxn>
                  <a:cxn ang="0">
                    <a:pos x="42" y="20"/>
                  </a:cxn>
                  <a:cxn ang="0">
                    <a:pos x="35" y="16"/>
                  </a:cxn>
                  <a:cxn ang="0">
                    <a:pos x="31" y="14"/>
                  </a:cxn>
                  <a:cxn ang="0">
                    <a:pos x="26" y="9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9" y="3"/>
                  </a:cxn>
                </a:cxnLst>
                <a:rect l="0" t="0" r="r" b="b"/>
                <a:pathLst>
                  <a:path w="68" h="45">
                    <a:moveTo>
                      <a:pt x="9" y="3"/>
                    </a:moveTo>
                    <a:cubicBezTo>
                      <a:pt x="2" y="8"/>
                      <a:pt x="6" y="9"/>
                      <a:pt x="3" y="11"/>
                    </a:cubicBezTo>
                    <a:cubicBezTo>
                      <a:pt x="2" y="14"/>
                      <a:pt x="5" y="14"/>
                      <a:pt x="3" y="16"/>
                    </a:cubicBezTo>
                    <a:cubicBezTo>
                      <a:pt x="0" y="17"/>
                      <a:pt x="5" y="22"/>
                      <a:pt x="6" y="20"/>
                    </a:cubicBezTo>
                    <a:cubicBezTo>
                      <a:pt x="6" y="17"/>
                      <a:pt x="11" y="23"/>
                      <a:pt x="14" y="27"/>
                    </a:cubicBezTo>
                    <a:cubicBezTo>
                      <a:pt x="19" y="30"/>
                      <a:pt x="15" y="25"/>
                      <a:pt x="20" y="30"/>
                    </a:cubicBezTo>
                    <a:cubicBezTo>
                      <a:pt x="23" y="33"/>
                      <a:pt x="22" y="28"/>
                      <a:pt x="23" y="31"/>
                    </a:cubicBezTo>
                    <a:cubicBezTo>
                      <a:pt x="25" y="34"/>
                      <a:pt x="29" y="31"/>
                      <a:pt x="32" y="33"/>
                    </a:cubicBezTo>
                    <a:cubicBezTo>
                      <a:pt x="34" y="34"/>
                      <a:pt x="32" y="31"/>
                      <a:pt x="37" y="33"/>
                    </a:cubicBezTo>
                    <a:cubicBezTo>
                      <a:pt x="42" y="36"/>
                      <a:pt x="37" y="37"/>
                      <a:pt x="40" y="37"/>
                    </a:cubicBezTo>
                    <a:cubicBezTo>
                      <a:pt x="45" y="39"/>
                      <a:pt x="42" y="40"/>
                      <a:pt x="45" y="39"/>
                    </a:cubicBezTo>
                    <a:cubicBezTo>
                      <a:pt x="48" y="37"/>
                      <a:pt x="46" y="42"/>
                      <a:pt x="49" y="40"/>
                    </a:cubicBezTo>
                    <a:cubicBezTo>
                      <a:pt x="52" y="39"/>
                      <a:pt x="54" y="45"/>
                      <a:pt x="57" y="42"/>
                    </a:cubicBezTo>
                    <a:cubicBezTo>
                      <a:pt x="60" y="40"/>
                      <a:pt x="57" y="45"/>
                      <a:pt x="62" y="44"/>
                    </a:cubicBezTo>
                    <a:cubicBezTo>
                      <a:pt x="66" y="42"/>
                      <a:pt x="65" y="45"/>
                      <a:pt x="66" y="42"/>
                    </a:cubicBezTo>
                    <a:cubicBezTo>
                      <a:pt x="68" y="37"/>
                      <a:pt x="65" y="37"/>
                      <a:pt x="66" y="33"/>
                    </a:cubicBezTo>
                    <a:cubicBezTo>
                      <a:pt x="68" y="28"/>
                      <a:pt x="68" y="30"/>
                      <a:pt x="66" y="28"/>
                    </a:cubicBezTo>
                    <a:cubicBezTo>
                      <a:pt x="66" y="28"/>
                      <a:pt x="65" y="28"/>
                      <a:pt x="63" y="28"/>
                    </a:cubicBezTo>
                    <a:cubicBezTo>
                      <a:pt x="63" y="30"/>
                      <a:pt x="63" y="28"/>
                      <a:pt x="60" y="28"/>
                    </a:cubicBezTo>
                    <a:cubicBezTo>
                      <a:pt x="58" y="30"/>
                      <a:pt x="55" y="23"/>
                      <a:pt x="54" y="27"/>
                    </a:cubicBezTo>
                    <a:cubicBezTo>
                      <a:pt x="54" y="28"/>
                      <a:pt x="52" y="28"/>
                      <a:pt x="51" y="27"/>
                    </a:cubicBezTo>
                    <a:cubicBezTo>
                      <a:pt x="49" y="23"/>
                      <a:pt x="51" y="28"/>
                      <a:pt x="49" y="28"/>
                    </a:cubicBezTo>
                    <a:cubicBezTo>
                      <a:pt x="48" y="28"/>
                      <a:pt x="48" y="23"/>
                      <a:pt x="46" y="23"/>
                    </a:cubicBezTo>
                    <a:cubicBezTo>
                      <a:pt x="43" y="23"/>
                      <a:pt x="42" y="25"/>
                      <a:pt x="43" y="22"/>
                    </a:cubicBezTo>
                    <a:cubicBezTo>
                      <a:pt x="43" y="20"/>
                      <a:pt x="43" y="20"/>
                      <a:pt x="42" y="20"/>
                    </a:cubicBezTo>
                    <a:cubicBezTo>
                      <a:pt x="40" y="22"/>
                      <a:pt x="35" y="19"/>
                      <a:pt x="35" y="16"/>
                    </a:cubicBezTo>
                    <a:cubicBezTo>
                      <a:pt x="35" y="12"/>
                      <a:pt x="34" y="14"/>
                      <a:pt x="31" y="14"/>
                    </a:cubicBezTo>
                    <a:cubicBezTo>
                      <a:pt x="29" y="16"/>
                      <a:pt x="28" y="9"/>
                      <a:pt x="26" y="9"/>
                    </a:cubicBezTo>
                    <a:cubicBezTo>
                      <a:pt x="23" y="9"/>
                      <a:pt x="23" y="6"/>
                      <a:pt x="20" y="6"/>
                    </a:cubicBezTo>
                    <a:cubicBezTo>
                      <a:pt x="17" y="5"/>
                      <a:pt x="22" y="3"/>
                      <a:pt x="15" y="2"/>
                    </a:cubicBezTo>
                    <a:cubicBezTo>
                      <a:pt x="11" y="0"/>
                      <a:pt x="12" y="9"/>
                      <a:pt x="9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1" name="Freeform 43"/>
              <p:cNvSpPr>
                <a:spLocks/>
              </p:cNvSpPr>
              <p:nvPr/>
            </p:nvSpPr>
            <p:spPr bwMode="auto">
              <a:xfrm>
                <a:off x="4062" y="2523"/>
                <a:ext cx="58" cy="38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6" y="17"/>
                  </a:cxn>
                  <a:cxn ang="0">
                    <a:pos x="14" y="17"/>
                  </a:cxn>
                  <a:cxn ang="0">
                    <a:pos x="21" y="17"/>
                  </a:cxn>
                  <a:cxn ang="0">
                    <a:pos x="26" y="17"/>
                  </a:cxn>
                  <a:cxn ang="0">
                    <a:pos x="29" y="15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3" y="4"/>
                  </a:cxn>
                  <a:cxn ang="0">
                    <a:pos x="20" y="4"/>
                  </a:cxn>
                  <a:cxn ang="0">
                    <a:pos x="15" y="3"/>
                  </a:cxn>
                  <a:cxn ang="0">
                    <a:pos x="9" y="4"/>
                  </a:cxn>
                  <a:cxn ang="0">
                    <a:pos x="6" y="8"/>
                  </a:cxn>
                  <a:cxn ang="0">
                    <a:pos x="3" y="12"/>
                  </a:cxn>
                </a:cxnLst>
                <a:rect l="0" t="0" r="r" b="b"/>
                <a:pathLst>
                  <a:path w="30" h="20">
                    <a:moveTo>
                      <a:pt x="3" y="12"/>
                    </a:moveTo>
                    <a:cubicBezTo>
                      <a:pt x="0" y="14"/>
                      <a:pt x="5" y="17"/>
                      <a:pt x="6" y="17"/>
                    </a:cubicBezTo>
                    <a:cubicBezTo>
                      <a:pt x="9" y="15"/>
                      <a:pt x="9" y="20"/>
                      <a:pt x="14" y="17"/>
                    </a:cubicBezTo>
                    <a:cubicBezTo>
                      <a:pt x="18" y="15"/>
                      <a:pt x="17" y="20"/>
                      <a:pt x="21" y="17"/>
                    </a:cubicBezTo>
                    <a:cubicBezTo>
                      <a:pt x="26" y="15"/>
                      <a:pt x="24" y="19"/>
                      <a:pt x="26" y="17"/>
                    </a:cubicBezTo>
                    <a:cubicBezTo>
                      <a:pt x="27" y="15"/>
                      <a:pt x="29" y="19"/>
                      <a:pt x="29" y="15"/>
                    </a:cubicBezTo>
                    <a:cubicBezTo>
                      <a:pt x="27" y="12"/>
                      <a:pt x="30" y="9"/>
                      <a:pt x="27" y="11"/>
                    </a:cubicBezTo>
                    <a:cubicBezTo>
                      <a:pt x="24" y="11"/>
                      <a:pt x="24" y="8"/>
                      <a:pt x="24" y="8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1" y="3"/>
                      <a:pt x="21" y="6"/>
                      <a:pt x="20" y="4"/>
                    </a:cubicBezTo>
                    <a:cubicBezTo>
                      <a:pt x="18" y="3"/>
                      <a:pt x="14" y="4"/>
                      <a:pt x="15" y="3"/>
                    </a:cubicBezTo>
                    <a:cubicBezTo>
                      <a:pt x="17" y="1"/>
                      <a:pt x="11" y="0"/>
                      <a:pt x="9" y="4"/>
                    </a:cubicBezTo>
                    <a:cubicBezTo>
                      <a:pt x="8" y="8"/>
                      <a:pt x="6" y="4"/>
                      <a:pt x="6" y="8"/>
                    </a:cubicBezTo>
                    <a:cubicBezTo>
                      <a:pt x="5" y="11"/>
                      <a:pt x="5" y="9"/>
                      <a:pt x="3" y="1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2" name="Freeform 44"/>
              <p:cNvSpPr>
                <a:spLocks/>
              </p:cNvSpPr>
              <p:nvPr/>
            </p:nvSpPr>
            <p:spPr bwMode="auto">
              <a:xfrm>
                <a:off x="4051" y="2559"/>
                <a:ext cx="75" cy="123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9" y="35"/>
                  </a:cxn>
                  <a:cxn ang="0">
                    <a:pos x="8" y="31"/>
                  </a:cxn>
                  <a:cxn ang="0">
                    <a:pos x="8" y="26"/>
                  </a:cxn>
                  <a:cxn ang="0">
                    <a:pos x="3" y="20"/>
                  </a:cxn>
                  <a:cxn ang="0">
                    <a:pos x="6" y="15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3" y="9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11" y="3"/>
                  </a:cxn>
                  <a:cxn ang="0">
                    <a:pos x="15" y="6"/>
                  </a:cxn>
                  <a:cxn ang="0">
                    <a:pos x="17" y="13"/>
                  </a:cxn>
                  <a:cxn ang="0">
                    <a:pos x="38" y="17"/>
                  </a:cxn>
                  <a:cxn ang="0">
                    <a:pos x="35" y="20"/>
                  </a:cxn>
                  <a:cxn ang="0">
                    <a:pos x="27" y="31"/>
                  </a:cxn>
                  <a:cxn ang="0">
                    <a:pos x="33" y="32"/>
                  </a:cxn>
                  <a:cxn ang="0">
                    <a:pos x="36" y="32"/>
                  </a:cxn>
                  <a:cxn ang="0">
                    <a:pos x="38" y="48"/>
                  </a:cxn>
                  <a:cxn ang="0">
                    <a:pos x="35" y="57"/>
                  </a:cxn>
                  <a:cxn ang="0">
                    <a:pos x="35" y="57"/>
                  </a:cxn>
                  <a:cxn ang="0">
                    <a:pos x="33" y="52"/>
                  </a:cxn>
                  <a:cxn ang="0">
                    <a:pos x="33" y="48"/>
                  </a:cxn>
                  <a:cxn ang="0">
                    <a:pos x="29" y="40"/>
                  </a:cxn>
                  <a:cxn ang="0">
                    <a:pos x="24" y="38"/>
                  </a:cxn>
                  <a:cxn ang="0">
                    <a:pos x="23" y="32"/>
                  </a:cxn>
                  <a:cxn ang="0">
                    <a:pos x="21" y="34"/>
                  </a:cxn>
                  <a:cxn ang="0">
                    <a:pos x="23" y="41"/>
                  </a:cxn>
                  <a:cxn ang="0">
                    <a:pos x="18" y="49"/>
                  </a:cxn>
                  <a:cxn ang="0">
                    <a:pos x="15" y="49"/>
                  </a:cxn>
                  <a:cxn ang="0">
                    <a:pos x="11" y="48"/>
                  </a:cxn>
                  <a:cxn ang="0">
                    <a:pos x="9" y="41"/>
                  </a:cxn>
                </a:cxnLst>
                <a:rect l="0" t="0" r="r" b="b"/>
                <a:pathLst>
                  <a:path w="39" h="63">
                    <a:moveTo>
                      <a:pt x="9" y="41"/>
                    </a:moveTo>
                    <a:cubicBezTo>
                      <a:pt x="9" y="35"/>
                      <a:pt x="11" y="35"/>
                      <a:pt x="9" y="35"/>
                    </a:cubicBezTo>
                    <a:cubicBezTo>
                      <a:pt x="6" y="35"/>
                      <a:pt x="9" y="34"/>
                      <a:pt x="8" y="31"/>
                    </a:cubicBezTo>
                    <a:cubicBezTo>
                      <a:pt x="5" y="29"/>
                      <a:pt x="9" y="31"/>
                      <a:pt x="8" y="26"/>
                    </a:cubicBezTo>
                    <a:cubicBezTo>
                      <a:pt x="8" y="21"/>
                      <a:pt x="2" y="24"/>
                      <a:pt x="3" y="20"/>
                    </a:cubicBezTo>
                    <a:cubicBezTo>
                      <a:pt x="3" y="15"/>
                      <a:pt x="6" y="20"/>
                      <a:pt x="6" y="15"/>
                    </a:cubicBezTo>
                    <a:cubicBezTo>
                      <a:pt x="5" y="12"/>
                      <a:pt x="12" y="17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6" y="12"/>
                      <a:pt x="6" y="9"/>
                      <a:pt x="3" y="9"/>
                    </a:cubicBezTo>
                    <a:cubicBezTo>
                      <a:pt x="0" y="7"/>
                      <a:pt x="8" y="3"/>
                      <a:pt x="6" y="3"/>
                    </a:cubicBezTo>
                    <a:cubicBezTo>
                      <a:pt x="5" y="1"/>
                      <a:pt x="5" y="0"/>
                      <a:pt x="6" y="1"/>
                    </a:cubicBezTo>
                    <a:cubicBezTo>
                      <a:pt x="8" y="1"/>
                      <a:pt x="6" y="6"/>
                      <a:pt x="11" y="3"/>
                    </a:cubicBezTo>
                    <a:cubicBezTo>
                      <a:pt x="12" y="3"/>
                      <a:pt x="14" y="10"/>
                      <a:pt x="15" y="6"/>
                    </a:cubicBezTo>
                    <a:cubicBezTo>
                      <a:pt x="17" y="3"/>
                      <a:pt x="17" y="9"/>
                      <a:pt x="17" y="13"/>
                    </a:cubicBezTo>
                    <a:cubicBezTo>
                      <a:pt x="17" y="17"/>
                      <a:pt x="35" y="13"/>
                      <a:pt x="38" y="17"/>
                    </a:cubicBezTo>
                    <a:cubicBezTo>
                      <a:pt x="39" y="20"/>
                      <a:pt x="35" y="15"/>
                      <a:pt x="35" y="20"/>
                    </a:cubicBezTo>
                    <a:cubicBezTo>
                      <a:pt x="35" y="26"/>
                      <a:pt x="26" y="24"/>
                      <a:pt x="27" y="31"/>
                    </a:cubicBezTo>
                    <a:cubicBezTo>
                      <a:pt x="29" y="38"/>
                      <a:pt x="32" y="40"/>
                      <a:pt x="33" y="32"/>
                    </a:cubicBezTo>
                    <a:cubicBezTo>
                      <a:pt x="33" y="29"/>
                      <a:pt x="36" y="29"/>
                      <a:pt x="36" y="32"/>
                    </a:cubicBezTo>
                    <a:cubicBezTo>
                      <a:pt x="35" y="38"/>
                      <a:pt x="38" y="38"/>
                      <a:pt x="38" y="48"/>
                    </a:cubicBezTo>
                    <a:cubicBezTo>
                      <a:pt x="39" y="63"/>
                      <a:pt x="35" y="46"/>
                      <a:pt x="35" y="57"/>
                    </a:cubicBezTo>
                    <a:cubicBezTo>
                      <a:pt x="36" y="60"/>
                      <a:pt x="35" y="59"/>
                      <a:pt x="35" y="57"/>
                    </a:cubicBezTo>
                    <a:cubicBezTo>
                      <a:pt x="33" y="55"/>
                      <a:pt x="33" y="54"/>
                      <a:pt x="33" y="52"/>
                    </a:cubicBezTo>
                    <a:cubicBezTo>
                      <a:pt x="35" y="51"/>
                      <a:pt x="33" y="51"/>
                      <a:pt x="33" y="48"/>
                    </a:cubicBezTo>
                    <a:cubicBezTo>
                      <a:pt x="30" y="41"/>
                      <a:pt x="30" y="38"/>
                      <a:pt x="29" y="40"/>
                    </a:cubicBezTo>
                    <a:cubicBezTo>
                      <a:pt x="26" y="43"/>
                      <a:pt x="24" y="41"/>
                      <a:pt x="24" y="38"/>
                    </a:cubicBezTo>
                    <a:cubicBezTo>
                      <a:pt x="23" y="35"/>
                      <a:pt x="23" y="31"/>
                      <a:pt x="23" y="32"/>
                    </a:cubicBezTo>
                    <a:cubicBezTo>
                      <a:pt x="21" y="34"/>
                      <a:pt x="21" y="32"/>
                      <a:pt x="21" y="34"/>
                    </a:cubicBezTo>
                    <a:cubicBezTo>
                      <a:pt x="23" y="37"/>
                      <a:pt x="21" y="38"/>
                      <a:pt x="23" y="41"/>
                    </a:cubicBezTo>
                    <a:cubicBezTo>
                      <a:pt x="23" y="45"/>
                      <a:pt x="20" y="51"/>
                      <a:pt x="18" y="49"/>
                    </a:cubicBezTo>
                    <a:cubicBezTo>
                      <a:pt x="17" y="46"/>
                      <a:pt x="15" y="52"/>
                      <a:pt x="15" y="49"/>
                    </a:cubicBezTo>
                    <a:cubicBezTo>
                      <a:pt x="14" y="48"/>
                      <a:pt x="12" y="52"/>
                      <a:pt x="11" y="48"/>
                    </a:cubicBezTo>
                    <a:cubicBezTo>
                      <a:pt x="11" y="46"/>
                      <a:pt x="11" y="45"/>
                      <a:pt x="9" y="4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3" name="Freeform 45"/>
              <p:cNvSpPr>
                <a:spLocks/>
              </p:cNvSpPr>
              <p:nvPr/>
            </p:nvSpPr>
            <p:spPr bwMode="auto">
              <a:xfrm>
                <a:off x="3632" y="2313"/>
                <a:ext cx="221" cy="198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0" y="50"/>
                  </a:cxn>
                  <a:cxn ang="0">
                    <a:pos x="3" y="74"/>
                  </a:cxn>
                  <a:cxn ang="0">
                    <a:pos x="10" y="80"/>
                  </a:cxn>
                  <a:cxn ang="0">
                    <a:pos x="3" y="94"/>
                  </a:cxn>
                  <a:cxn ang="0">
                    <a:pos x="29" y="97"/>
                  </a:cxn>
                  <a:cxn ang="0">
                    <a:pos x="47" y="88"/>
                  </a:cxn>
                  <a:cxn ang="0">
                    <a:pos x="59" y="75"/>
                  </a:cxn>
                  <a:cxn ang="0">
                    <a:pos x="69" y="74"/>
                  </a:cxn>
                  <a:cxn ang="0">
                    <a:pos x="70" y="64"/>
                  </a:cxn>
                  <a:cxn ang="0">
                    <a:pos x="76" y="53"/>
                  </a:cxn>
                  <a:cxn ang="0">
                    <a:pos x="85" y="46"/>
                  </a:cxn>
                  <a:cxn ang="0">
                    <a:pos x="87" y="33"/>
                  </a:cxn>
                  <a:cxn ang="0">
                    <a:pos x="96" y="21"/>
                  </a:cxn>
                  <a:cxn ang="0">
                    <a:pos x="111" y="16"/>
                  </a:cxn>
                  <a:cxn ang="0">
                    <a:pos x="113" y="15"/>
                  </a:cxn>
                  <a:cxn ang="0">
                    <a:pos x="108" y="13"/>
                  </a:cxn>
                  <a:cxn ang="0">
                    <a:pos x="105" y="13"/>
                  </a:cxn>
                  <a:cxn ang="0">
                    <a:pos x="101" y="13"/>
                  </a:cxn>
                  <a:cxn ang="0">
                    <a:pos x="97" y="16"/>
                  </a:cxn>
                  <a:cxn ang="0">
                    <a:pos x="91" y="19"/>
                  </a:cxn>
                  <a:cxn ang="0">
                    <a:pos x="88" y="10"/>
                  </a:cxn>
                  <a:cxn ang="0">
                    <a:pos x="85" y="7"/>
                  </a:cxn>
                  <a:cxn ang="0">
                    <a:pos x="84" y="2"/>
                  </a:cxn>
                  <a:cxn ang="0">
                    <a:pos x="78" y="7"/>
                  </a:cxn>
                  <a:cxn ang="0">
                    <a:pos x="78" y="11"/>
                  </a:cxn>
                  <a:cxn ang="0">
                    <a:pos x="72" y="11"/>
                  </a:cxn>
                  <a:cxn ang="0">
                    <a:pos x="70" y="16"/>
                  </a:cxn>
                  <a:cxn ang="0">
                    <a:pos x="67" y="15"/>
                  </a:cxn>
                  <a:cxn ang="0">
                    <a:pos x="61" y="16"/>
                  </a:cxn>
                  <a:cxn ang="0">
                    <a:pos x="58" y="16"/>
                  </a:cxn>
                  <a:cxn ang="0">
                    <a:pos x="55" y="15"/>
                  </a:cxn>
                  <a:cxn ang="0">
                    <a:pos x="49" y="13"/>
                  </a:cxn>
                  <a:cxn ang="0">
                    <a:pos x="41" y="13"/>
                  </a:cxn>
                  <a:cxn ang="0">
                    <a:pos x="33" y="21"/>
                  </a:cxn>
                  <a:cxn ang="0">
                    <a:pos x="24" y="28"/>
                  </a:cxn>
                  <a:cxn ang="0">
                    <a:pos x="17" y="36"/>
                  </a:cxn>
                  <a:cxn ang="0">
                    <a:pos x="10" y="35"/>
                  </a:cxn>
                  <a:cxn ang="0">
                    <a:pos x="6" y="33"/>
                  </a:cxn>
                </a:cxnLst>
                <a:rect l="0" t="0" r="r" b="b"/>
                <a:pathLst>
                  <a:path w="114" h="102">
                    <a:moveTo>
                      <a:pt x="6" y="33"/>
                    </a:moveTo>
                    <a:cubicBezTo>
                      <a:pt x="4" y="47"/>
                      <a:pt x="0" y="43"/>
                      <a:pt x="0" y="50"/>
                    </a:cubicBezTo>
                    <a:cubicBezTo>
                      <a:pt x="1" y="58"/>
                      <a:pt x="3" y="66"/>
                      <a:pt x="3" y="74"/>
                    </a:cubicBezTo>
                    <a:cubicBezTo>
                      <a:pt x="1" y="81"/>
                      <a:pt x="10" y="74"/>
                      <a:pt x="10" y="80"/>
                    </a:cubicBezTo>
                    <a:cubicBezTo>
                      <a:pt x="12" y="86"/>
                      <a:pt x="3" y="89"/>
                      <a:pt x="3" y="94"/>
                    </a:cubicBezTo>
                    <a:cubicBezTo>
                      <a:pt x="7" y="92"/>
                      <a:pt x="14" y="102"/>
                      <a:pt x="29" y="97"/>
                    </a:cubicBezTo>
                    <a:cubicBezTo>
                      <a:pt x="46" y="94"/>
                      <a:pt x="47" y="94"/>
                      <a:pt x="47" y="88"/>
                    </a:cubicBezTo>
                    <a:cubicBezTo>
                      <a:pt x="46" y="80"/>
                      <a:pt x="55" y="78"/>
                      <a:pt x="59" y="75"/>
                    </a:cubicBezTo>
                    <a:cubicBezTo>
                      <a:pt x="64" y="70"/>
                      <a:pt x="67" y="77"/>
                      <a:pt x="69" y="74"/>
                    </a:cubicBezTo>
                    <a:cubicBezTo>
                      <a:pt x="70" y="72"/>
                      <a:pt x="69" y="70"/>
                      <a:pt x="70" y="64"/>
                    </a:cubicBezTo>
                    <a:cubicBezTo>
                      <a:pt x="73" y="56"/>
                      <a:pt x="81" y="61"/>
                      <a:pt x="76" y="53"/>
                    </a:cubicBezTo>
                    <a:cubicBezTo>
                      <a:pt x="70" y="44"/>
                      <a:pt x="85" y="55"/>
                      <a:pt x="85" y="46"/>
                    </a:cubicBezTo>
                    <a:cubicBezTo>
                      <a:pt x="85" y="41"/>
                      <a:pt x="90" y="39"/>
                      <a:pt x="87" y="33"/>
                    </a:cubicBezTo>
                    <a:cubicBezTo>
                      <a:pt x="84" y="27"/>
                      <a:pt x="85" y="24"/>
                      <a:pt x="96" y="21"/>
                    </a:cubicBezTo>
                    <a:cubicBezTo>
                      <a:pt x="105" y="16"/>
                      <a:pt x="108" y="22"/>
                      <a:pt x="111" y="16"/>
                    </a:cubicBezTo>
                    <a:cubicBezTo>
                      <a:pt x="110" y="16"/>
                      <a:pt x="110" y="15"/>
                      <a:pt x="113" y="15"/>
                    </a:cubicBezTo>
                    <a:cubicBezTo>
                      <a:pt x="114" y="13"/>
                      <a:pt x="111" y="11"/>
                      <a:pt x="108" y="13"/>
                    </a:cubicBezTo>
                    <a:cubicBezTo>
                      <a:pt x="105" y="16"/>
                      <a:pt x="104" y="16"/>
                      <a:pt x="105" y="13"/>
                    </a:cubicBezTo>
                    <a:cubicBezTo>
                      <a:pt x="107" y="11"/>
                      <a:pt x="102" y="11"/>
                      <a:pt x="101" y="13"/>
                    </a:cubicBezTo>
                    <a:cubicBezTo>
                      <a:pt x="99" y="15"/>
                      <a:pt x="97" y="15"/>
                      <a:pt x="97" y="16"/>
                    </a:cubicBezTo>
                    <a:cubicBezTo>
                      <a:pt x="97" y="18"/>
                      <a:pt x="94" y="18"/>
                      <a:pt x="91" y="19"/>
                    </a:cubicBezTo>
                    <a:cubicBezTo>
                      <a:pt x="88" y="22"/>
                      <a:pt x="87" y="19"/>
                      <a:pt x="88" y="10"/>
                    </a:cubicBezTo>
                    <a:cubicBezTo>
                      <a:pt x="88" y="4"/>
                      <a:pt x="87" y="8"/>
                      <a:pt x="85" y="7"/>
                    </a:cubicBezTo>
                    <a:cubicBezTo>
                      <a:pt x="85" y="5"/>
                      <a:pt x="88" y="4"/>
                      <a:pt x="84" y="2"/>
                    </a:cubicBezTo>
                    <a:cubicBezTo>
                      <a:pt x="79" y="0"/>
                      <a:pt x="81" y="5"/>
                      <a:pt x="78" y="7"/>
                    </a:cubicBezTo>
                    <a:cubicBezTo>
                      <a:pt x="76" y="8"/>
                      <a:pt x="79" y="10"/>
                      <a:pt x="78" y="11"/>
                    </a:cubicBezTo>
                    <a:cubicBezTo>
                      <a:pt x="76" y="13"/>
                      <a:pt x="75" y="10"/>
                      <a:pt x="72" y="11"/>
                    </a:cubicBezTo>
                    <a:cubicBezTo>
                      <a:pt x="70" y="13"/>
                      <a:pt x="72" y="16"/>
                      <a:pt x="70" y="16"/>
                    </a:cubicBezTo>
                    <a:cubicBezTo>
                      <a:pt x="70" y="16"/>
                      <a:pt x="69" y="13"/>
                      <a:pt x="67" y="15"/>
                    </a:cubicBezTo>
                    <a:cubicBezTo>
                      <a:pt x="64" y="15"/>
                      <a:pt x="62" y="15"/>
                      <a:pt x="61" y="16"/>
                    </a:cubicBezTo>
                    <a:cubicBezTo>
                      <a:pt x="61" y="19"/>
                      <a:pt x="59" y="19"/>
                      <a:pt x="58" y="16"/>
                    </a:cubicBezTo>
                    <a:cubicBezTo>
                      <a:pt x="56" y="15"/>
                      <a:pt x="56" y="15"/>
                      <a:pt x="55" y="15"/>
                    </a:cubicBezTo>
                    <a:cubicBezTo>
                      <a:pt x="53" y="16"/>
                      <a:pt x="53" y="11"/>
                      <a:pt x="49" y="13"/>
                    </a:cubicBezTo>
                    <a:cubicBezTo>
                      <a:pt x="44" y="15"/>
                      <a:pt x="43" y="10"/>
                      <a:pt x="41" y="13"/>
                    </a:cubicBezTo>
                    <a:cubicBezTo>
                      <a:pt x="38" y="16"/>
                      <a:pt x="35" y="13"/>
                      <a:pt x="33" y="21"/>
                    </a:cubicBezTo>
                    <a:cubicBezTo>
                      <a:pt x="32" y="28"/>
                      <a:pt x="27" y="27"/>
                      <a:pt x="24" y="28"/>
                    </a:cubicBezTo>
                    <a:cubicBezTo>
                      <a:pt x="21" y="30"/>
                      <a:pt x="21" y="35"/>
                      <a:pt x="17" y="36"/>
                    </a:cubicBezTo>
                    <a:cubicBezTo>
                      <a:pt x="12" y="38"/>
                      <a:pt x="15" y="33"/>
                      <a:pt x="10" y="35"/>
                    </a:cubicBezTo>
                    <a:cubicBezTo>
                      <a:pt x="7" y="35"/>
                      <a:pt x="9" y="33"/>
                      <a:pt x="6" y="3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4" name="Freeform 46"/>
              <p:cNvSpPr>
                <a:spLocks/>
              </p:cNvSpPr>
              <p:nvPr/>
            </p:nvSpPr>
            <p:spPr bwMode="auto">
              <a:xfrm>
                <a:off x="3637" y="2344"/>
                <a:ext cx="260" cy="2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6" y="3"/>
                  </a:cxn>
                  <a:cxn ang="0">
                    <a:pos x="120" y="6"/>
                  </a:cxn>
                  <a:cxn ang="0">
                    <a:pos x="120" y="12"/>
                  </a:cxn>
                  <a:cxn ang="0">
                    <a:pos x="125" y="14"/>
                  </a:cxn>
                  <a:cxn ang="0">
                    <a:pos x="134" y="17"/>
                  </a:cxn>
                  <a:cxn ang="0">
                    <a:pos x="125" y="25"/>
                  </a:cxn>
                  <a:cxn ang="0">
                    <a:pos x="114" y="28"/>
                  </a:cxn>
                  <a:cxn ang="0">
                    <a:pos x="103" y="30"/>
                  </a:cxn>
                  <a:cxn ang="0">
                    <a:pos x="105" y="33"/>
                  </a:cxn>
                  <a:cxn ang="0">
                    <a:pos x="105" y="37"/>
                  </a:cxn>
                  <a:cxn ang="0">
                    <a:pos x="105" y="44"/>
                  </a:cxn>
                  <a:cxn ang="0">
                    <a:pos x="108" y="47"/>
                  </a:cxn>
                  <a:cxn ang="0">
                    <a:pos x="111" y="50"/>
                  </a:cxn>
                  <a:cxn ang="0">
                    <a:pos x="111" y="54"/>
                  </a:cxn>
                  <a:cxn ang="0">
                    <a:pos x="105" y="69"/>
                  </a:cxn>
                  <a:cxn ang="0">
                    <a:pos x="102" y="75"/>
                  </a:cxn>
                  <a:cxn ang="0">
                    <a:pos x="94" y="87"/>
                  </a:cxn>
                  <a:cxn ang="0">
                    <a:pos x="90" y="93"/>
                  </a:cxn>
                  <a:cxn ang="0">
                    <a:pos x="86" y="98"/>
                  </a:cxn>
                  <a:cxn ang="0">
                    <a:pos x="77" y="98"/>
                  </a:cxn>
                  <a:cxn ang="0">
                    <a:pos x="71" y="103"/>
                  </a:cxn>
                  <a:cxn ang="0">
                    <a:pos x="71" y="110"/>
                  </a:cxn>
                  <a:cxn ang="0">
                    <a:pos x="76" y="120"/>
                  </a:cxn>
                  <a:cxn ang="0">
                    <a:pos x="81" y="129"/>
                  </a:cxn>
                  <a:cxn ang="0">
                    <a:pos x="81" y="134"/>
                  </a:cxn>
                  <a:cxn ang="0">
                    <a:pos x="77" y="135"/>
                  </a:cxn>
                  <a:cxn ang="0">
                    <a:pos x="73" y="135"/>
                  </a:cxn>
                  <a:cxn ang="0">
                    <a:pos x="67" y="135"/>
                  </a:cxn>
                  <a:cxn ang="0">
                    <a:pos x="62" y="137"/>
                  </a:cxn>
                  <a:cxn ang="0">
                    <a:pos x="58" y="142"/>
                  </a:cxn>
                  <a:cxn ang="0">
                    <a:pos x="53" y="140"/>
                  </a:cxn>
                  <a:cxn ang="0">
                    <a:pos x="52" y="137"/>
                  </a:cxn>
                  <a:cxn ang="0">
                    <a:pos x="50" y="134"/>
                  </a:cxn>
                  <a:cxn ang="0">
                    <a:pos x="48" y="129"/>
                  </a:cxn>
                  <a:cxn ang="0">
                    <a:pos x="45" y="124"/>
                  </a:cxn>
                  <a:cxn ang="0">
                    <a:pos x="30" y="124"/>
                  </a:cxn>
                  <a:cxn ang="0">
                    <a:pos x="24" y="124"/>
                  </a:cxn>
                  <a:cxn ang="0">
                    <a:pos x="18" y="126"/>
                  </a:cxn>
                  <a:cxn ang="0">
                    <a:pos x="12" y="126"/>
                  </a:cxn>
                  <a:cxn ang="0">
                    <a:pos x="6" y="126"/>
                  </a:cxn>
                  <a:cxn ang="0">
                    <a:pos x="7" y="117"/>
                  </a:cxn>
                  <a:cxn ang="0">
                    <a:pos x="12" y="112"/>
                  </a:cxn>
                  <a:cxn ang="0">
                    <a:pos x="18" y="110"/>
                  </a:cxn>
                  <a:cxn ang="0">
                    <a:pos x="20" y="104"/>
                  </a:cxn>
                  <a:cxn ang="0">
                    <a:pos x="15" y="103"/>
                  </a:cxn>
                  <a:cxn ang="0">
                    <a:pos x="15" y="95"/>
                  </a:cxn>
                  <a:cxn ang="0">
                    <a:pos x="13" y="93"/>
                  </a:cxn>
                  <a:cxn ang="0">
                    <a:pos x="6" y="87"/>
                  </a:cxn>
                  <a:cxn ang="0">
                    <a:pos x="0" y="78"/>
                  </a:cxn>
                  <a:cxn ang="0">
                    <a:pos x="26" y="81"/>
                  </a:cxn>
                  <a:cxn ang="0">
                    <a:pos x="44" y="72"/>
                  </a:cxn>
                  <a:cxn ang="0">
                    <a:pos x="56" y="59"/>
                  </a:cxn>
                  <a:cxn ang="0">
                    <a:pos x="65" y="58"/>
                  </a:cxn>
                  <a:cxn ang="0">
                    <a:pos x="67" y="48"/>
                  </a:cxn>
                  <a:cxn ang="0">
                    <a:pos x="73" y="37"/>
                  </a:cxn>
                  <a:cxn ang="0">
                    <a:pos x="82" y="30"/>
                  </a:cxn>
                  <a:cxn ang="0">
                    <a:pos x="83" y="17"/>
                  </a:cxn>
                  <a:cxn ang="0">
                    <a:pos x="93" y="5"/>
                  </a:cxn>
                  <a:cxn ang="0">
                    <a:pos x="108" y="0"/>
                  </a:cxn>
                </a:cxnLst>
                <a:rect l="0" t="0" r="r" b="b"/>
                <a:pathLst>
                  <a:path w="134" h="142">
                    <a:moveTo>
                      <a:pt x="108" y="0"/>
                    </a:moveTo>
                    <a:cubicBezTo>
                      <a:pt x="111" y="3"/>
                      <a:pt x="114" y="0"/>
                      <a:pt x="116" y="3"/>
                    </a:cubicBezTo>
                    <a:cubicBezTo>
                      <a:pt x="116" y="6"/>
                      <a:pt x="117" y="2"/>
                      <a:pt x="120" y="6"/>
                    </a:cubicBezTo>
                    <a:cubicBezTo>
                      <a:pt x="122" y="11"/>
                      <a:pt x="119" y="9"/>
                      <a:pt x="120" y="12"/>
                    </a:cubicBezTo>
                    <a:cubicBezTo>
                      <a:pt x="123" y="16"/>
                      <a:pt x="125" y="12"/>
                      <a:pt x="125" y="14"/>
                    </a:cubicBezTo>
                    <a:cubicBezTo>
                      <a:pt x="126" y="16"/>
                      <a:pt x="131" y="17"/>
                      <a:pt x="134" y="17"/>
                    </a:cubicBezTo>
                    <a:cubicBezTo>
                      <a:pt x="126" y="22"/>
                      <a:pt x="129" y="27"/>
                      <a:pt x="125" y="25"/>
                    </a:cubicBezTo>
                    <a:cubicBezTo>
                      <a:pt x="122" y="25"/>
                      <a:pt x="120" y="30"/>
                      <a:pt x="114" y="28"/>
                    </a:cubicBezTo>
                    <a:cubicBezTo>
                      <a:pt x="105" y="23"/>
                      <a:pt x="100" y="28"/>
                      <a:pt x="103" y="30"/>
                    </a:cubicBezTo>
                    <a:cubicBezTo>
                      <a:pt x="106" y="33"/>
                      <a:pt x="100" y="33"/>
                      <a:pt x="105" y="33"/>
                    </a:cubicBezTo>
                    <a:cubicBezTo>
                      <a:pt x="111" y="34"/>
                      <a:pt x="100" y="34"/>
                      <a:pt x="105" y="37"/>
                    </a:cubicBezTo>
                    <a:cubicBezTo>
                      <a:pt x="108" y="40"/>
                      <a:pt x="102" y="40"/>
                      <a:pt x="105" y="44"/>
                    </a:cubicBezTo>
                    <a:cubicBezTo>
                      <a:pt x="108" y="45"/>
                      <a:pt x="106" y="47"/>
                      <a:pt x="108" y="47"/>
                    </a:cubicBezTo>
                    <a:cubicBezTo>
                      <a:pt x="112" y="45"/>
                      <a:pt x="108" y="50"/>
                      <a:pt x="111" y="50"/>
                    </a:cubicBezTo>
                    <a:cubicBezTo>
                      <a:pt x="116" y="51"/>
                      <a:pt x="117" y="51"/>
                      <a:pt x="111" y="54"/>
                    </a:cubicBezTo>
                    <a:cubicBezTo>
                      <a:pt x="103" y="58"/>
                      <a:pt x="112" y="58"/>
                      <a:pt x="105" y="69"/>
                    </a:cubicBezTo>
                    <a:cubicBezTo>
                      <a:pt x="102" y="75"/>
                      <a:pt x="108" y="73"/>
                      <a:pt x="102" y="75"/>
                    </a:cubicBezTo>
                    <a:cubicBezTo>
                      <a:pt x="96" y="78"/>
                      <a:pt x="99" y="86"/>
                      <a:pt x="94" y="87"/>
                    </a:cubicBezTo>
                    <a:cubicBezTo>
                      <a:pt x="90" y="89"/>
                      <a:pt x="91" y="92"/>
                      <a:pt x="90" y="93"/>
                    </a:cubicBezTo>
                    <a:cubicBezTo>
                      <a:pt x="86" y="95"/>
                      <a:pt x="90" y="98"/>
                      <a:pt x="86" y="98"/>
                    </a:cubicBezTo>
                    <a:cubicBezTo>
                      <a:pt x="81" y="98"/>
                      <a:pt x="79" y="101"/>
                      <a:pt x="77" y="98"/>
                    </a:cubicBezTo>
                    <a:cubicBezTo>
                      <a:pt x="74" y="93"/>
                      <a:pt x="74" y="100"/>
                      <a:pt x="71" y="103"/>
                    </a:cubicBezTo>
                    <a:cubicBezTo>
                      <a:pt x="68" y="106"/>
                      <a:pt x="65" y="110"/>
                      <a:pt x="71" y="110"/>
                    </a:cubicBezTo>
                    <a:cubicBezTo>
                      <a:pt x="77" y="112"/>
                      <a:pt x="70" y="120"/>
                      <a:pt x="76" y="120"/>
                    </a:cubicBezTo>
                    <a:cubicBezTo>
                      <a:pt x="81" y="121"/>
                      <a:pt x="74" y="121"/>
                      <a:pt x="81" y="129"/>
                    </a:cubicBezTo>
                    <a:cubicBezTo>
                      <a:pt x="82" y="131"/>
                      <a:pt x="79" y="132"/>
                      <a:pt x="81" y="134"/>
                    </a:cubicBezTo>
                    <a:cubicBezTo>
                      <a:pt x="82" y="134"/>
                      <a:pt x="77" y="137"/>
                      <a:pt x="77" y="135"/>
                    </a:cubicBezTo>
                    <a:cubicBezTo>
                      <a:pt x="76" y="132"/>
                      <a:pt x="74" y="134"/>
                      <a:pt x="73" y="135"/>
                    </a:cubicBezTo>
                    <a:cubicBezTo>
                      <a:pt x="71" y="139"/>
                      <a:pt x="71" y="134"/>
                      <a:pt x="67" y="135"/>
                    </a:cubicBezTo>
                    <a:cubicBezTo>
                      <a:pt x="65" y="135"/>
                      <a:pt x="62" y="134"/>
                      <a:pt x="62" y="137"/>
                    </a:cubicBezTo>
                    <a:cubicBezTo>
                      <a:pt x="64" y="140"/>
                      <a:pt x="58" y="137"/>
                      <a:pt x="58" y="142"/>
                    </a:cubicBezTo>
                    <a:cubicBezTo>
                      <a:pt x="55" y="139"/>
                      <a:pt x="55" y="142"/>
                      <a:pt x="53" y="140"/>
                    </a:cubicBezTo>
                    <a:cubicBezTo>
                      <a:pt x="52" y="139"/>
                      <a:pt x="53" y="139"/>
                      <a:pt x="52" y="137"/>
                    </a:cubicBezTo>
                    <a:cubicBezTo>
                      <a:pt x="50" y="135"/>
                      <a:pt x="52" y="135"/>
                      <a:pt x="50" y="134"/>
                    </a:cubicBezTo>
                    <a:cubicBezTo>
                      <a:pt x="48" y="132"/>
                      <a:pt x="52" y="129"/>
                      <a:pt x="48" y="129"/>
                    </a:cubicBezTo>
                    <a:cubicBezTo>
                      <a:pt x="44" y="129"/>
                      <a:pt x="47" y="128"/>
                      <a:pt x="45" y="124"/>
                    </a:cubicBezTo>
                    <a:cubicBezTo>
                      <a:pt x="45" y="123"/>
                      <a:pt x="32" y="124"/>
                      <a:pt x="30" y="124"/>
                    </a:cubicBezTo>
                    <a:cubicBezTo>
                      <a:pt x="30" y="128"/>
                      <a:pt x="30" y="126"/>
                      <a:pt x="24" y="124"/>
                    </a:cubicBezTo>
                    <a:cubicBezTo>
                      <a:pt x="18" y="123"/>
                      <a:pt x="23" y="128"/>
                      <a:pt x="18" y="126"/>
                    </a:cubicBezTo>
                    <a:cubicBezTo>
                      <a:pt x="12" y="123"/>
                      <a:pt x="13" y="128"/>
                      <a:pt x="12" y="126"/>
                    </a:cubicBezTo>
                    <a:cubicBezTo>
                      <a:pt x="10" y="124"/>
                      <a:pt x="7" y="131"/>
                      <a:pt x="6" y="126"/>
                    </a:cubicBezTo>
                    <a:cubicBezTo>
                      <a:pt x="6" y="123"/>
                      <a:pt x="6" y="120"/>
                      <a:pt x="7" y="117"/>
                    </a:cubicBezTo>
                    <a:cubicBezTo>
                      <a:pt x="9" y="114"/>
                      <a:pt x="12" y="115"/>
                      <a:pt x="12" y="112"/>
                    </a:cubicBezTo>
                    <a:cubicBezTo>
                      <a:pt x="12" y="110"/>
                      <a:pt x="18" y="112"/>
                      <a:pt x="18" y="110"/>
                    </a:cubicBezTo>
                    <a:cubicBezTo>
                      <a:pt x="18" y="107"/>
                      <a:pt x="20" y="106"/>
                      <a:pt x="20" y="104"/>
                    </a:cubicBezTo>
                    <a:cubicBezTo>
                      <a:pt x="18" y="104"/>
                      <a:pt x="13" y="106"/>
                      <a:pt x="15" y="103"/>
                    </a:cubicBezTo>
                    <a:cubicBezTo>
                      <a:pt x="17" y="101"/>
                      <a:pt x="15" y="98"/>
                      <a:pt x="15" y="95"/>
                    </a:cubicBezTo>
                    <a:cubicBezTo>
                      <a:pt x="15" y="92"/>
                      <a:pt x="15" y="97"/>
                      <a:pt x="13" y="93"/>
                    </a:cubicBezTo>
                    <a:cubicBezTo>
                      <a:pt x="12" y="90"/>
                      <a:pt x="7" y="93"/>
                      <a:pt x="6" y="87"/>
                    </a:cubicBezTo>
                    <a:cubicBezTo>
                      <a:pt x="4" y="82"/>
                      <a:pt x="3" y="81"/>
                      <a:pt x="0" y="78"/>
                    </a:cubicBezTo>
                    <a:cubicBezTo>
                      <a:pt x="4" y="76"/>
                      <a:pt x="10" y="86"/>
                      <a:pt x="26" y="81"/>
                    </a:cubicBezTo>
                    <a:cubicBezTo>
                      <a:pt x="42" y="78"/>
                      <a:pt x="44" y="78"/>
                      <a:pt x="44" y="72"/>
                    </a:cubicBezTo>
                    <a:cubicBezTo>
                      <a:pt x="42" y="64"/>
                      <a:pt x="52" y="62"/>
                      <a:pt x="56" y="59"/>
                    </a:cubicBezTo>
                    <a:cubicBezTo>
                      <a:pt x="61" y="54"/>
                      <a:pt x="64" y="61"/>
                      <a:pt x="65" y="58"/>
                    </a:cubicBezTo>
                    <a:cubicBezTo>
                      <a:pt x="67" y="56"/>
                      <a:pt x="65" y="54"/>
                      <a:pt x="67" y="48"/>
                    </a:cubicBezTo>
                    <a:cubicBezTo>
                      <a:pt x="70" y="40"/>
                      <a:pt x="77" y="45"/>
                      <a:pt x="73" y="37"/>
                    </a:cubicBezTo>
                    <a:cubicBezTo>
                      <a:pt x="67" y="28"/>
                      <a:pt x="82" y="39"/>
                      <a:pt x="82" y="30"/>
                    </a:cubicBezTo>
                    <a:cubicBezTo>
                      <a:pt x="82" y="25"/>
                      <a:pt x="86" y="23"/>
                      <a:pt x="83" y="17"/>
                    </a:cubicBezTo>
                    <a:cubicBezTo>
                      <a:pt x="81" y="11"/>
                      <a:pt x="82" y="8"/>
                      <a:pt x="93" y="5"/>
                    </a:cubicBezTo>
                    <a:cubicBezTo>
                      <a:pt x="102" y="0"/>
                      <a:pt x="105" y="6"/>
                      <a:pt x="108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5" name="Freeform 47"/>
              <p:cNvSpPr>
                <a:spLocks/>
              </p:cNvSpPr>
              <p:nvPr/>
            </p:nvSpPr>
            <p:spPr bwMode="auto">
              <a:xfrm>
                <a:off x="3377" y="2284"/>
                <a:ext cx="297" cy="306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79" y="33"/>
                  </a:cxn>
                  <a:cxn ang="0">
                    <a:pos x="79" y="28"/>
                  </a:cxn>
                  <a:cxn ang="0">
                    <a:pos x="99" y="20"/>
                  </a:cxn>
                  <a:cxn ang="0">
                    <a:pos x="106" y="20"/>
                  </a:cxn>
                  <a:cxn ang="0">
                    <a:pos x="118" y="25"/>
                  </a:cxn>
                  <a:cxn ang="0">
                    <a:pos x="131" y="36"/>
                  </a:cxn>
                  <a:cxn ang="0">
                    <a:pos x="137" y="40"/>
                  </a:cxn>
                  <a:cxn ang="0">
                    <a:pos x="137" y="48"/>
                  </a:cxn>
                  <a:cxn ang="0">
                    <a:pos x="134" y="88"/>
                  </a:cxn>
                  <a:cxn ang="0">
                    <a:pos x="134" y="108"/>
                  </a:cxn>
                  <a:cxn ang="0">
                    <a:pos x="147" y="124"/>
                  </a:cxn>
                  <a:cxn ang="0">
                    <a:pos x="149" y="133"/>
                  </a:cxn>
                  <a:cxn ang="0">
                    <a:pos x="152" y="141"/>
                  </a:cxn>
                  <a:cxn ang="0">
                    <a:pos x="141" y="147"/>
                  </a:cxn>
                  <a:cxn ang="0">
                    <a:pos x="137" y="157"/>
                  </a:cxn>
                  <a:cxn ang="0">
                    <a:pos x="131" y="155"/>
                  </a:cxn>
                  <a:cxn ang="0">
                    <a:pos x="115" y="152"/>
                  </a:cxn>
                  <a:cxn ang="0">
                    <a:pos x="105" y="149"/>
                  </a:cxn>
                  <a:cxn ang="0">
                    <a:pos x="94" y="138"/>
                  </a:cxn>
                  <a:cxn ang="0">
                    <a:pos x="83" y="143"/>
                  </a:cxn>
                  <a:cxn ang="0">
                    <a:pos x="68" y="133"/>
                  </a:cxn>
                  <a:cxn ang="0">
                    <a:pos x="55" y="119"/>
                  </a:cxn>
                  <a:cxn ang="0">
                    <a:pos x="45" y="105"/>
                  </a:cxn>
                  <a:cxn ang="0">
                    <a:pos x="36" y="107"/>
                  </a:cxn>
                  <a:cxn ang="0">
                    <a:pos x="30" y="96"/>
                  </a:cxn>
                  <a:cxn ang="0">
                    <a:pos x="18" y="73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3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18" y="12"/>
                  </a:cxn>
                  <a:cxn ang="0">
                    <a:pos x="20" y="12"/>
                  </a:cxn>
                  <a:cxn ang="0">
                    <a:pos x="23" y="9"/>
                  </a:cxn>
                  <a:cxn ang="0">
                    <a:pos x="27" y="6"/>
                  </a:cxn>
                  <a:cxn ang="0">
                    <a:pos x="35" y="6"/>
                  </a:cxn>
                  <a:cxn ang="0">
                    <a:pos x="35" y="9"/>
                  </a:cxn>
                  <a:cxn ang="0">
                    <a:pos x="32" y="12"/>
                  </a:cxn>
                  <a:cxn ang="0">
                    <a:pos x="35" y="15"/>
                  </a:cxn>
                  <a:cxn ang="0">
                    <a:pos x="39" y="17"/>
                  </a:cxn>
                </a:cxnLst>
                <a:rect l="0" t="0" r="r" b="b"/>
                <a:pathLst>
                  <a:path w="153" h="158">
                    <a:moveTo>
                      <a:pt x="39" y="17"/>
                    </a:moveTo>
                    <a:cubicBezTo>
                      <a:pt x="39" y="33"/>
                      <a:pt x="47" y="23"/>
                      <a:pt x="50" y="29"/>
                    </a:cubicBezTo>
                    <a:cubicBezTo>
                      <a:pt x="52" y="34"/>
                      <a:pt x="62" y="37"/>
                      <a:pt x="64" y="37"/>
                    </a:cubicBezTo>
                    <a:cubicBezTo>
                      <a:pt x="67" y="36"/>
                      <a:pt x="77" y="33"/>
                      <a:pt x="79" y="33"/>
                    </a:cubicBezTo>
                    <a:cubicBezTo>
                      <a:pt x="79" y="34"/>
                      <a:pt x="74" y="34"/>
                      <a:pt x="79" y="34"/>
                    </a:cubicBezTo>
                    <a:cubicBezTo>
                      <a:pt x="82" y="34"/>
                      <a:pt x="79" y="31"/>
                      <a:pt x="79" y="28"/>
                    </a:cubicBezTo>
                    <a:cubicBezTo>
                      <a:pt x="90" y="28"/>
                      <a:pt x="82" y="25"/>
                      <a:pt x="90" y="22"/>
                    </a:cubicBezTo>
                    <a:cubicBezTo>
                      <a:pt x="94" y="19"/>
                      <a:pt x="97" y="23"/>
                      <a:pt x="99" y="20"/>
                    </a:cubicBezTo>
                    <a:cubicBezTo>
                      <a:pt x="99" y="19"/>
                      <a:pt x="102" y="17"/>
                      <a:pt x="103" y="19"/>
                    </a:cubicBezTo>
                    <a:cubicBezTo>
                      <a:pt x="103" y="20"/>
                      <a:pt x="105" y="17"/>
                      <a:pt x="106" y="20"/>
                    </a:cubicBezTo>
                    <a:cubicBezTo>
                      <a:pt x="106" y="23"/>
                      <a:pt x="112" y="22"/>
                      <a:pt x="112" y="25"/>
                    </a:cubicBezTo>
                    <a:cubicBezTo>
                      <a:pt x="114" y="26"/>
                      <a:pt x="114" y="23"/>
                      <a:pt x="118" y="25"/>
                    </a:cubicBezTo>
                    <a:cubicBezTo>
                      <a:pt x="124" y="26"/>
                      <a:pt x="120" y="29"/>
                      <a:pt x="124" y="31"/>
                    </a:cubicBezTo>
                    <a:cubicBezTo>
                      <a:pt x="129" y="33"/>
                      <a:pt x="127" y="36"/>
                      <a:pt x="131" y="36"/>
                    </a:cubicBezTo>
                    <a:cubicBezTo>
                      <a:pt x="134" y="36"/>
                      <a:pt x="135" y="36"/>
                      <a:pt x="137" y="37"/>
                    </a:cubicBezTo>
                    <a:cubicBezTo>
                      <a:pt x="137" y="39"/>
                      <a:pt x="135" y="37"/>
                      <a:pt x="137" y="40"/>
                    </a:cubicBezTo>
                    <a:cubicBezTo>
                      <a:pt x="137" y="42"/>
                      <a:pt x="135" y="43"/>
                      <a:pt x="137" y="43"/>
                    </a:cubicBezTo>
                    <a:cubicBezTo>
                      <a:pt x="138" y="45"/>
                      <a:pt x="137" y="46"/>
                      <a:pt x="137" y="48"/>
                    </a:cubicBezTo>
                    <a:cubicBezTo>
                      <a:pt x="135" y="62"/>
                      <a:pt x="131" y="57"/>
                      <a:pt x="131" y="65"/>
                    </a:cubicBezTo>
                    <a:cubicBezTo>
                      <a:pt x="132" y="73"/>
                      <a:pt x="134" y="81"/>
                      <a:pt x="134" y="88"/>
                    </a:cubicBezTo>
                    <a:cubicBezTo>
                      <a:pt x="132" y="96"/>
                      <a:pt x="141" y="88"/>
                      <a:pt x="141" y="95"/>
                    </a:cubicBezTo>
                    <a:cubicBezTo>
                      <a:pt x="143" y="101"/>
                      <a:pt x="134" y="104"/>
                      <a:pt x="134" y="108"/>
                    </a:cubicBezTo>
                    <a:cubicBezTo>
                      <a:pt x="137" y="112"/>
                      <a:pt x="138" y="113"/>
                      <a:pt x="140" y="118"/>
                    </a:cubicBezTo>
                    <a:cubicBezTo>
                      <a:pt x="141" y="124"/>
                      <a:pt x="146" y="121"/>
                      <a:pt x="147" y="124"/>
                    </a:cubicBezTo>
                    <a:cubicBezTo>
                      <a:pt x="149" y="127"/>
                      <a:pt x="149" y="122"/>
                      <a:pt x="149" y="126"/>
                    </a:cubicBezTo>
                    <a:cubicBezTo>
                      <a:pt x="149" y="129"/>
                      <a:pt x="150" y="132"/>
                      <a:pt x="149" y="133"/>
                    </a:cubicBezTo>
                    <a:cubicBezTo>
                      <a:pt x="147" y="136"/>
                      <a:pt x="152" y="135"/>
                      <a:pt x="153" y="135"/>
                    </a:cubicBezTo>
                    <a:cubicBezTo>
                      <a:pt x="153" y="136"/>
                      <a:pt x="152" y="138"/>
                      <a:pt x="152" y="141"/>
                    </a:cubicBezTo>
                    <a:cubicBezTo>
                      <a:pt x="152" y="143"/>
                      <a:pt x="146" y="141"/>
                      <a:pt x="146" y="143"/>
                    </a:cubicBezTo>
                    <a:cubicBezTo>
                      <a:pt x="146" y="146"/>
                      <a:pt x="143" y="144"/>
                      <a:pt x="141" y="147"/>
                    </a:cubicBezTo>
                    <a:cubicBezTo>
                      <a:pt x="140" y="150"/>
                      <a:pt x="140" y="153"/>
                      <a:pt x="140" y="157"/>
                    </a:cubicBezTo>
                    <a:cubicBezTo>
                      <a:pt x="138" y="155"/>
                      <a:pt x="140" y="158"/>
                      <a:pt x="137" y="157"/>
                    </a:cubicBezTo>
                    <a:cubicBezTo>
                      <a:pt x="134" y="155"/>
                      <a:pt x="132" y="157"/>
                      <a:pt x="132" y="155"/>
                    </a:cubicBezTo>
                    <a:cubicBezTo>
                      <a:pt x="131" y="153"/>
                      <a:pt x="131" y="153"/>
                      <a:pt x="131" y="155"/>
                    </a:cubicBezTo>
                    <a:cubicBezTo>
                      <a:pt x="131" y="157"/>
                      <a:pt x="123" y="153"/>
                      <a:pt x="121" y="153"/>
                    </a:cubicBezTo>
                    <a:cubicBezTo>
                      <a:pt x="118" y="155"/>
                      <a:pt x="120" y="153"/>
                      <a:pt x="115" y="152"/>
                    </a:cubicBezTo>
                    <a:cubicBezTo>
                      <a:pt x="112" y="152"/>
                      <a:pt x="114" y="153"/>
                      <a:pt x="111" y="152"/>
                    </a:cubicBezTo>
                    <a:cubicBezTo>
                      <a:pt x="109" y="150"/>
                      <a:pt x="106" y="152"/>
                      <a:pt x="105" y="149"/>
                    </a:cubicBezTo>
                    <a:cubicBezTo>
                      <a:pt x="105" y="147"/>
                      <a:pt x="105" y="138"/>
                      <a:pt x="100" y="136"/>
                    </a:cubicBezTo>
                    <a:cubicBezTo>
                      <a:pt x="96" y="135"/>
                      <a:pt x="96" y="138"/>
                      <a:pt x="94" y="138"/>
                    </a:cubicBezTo>
                    <a:cubicBezTo>
                      <a:pt x="91" y="138"/>
                      <a:pt x="93" y="139"/>
                      <a:pt x="91" y="139"/>
                    </a:cubicBezTo>
                    <a:cubicBezTo>
                      <a:pt x="88" y="139"/>
                      <a:pt x="86" y="144"/>
                      <a:pt x="83" y="143"/>
                    </a:cubicBezTo>
                    <a:cubicBezTo>
                      <a:pt x="80" y="139"/>
                      <a:pt x="79" y="143"/>
                      <a:pt x="74" y="138"/>
                    </a:cubicBezTo>
                    <a:cubicBezTo>
                      <a:pt x="73" y="136"/>
                      <a:pt x="68" y="135"/>
                      <a:pt x="68" y="133"/>
                    </a:cubicBezTo>
                    <a:cubicBezTo>
                      <a:pt x="70" y="130"/>
                      <a:pt x="61" y="130"/>
                      <a:pt x="58" y="127"/>
                    </a:cubicBezTo>
                    <a:cubicBezTo>
                      <a:pt x="55" y="122"/>
                      <a:pt x="58" y="122"/>
                      <a:pt x="55" y="119"/>
                    </a:cubicBezTo>
                    <a:cubicBezTo>
                      <a:pt x="53" y="116"/>
                      <a:pt x="55" y="113"/>
                      <a:pt x="52" y="110"/>
                    </a:cubicBezTo>
                    <a:cubicBezTo>
                      <a:pt x="47" y="107"/>
                      <a:pt x="50" y="102"/>
                      <a:pt x="45" y="105"/>
                    </a:cubicBezTo>
                    <a:cubicBezTo>
                      <a:pt x="42" y="108"/>
                      <a:pt x="39" y="101"/>
                      <a:pt x="39" y="104"/>
                    </a:cubicBezTo>
                    <a:cubicBezTo>
                      <a:pt x="39" y="107"/>
                      <a:pt x="38" y="105"/>
                      <a:pt x="36" y="107"/>
                    </a:cubicBezTo>
                    <a:cubicBezTo>
                      <a:pt x="36" y="104"/>
                      <a:pt x="35" y="104"/>
                      <a:pt x="33" y="102"/>
                    </a:cubicBezTo>
                    <a:cubicBezTo>
                      <a:pt x="32" y="102"/>
                      <a:pt x="32" y="99"/>
                      <a:pt x="30" y="96"/>
                    </a:cubicBezTo>
                    <a:cubicBezTo>
                      <a:pt x="29" y="93"/>
                      <a:pt x="32" y="90"/>
                      <a:pt x="29" y="84"/>
                    </a:cubicBezTo>
                    <a:cubicBezTo>
                      <a:pt x="26" y="79"/>
                      <a:pt x="18" y="77"/>
                      <a:pt x="18" y="73"/>
                    </a:cubicBezTo>
                    <a:cubicBezTo>
                      <a:pt x="17" y="67"/>
                      <a:pt x="11" y="68"/>
                      <a:pt x="12" y="62"/>
                    </a:cubicBezTo>
                    <a:cubicBezTo>
                      <a:pt x="12" y="56"/>
                      <a:pt x="20" y="54"/>
                      <a:pt x="17" y="50"/>
                    </a:cubicBezTo>
                    <a:cubicBezTo>
                      <a:pt x="15" y="45"/>
                      <a:pt x="20" y="46"/>
                      <a:pt x="20" y="45"/>
                    </a:cubicBezTo>
                    <a:cubicBezTo>
                      <a:pt x="18" y="43"/>
                      <a:pt x="11" y="45"/>
                      <a:pt x="11" y="42"/>
                    </a:cubicBezTo>
                    <a:cubicBezTo>
                      <a:pt x="11" y="39"/>
                      <a:pt x="8" y="36"/>
                      <a:pt x="6" y="31"/>
                    </a:cubicBezTo>
                    <a:cubicBezTo>
                      <a:pt x="6" y="28"/>
                      <a:pt x="4" y="28"/>
                      <a:pt x="4" y="25"/>
                    </a:cubicBezTo>
                    <a:cubicBezTo>
                      <a:pt x="6" y="23"/>
                      <a:pt x="1" y="23"/>
                      <a:pt x="1" y="22"/>
                    </a:cubicBezTo>
                    <a:cubicBezTo>
                      <a:pt x="1" y="20"/>
                      <a:pt x="4" y="20"/>
                      <a:pt x="4" y="19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5"/>
                      <a:pt x="3" y="14"/>
                      <a:pt x="3" y="12"/>
                    </a:cubicBezTo>
                    <a:cubicBezTo>
                      <a:pt x="3" y="11"/>
                      <a:pt x="1" y="11"/>
                      <a:pt x="1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5"/>
                      <a:pt x="3" y="6"/>
                      <a:pt x="3" y="6"/>
                    </a:cubicBezTo>
                    <a:cubicBezTo>
                      <a:pt x="4" y="5"/>
                      <a:pt x="3" y="0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9" y="6"/>
                      <a:pt x="11" y="11"/>
                      <a:pt x="15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8" y="12"/>
                      <a:pt x="18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6" y="6"/>
                      <a:pt x="27" y="6"/>
                    </a:cubicBezTo>
                    <a:cubicBezTo>
                      <a:pt x="27" y="5"/>
                      <a:pt x="30" y="2"/>
                      <a:pt x="32" y="3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3" y="6"/>
                      <a:pt x="33" y="8"/>
                    </a:cubicBezTo>
                    <a:cubicBezTo>
                      <a:pt x="33" y="9"/>
                      <a:pt x="35" y="9"/>
                      <a:pt x="35" y="9"/>
                    </a:cubicBezTo>
                    <a:cubicBezTo>
                      <a:pt x="35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3" y="14"/>
                    </a:cubicBezTo>
                    <a:cubicBezTo>
                      <a:pt x="33" y="14"/>
                      <a:pt x="33" y="15"/>
                      <a:pt x="35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5"/>
                      <a:pt x="35" y="19"/>
                      <a:pt x="39" y="17"/>
                    </a:cubicBezTo>
                  </a:path>
                </a:pathLst>
              </a:custGeom>
              <a:solidFill>
                <a:srgbClr val="92D050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6" name="Freeform 48"/>
              <p:cNvSpPr>
                <a:spLocks/>
              </p:cNvSpPr>
              <p:nvPr/>
            </p:nvSpPr>
            <p:spPr bwMode="auto">
              <a:xfrm>
                <a:off x="3102" y="2232"/>
                <a:ext cx="287" cy="139"/>
              </a:xfrm>
              <a:custGeom>
                <a:avLst/>
                <a:gdLst/>
                <a:ahLst/>
                <a:cxnLst>
                  <a:cxn ang="0">
                    <a:pos x="139" y="14"/>
                  </a:cxn>
                  <a:cxn ang="0">
                    <a:pos x="140" y="19"/>
                  </a:cxn>
                  <a:cxn ang="0">
                    <a:pos x="140" y="24"/>
                  </a:cxn>
                  <a:cxn ang="0">
                    <a:pos x="146" y="27"/>
                  </a:cxn>
                  <a:cxn ang="0">
                    <a:pos x="148" y="30"/>
                  </a:cxn>
                  <a:cxn ang="0">
                    <a:pos x="142" y="33"/>
                  </a:cxn>
                  <a:cxn ang="0">
                    <a:pos x="143" y="38"/>
                  </a:cxn>
                  <a:cxn ang="0">
                    <a:pos x="145" y="44"/>
                  </a:cxn>
                  <a:cxn ang="0">
                    <a:pos x="143" y="49"/>
                  </a:cxn>
                  <a:cxn ang="0">
                    <a:pos x="148" y="58"/>
                  </a:cxn>
                  <a:cxn ang="0">
                    <a:pos x="145" y="60"/>
                  </a:cxn>
                  <a:cxn ang="0">
                    <a:pos x="139" y="56"/>
                  </a:cxn>
                  <a:cxn ang="0">
                    <a:pos x="134" y="55"/>
                  </a:cxn>
                  <a:cxn ang="0">
                    <a:pos x="133" y="55"/>
                  </a:cxn>
                  <a:cxn ang="0">
                    <a:pos x="133" y="55"/>
                  </a:cxn>
                  <a:cxn ang="0">
                    <a:pos x="130" y="56"/>
                  </a:cxn>
                  <a:cxn ang="0">
                    <a:pos x="124" y="58"/>
                  </a:cxn>
                  <a:cxn ang="0">
                    <a:pos x="104" y="63"/>
                  </a:cxn>
                  <a:cxn ang="0">
                    <a:pos x="90" y="63"/>
                  </a:cxn>
                  <a:cxn ang="0">
                    <a:pos x="84" y="61"/>
                  </a:cxn>
                  <a:cxn ang="0">
                    <a:pos x="84" y="67"/>
                  </a:cxn>
                  <a:cxn ang="0">
                    <a:pos x="79" y="72"/>
                  </a:cxn>
                  <a:cxn ang="0">
                    <a:pos x="78" y="67"/>
                  </a:cxn>
                  <a:cxn ang="0">
                    <a:pos x="75" y="63"/>
                  </a:cxn>
                  <a:cxn ang="0">
                    <a:pos x="55" y="70"/>
                  </a:cxn>
                  <a:cxn ang="0">
                    <a:pos x="35" y="67"/>
                  </a:cxn>
                  <a:cxn ang="0">
                    <a:pos x="24" y="64"/>
                  </a:cxn>
                  <a:cxn ang="0">
                    <a:pos x="15" y="63"/>
                  </a:cxn>
                  <a:cxn ang="0">
                    <a:pos x="15" y="60"/>
                  </a:cxn>
                  <a:cxn ang="0">
                    <a:pos x="11" y="56"/>
                  </a:cxn>
                  <a:cxn ang="0">
                    <a:pos x="9" y="50"/>
                  </a:cxn>
                  <a:cxn ang="0">
                    <a:pos x="3" y="46"/>
                  </a:cxn>
                  <a:cxn ang="0">
                    <a:pos x="6" y="42"/>
                  </a:cxn>
                  <a:cxn ang="0">
                    <a:pos x="5" y="35"/>
                  </a:cxn>
                  <a:cxn ang="0">
                    <a:pos x="0" y="28"/>
                  </a:cxn>
                  <a:cxn ang="0">
                    <a:pos x="11" y="22"/>
                  </a:cxn>
                  <a:cxn ang="0">
                    <a:pos x="15" y="21"/>
                  </a:cxn>
                  <a:cxn ang="0">
                    <a:pos x="26" y="19"/>
                  </a:cxn>
                  <a:cxn ang="0">
                    <a:pos x="24" y="14"/>
                  </a:cxn>
                  <a:cxn ang="0">
                    <a:pos x="37" y="13"/>
                  </a:cxn>
                  <a:cxn ang="0">
                    <a:pos x="55" y="5"/>
                  </a:cxn>
                  <a:cxn ang="0">
                    <a:pos x="76" y="7"/>
                  </a:cxn>
                  <a:cxn ang="0">
                    <a:pos x="89" y="14"/>
                  </a:cxn>
                  <a:cxn ang="0">
                    <a:pos x="108" y="14"/>
                  </a:cxn>
                  <a:cxn ang="0">
                    <a:pos x="127" y="10"/>
                  </a:cxn>
                  <a:cxn ang="0">
                    <a:pos x="131" y="8"/>
                  </a:cxn>
                  <a:cxn ang="0">
                    <a:pos x="136" y="11"/>
                  </a:cxn>
                  <a:cxn ang="0">
                    <a:pos x="139" y="13"/>
                  </a:cxn>
                </a:cxnLst>
                <a:rect l="0" t="0" r="r" b="b"/>
                <a:pathLst>
                  <a:path w="148" h="72">
                    <a:moveTo>
                      <a:pt x="139" y="14"/>
                    </a:moveTo>
                    <a:cubicBezTo>
                      <a:pt x="139" y="14"/>
                      <a:pt x="139" y="14"/>
                      <a:pt x="139" y="14"/>
                    </a:cubicBezTo>
                    <a:cubicBezTo>
                      <a:pt x="139" y="14"/>
                      <a:pt x="137" y="14"/>
                      <a:pt x="139" y="14"/>
                    </a:cubicBezTo>
                    <a:cubicBezTo>
                      <a:pt x="139" y="16"/>
                      <a:pt x="140" y="18"/>
                      <a:pt x="140" y="19"/>
                    </a:cubicBezTo>
                    <a:cubicBezTo>
                      <a:pt x="140" y="21"/>
                      <a:pt x="139" y="21"/>
                      <a:pt x="139" y="22"/>
                    </a:cubicBezTo>
                    <a:cubicBezTo>
                      <a:pt x="139" y="24"/>
                      <a:pt x="140" y="24"/>
                      <a:pt x="140" y="24"/>
                    </a:cubicBezTo>
                    <a:cubicBezTo>
                      <a:pt x="140" y="25"/>
                      <a:pt x="139" y="25"/>
                      <a:pt x="139" y="25"/>
                    </a:cubicBezTo>
                    <a:cubicBezTo>
                      <a:pt x="142" y="27"/>
                      <a:pt x="145" y="25"/>
                      <a:pt x="146" y="27"/>
                    </a:cubicBezTo>
                    <a:cubicBezTo>
                      <a:pt x="148" y="28"/>
                      <a:pt x="148" y="28"/>
                      <a:pt x="148" y="30"/>
                    </a:cubicBezTo>
                    <a:cubicBezTo>
                      <a:pt x="148" y="30"/>
                      <a:pt x="148" y="30"/>
                      <a:pt x="148" y="30"/>
                    </a:cubicBezTo>
                    <a:cubicBezTo>
                      <a:pt x="145" y="27"/>
                      <a:pt x="146" y="32"/>
                      <a:pt x="145" y="33"/>
                    </a:cubicBezTo>
                    <a:cubicBezTo>
                      <a:pt x="145" y="33"/>
                      <a:pt x="142" y="32"/>
                      <a:pt x="142" y="33"/>
                    </a:cubicBezTo>
                    <a:cubicBezTo>
                      <a:pt x="142" y="35"/>
                      <a:pt x="143" y="35"/>
                      <a:pt x="143" y="36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3" y="38"/>
                      <a:pt x="145" y="38"/>
                      <a:pt x="145" y="39"/>
                    </a:cubicBezTo>
                    <a:cubicBezTo>
                      <a:pt x="145" y="41"/>
                      <a:pt x="145" y="42"/>
                      <a:pt x="145" y="44"/>
                    </a:cubicBezTo>
                    <a:cubicBezTo>
                      <a:pt x="145" y="44"/>
                      <a:pt x="146" y="44"/>
                      <a:pt x="146" y="46"/>
                    </a:cubicBezTo>
                    <a:cubicBezTo>
                      <a:pt x="146" y="47"/>
                      <a:pt x="143" y="47"/>
                      <a:pt x="143" y="49"/>
                    </a:cubicBezTo>
                    <a:cubicBezTo>
                      <a:pt x="143" y="50"/>
                      <a:pt x="148" y="50"/>
                      <a:pt x="146" y="52"/>
                    </a:cubicBezTo>
                    <a:cubicBezTo>
                      <a:pt x="146" y="55"/>
                      <a:pt x="148" y="55"/>
                      <a:pt x="148" y="58"/>
                    </a:cubicBezTo>
                    <a:cubicBezTo>
                      <a:pt x="148" y="58"/>
                      <a:pt x="148" y="58"/>
                      <a:pt x="146" y="58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3" y="58"/>
                      <a:pt x="145" y="56"/>
                      <a:pt x="143" y="56"/>
                    </a:cubicBezTo>
                    <a:cubicBezTo>
                      <a:pt x="142" y="55"/>
                      <a:pt x="142" y="58"/>
                      <a:pt x="139" y="56"/>
                    </a:cubicBezTo>
                    <a:cubicBezTo>
                      <a:pt x="137" y="56"/>
                      <a:pt x="137" y="55"/>
                      <a:pt x="136" y="55"/>
                    </a:cubicBezTo>
                    <a:cubicBezTo>
                      <a:pt x="136" y="55"/>
                      <a:pt x="136" y="55"/>
                      <a:pt x="134" y="55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4" y="56"/>
                      <a:pt x="134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1" y="56"/>
                      <a:pt x="131" y="58"/>
                      <a:pt x="130" y="58"/>
                    </a:cubicBezTo>
                    <a:cubicBezTo>
                      <a:pt x="130" y="56"/>
                      <a:pt x="130" y="56"/>
                      <a:pt x="130" y="56"/>
                    </a:cubicBezTo>
                    <a:cubicBezTo>
                      <a:pt x="130" y="56"/>
                      <a:pt x="128" y="55"/>
                      <a:pt x="128" y="56"/>
                    </a:cubicBezTo>
                    <a:cubicBezTo>
                      <a:pt x="127" y="58"/>
                      <a:pt x="125" y="58"/>
                      <a:pt x="124" y="58"/>
                    </a:cubicBezTo>
                    <a:cubicBezTo>
                      <a:pt x="121" y="58"/>
                      <a:pt x="119" y="58"/>
                      <a:pt x="117" y="58"/>
                    </a:cubicBezTo>
                    <a:cubicBezTo>
                      <a:pt x="113" y="60"/>
                      <a:pt x="110" y="63"/>
                      <a:pt x="104" y="63"/>
                    </a:cubicBezTo>
                    <a:cubicBezTo>
                      <a:pt x="101" y="63"/>
                      <a:pt x="101" y="61"/>
                      <a:pt x="98" y="60"/>
                    </a:cubicBezTo>
                    <a:cubicBezTo>
                      <a:pt x="95" y="60"/>
                      <a:pt x="93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7" y="63"/>
                      <a:pt x="84" y="61"/>
                      <a:pt x="84" y="61"/>
                    </a:cubicBezTo>
                    <a:cubicBezTo>
                      <a:pt x="84" y="61"/>
                      <a:pt x="82" y="64"/>
                      <a:pt x="84" y="66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81" y="67"/>
                      <a:pt x="81" y="72"/>
                      <a:pt x="79" y="72"/>
                    </a:cubicBezTo>
                    <a:cubicBezTo>
                      <a:pt x="79" y="72"/>
                      <a:pt x="79" y="70"/>
                      <a:pt x="78" y="70"/>
                    </a:cubicBezTo>
                    <a:cubicBezTo>
                      <a:pt x="79" y="69"/>
                      <a:pt x="78" y="69"/>
                      <a:pt x="78" y="67"/>
                    </a:cubicBezTo>
                    <a:cubicBezTo>
                      <a:pt x="76" y="66"/>
                      <a:pt x="81" y="64"/>
                      <a:pt x="81" y="61"/>
                    </a:cubicBezTo>
                    <a:cubicBezTo>
                      <a:pt x="79" y="60"/>
                      <a:pt x="79" y="60"/>
                      <a:pt x="75" y="63"/>
                    </a:cubicBezTo>
                    <a:cubicBezTo>
                      <a:pt x="72" y="67"/>
                      <a:pt x="72" y="56"/>
                      <a:pt x="64" y="64"/>
                    </a:cubicBezTo>
                    <a:cubicBezTo>
                      <a:pt x="60" y="70"/>
                      <a:pt x="60" y="67"/>
                      <a:pt x="55" y="70"/>
                    </a:cubicBezTo>
                    <a:cubicBezTo>
                      <a:pt x="50" y="72"/>
                      <a:pt x="50" y="64"/>
                      <a:pt x="41" y="61"/>
                    </a:cubicBezTo>
                    <a:cubicBezTo>
                      <a:pt x="32" y="58"/>
                      <a:pt x="37" y="66"/>
                      <a:pt x="35" y="67"/>
                    </a:cubicBezTo>
                    <a:cubicBezTo>
                      <a:pt x="34" y="69"/>
                      <a:pt x="34" y="66"/>
                      <a:pt x="31" y="69"/>
                    </a:cubicBezTo>
                    <a:cubicBezTo>
                      <a:pt x="29" y="70"/>
                      <a:pt x="24" y="67"/>
                      <a:pt x="24" y="64"/>
                    </a:cubicBezTo>
                    <a:cubicBezTo>
                      <a:pt x="23" y="60"/>
                      <a:pt x="23" y="64"/>
                      <a:pt x="20" y="63"/>
                    </a:cubicBezTo>
                    <a:cubicBezTo>
                      <a:pt x="18" y="60"/>
                      <a:pt x="15" y="66"/>
                      <a:pt x="15" y="63"/>
                    </a:cubicBezTo>
                    <a:cubicBezTo>
                      <a:pt x="15" y="61"/>
                      <a:pt x="11" y="64"/>
                      <a:pt x="11" y="63"/>
                    </a:cubicBezTo>
                    <a:cubicBezTo>
                      <a:pt x="9" y="61"/>
                      <a:pt x="14" y="63"/>
                      <a:pt x="15" y="60"/>
                    </a:cubicBezTo>
                    <a:cubicBezTo>
                      <a:pt x="17" y="58"/>
                      <a:pt x="11" y="61"/>
                      <a:pt x="9" y="60"/>
                    </a:cubicBezTo>
                    <a:cubicBezTo>
                      <a:pt x="8" y="56"/>
                      <a:pt x="12" y="60"/>
                      <a:pt x="11" y="56"/>
                    </a:cubicBezTo>
                    <a:cubicBezTo>
                      <a:pt x="11" y="55"/>
                      <a:pt x="9" y="56"/>
                      <a:pt x="9" y="55"/>
                    </a:cubicBezTo>
                    <a:cubicBezTo>
                      <a:pt x="9" y="52"/>
                      <a:pt x="8" y="53"/>
                      <a:pt x="9" y="50"/>
                    </a:cubicBezTo>
                    <a:cubicBezTo>
                      <a:pt x="11" y="47"/>
                      <a:pt x="8" y="49"/>
                      <a:pt x="6" y="47"/>
                    </a:cubicBezTo>
                    <a:cubicBezTo>
                      <a:pt x="5" y="46"/>
                      <a:pt x="5" y="49"/>
                      <a:pt x="3" y="46"/>
                    </a:cubicBezTo>
                    <a:cubicBezTo>
                      <a:pt x="2" y="44"/>
                      <a:pt x="3" y="39"/>
                      <a:pt x="5" y="42"/>
                    </a:cubicBezTo>
                    <a:cubicBezTo>
                      <a:pt x="5" y="47"/>
                      <a:pt x="9" y="44"/>
                      <a:pt x="6" y="42"/>
                    </a:cubicBezTo>
                    <a:cubicBezTo>
                      <a:pt x="3" y="41"/>
                      <a:pt x="9" y="39"/>
                      <a:pt x="6" y="38"/>
                    </a:cubicBezTo>
                    <a:cubicBezTo>
                      <a:pt x="5" y="38"/>
                      <a:pt x="8" y="36"/>
                      <a:pt x="5" y="35"/>
                    </a:cubicBezTo>
                    <a:cubicBezTo>
                      <a:pt x="3" y="33"/>
                      <a:pt x="9" y="30"/>
                      <a:pt x="5" y="32"/>
                    </a:cubicBezTo>
                    <a:cubicBezTo>
                      <a:pt x="0" y="33"/>
                      <a:pt x="0" y="33"/>
                      <a:pt x="0" y="28"/>
                    </a:cubicBezTo>
                    <a:cubicBezTo>
                      <a:pt x="2" y="25"/>
                      <a:pt x="2" y="27"/>
                      <a:pt x="3" y="25"/>
                    </a:cubicBezTo>
                    <a:cubicBezTo>
                      <a:pt x="6" y="21"/>
                      <a:pt x="9" y="21"/>
                      <a:pt x="11" y="22"/>
                    </a:cubicBezTo>
                    <a:cubicBezTo>
                      <a:pt x="11" y="24"/>
                      <a:pt x="14" y="24"/>
                      <a:pt x="12" y="22"/>
                    </a:cubicBezTo>
                    <a:cubicBezTo>
                      <a:pt x="11" y="21"/>
                      <a:pt x="17" y="19"/>
                      <a:pt x="15" y="21"/>
                    </a:cubicBezTo>
                    <a:cubicBezTo>
                      <a:pt x="15" y="22"/>
                      <a:pt x="23" y="22"/>
                      <a:pt x="23" y="22"/>
                    </a:cubicBezTo>
                    <a:cubicBezTo>
                      <a:pt x="24" y="21"/>
                      <a:pt x="17" y="21"/>
                      <a:pt x="26" y="19"/>
                    </a:cubicBezTo>
                    <a:cubicBezTo>
                      <a:pt x="34" y="18"/>
                      <a:pt x="28" y="19"/>
                      <a:pt x="26" y="18"/>
                    </a:cubicBezTo>
                    <a:cubicBezTo>
                      <a:pt x="24" y="16"/>
                      <a:pt x="23" y="16"/>
                      <a:pt x="24" y="14"/>
                    </a:cubicBezTo>
                    <a:cubicBezTo>
                      <a:pt x="24" y="13"/>
                      <a:pt x="24" y="13"/>
                      <a:pt x="29" y="13"/>
                    </a:cubicBezTo>
                    <a:cubicBezTo>
                      <a:pt x="32" y="14"/>
                      <a:pt x="32" y="11"/>
                      <a:pt x="37" y="13"/>
                    </a:cubicBezTo>
                    <a:cubicBezTo>
                      <a:pt x="40" y="14"/>
                      <a:pt x="41" y="14"/>
                      <a:pt x="43" y="13"/>
                    </a:cubicBezTo>
                    <a:cubicBezTo>
                      <a:pt x="43" y="11"/>
                      <a:pt x="46" y="8"/>
                      <a:pt x="55" y="5"/>
                    </a:cubicBezTo>
                    <a:cubicBezTo>
                      <a:pt x="63" y="2"/>
                      <a:pt x="66" y="7"/>
                      <a:pt x="70" y="4"/>
                    </a:cubicBezTo>
                    <a:cubicBezTo>
                      <a:pt x="75" y="0"/>
                      <a:pt x="70" y="10"/>
                      <a:pt x="76" y="7"/>
                    </a:cubicBezTo>
                    <a:cubicBezTo>
                      <a:pt x="82" y="5"/>
                      <a:pt x="79" y="13"/>
                      <a:pt x="84" y="11"/>
                    </a:cubicBezTo>
                    <a:cubicBezTo>
                      <a:pt x="87" y="10"/>
                      <a:pt x="84" y="11"/>
                      <a:pt x="89" y="14"/>
                    </a:cubicBezTo>
                    <a:cubicBezTo>
                      <a:pt x="93" y="16"/>
                      <a:pt x="90" y="11"/>
                      <a:pt x="95" y="14"/>
                    </a:cubicBezTo>
                    <a:cubicBezTo>
                      <a:pt x="98" y="19"/>
                      <a:pt x="104" y="11"/>
                      <a:pt x="108" y="14"/>
                    </a:cubicBezTo>
                    <a:cubicBezTo>
                      <a:pt x="113" y="19"/>
                      <a:pt x="122" y="11"/>
                      <a:pt x="122" y="10"/>
                    </a:cubicBezTo>
                    <a:cubicBezTo>
                      <a:pt x="125" y="11"/>
                      <a:pt x="124" y="10"/>
                      <a:pt x="127" y="10"/>
                    </a:cubicBezTo>
                    <a:cubicBezTo>
                      <a:pt x="127" y="10"/>
                      <a:pt x="130" y="11"/>
                      <a:pt x="130" y="10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8"/>
                      <a:pt x="133" y="8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7" y="14"/>
                      <a:pt x="137" y="13"/>
                      <a:pt x="139" y="13"/>
                    </a:cubicBezTo>
                    <a:cubicBezTo>
                      <a:pt x="139" y="14"/>
                      <a:pt x="139" y="14"/>
                      <a:pt x="139" y="14"/>
                    </a:cubicBezTo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7" name="Freeform 49"/>
              <p:cNvSpPr>
                <a:spLocks/>
              </p:cNvSpPr>
              <p:nvPr/>
            </p:nvSpPr>
            <p:spPr bwMode="auto">
              <a:xfrm>
                <a:off x="3505" y="2220"/>
                <a:ext cx="224" cy="167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5" y="14"/>
                  </a:cxn>
                  <a:cxn ang="0">
                    <a:pos x="13" y="11"/>
                  </a:cxn>
                  <a:cxn ang="0">
                    <a:pos x="17" y="24"/>
                  </a:cxn>
                  <a:cxn ang="0">
                    <a:pos x="11" y="24"/>
                  </a:cxn>
                  <a:cxn ang="0">
                    <a:pos x="7" y="24"/>
                  </a:cxn>
                  <a:cxn ang="0">
                    <a:pos x="3" y="30"/>
                  </a:cxn>
                  <a:cxn ang="0">
                    <a:pos x="7" y="33"/>
                  </a:cxn>
                  <a:cxn ang="0">
                    <a:pos x="9" y="36"/>
                  </a:cxn>
                  <a:cxn ang="0">
                    <a:pos x="8" y="36"/>
                  </a:cxn>
                  <a:cxn ang="0">
                    <a:pos x="8" y="39"/>
                  </a:cxn>
                  <a:cxn ang="0">
                    <a:pos x="13" y="45"/>
                  </a:cxn>
                  <a:cxn ang="0">
                    <a:pos x="13" y="61"/>
                  </a:cxn>
                  <a:cxn ang="0">
                    <a:pos x="32" y="53"/>
                  </a:cxn>
                  <a:cxn ang="0">
                    <a:pos x="40" y="53"/>
                  </a:cxn>
                  <a:cxn ang="0">
                    <a:pos x="52" y="58"/>
                  </a:cxn>
                  <a:cxn ang="0">
                    <a:pos x="64" y="68"/>
                  </a:cxn>
                  <a:cxn ang="0">
                    <a:pos x="71" y="73"/>
                  </a:cxn>
                  <a:cxn ang="0">
                    <a:pos x="71" y="81"/>
                  </a:cxn>
                  <a:cxn ang="0">
                    <a:pos x="81" y="84"/>
                  </a:cxn>
                  <a:cxn ang="0">
                    <a:pos x="98" y="68"/>
                  </a:cxn>
                  <a:cxn ang="0">
                    <a:pos x="113" y="61"/>
                  </a:cxn>
                  <a:cxn ang="0">
                    <a:pos x="107" y="51"/>
                  </a:cxn>
                  <a:cxn ang="0">
                    <a:pos x="84" y="34"/>
                  </a:cxn>
                  <a:cxn ang="0">
                    <a:pos x="75" y="19"/>
                  </a:cxn>
                  <a:cxn ang="0">
                    <a:pos x="63" y="17"/>
                  </a:cxn>
                  <a:cxn ang="0">
                    <a:pos x="63" y="11"/>
                  </a:cxn>
                  <a:cxn ang="0">
                    <a:pos x="54" y="5"/>
                  </a:cxn>
                  <a:cxn ang="0">
                    <a:pos x="46" y="4"/>
                  </a:cxn>
                  <a:cxn ang="0">
                    <a:pos x="37" y="11"/>
                  </a:cxn>
                  <a:cxn ang="0">
                    <a:pos x="29" y="17"/>
                  </a:cxn>
                  <a:cxn ang="0">
                    <a:pos x="19" y="10"/>
                  </a:cxn>
                  <a:cxn ang="0">
                    <a:pos x="5" y="10"/>
                  </a:cxn>
                </a:cxnLst>
                <a:rect l="0" t="0" r="r" b="b"/>
                <a:pathLst>
                  <a:path w="115" h="86">
                    <a:moveTo>
                      <a:pt x="0" y="13"/>
                    </a:moveTo>
                    <a:cubicBezTo>
                      <a:pt x="3" y="14"/>
                      <a:pt x="2" y="14"/>
                      <a:pt x="2" y="16"/>
                    </a:cubicBezTo>
                    <a:cubicBezTo>
                      <a:pt x="3" y="17"/>
                      <a:pt x="3" y="21"/>
                      <a:pt x="3" y="17"/>
                    </a:cubicBezTo>
                    <a:cubicBezTo>
                      <a:pt x="3" y="16"/>
                      <a:pt x="5" y="14"/>
                      <a:pt x="5" y="14"/>
                    </a:cubicBezTo>
                    <a:cubicBezTo>
                      <a:pt x="3" y="14"/>
                      <a:pt x="3" y="10"/>
                      <a:pt x="8" y="10"/>
                    </a:cubicBezTo>
                    <a:cubicBezTo>
                      <a:pt x="11" y="8"/>
                      <a:pt x="13" y="8"/>
                      <a:pt x="13" y="11"/>
                    </a:cubicBezTo>
                    <a:cubicBezTo>
                      <a:pt x="13" y="13"/>
                      <a:pt x="13" y="16"/>
                      <a:pt x="17" y="19"/>
                    </a:cubicBezTo>
                    <a:cubicBezTo>
                      <a:pt x="22" y="21"/>
                      <a:pt x="17" y="25"/>
                      <a:pt x="17" y="24"/>
                    </a:cubicBezTo>
                    <a:cubicBezTo>
                      <a:pt x="16" y="22"/>
                      <a:pt x="14" y="22"/>
                      <a:pt x="16" y="24"/>
                    </a:cubicBezTo>
                    <a:cubicBezTo>
                      <a:pt x="16" y="25"/>
                      <a:pt x="11" y="27"/>
                      <a:pt x="11" y="24"/>
                    </a:cubicBezTo>
                    <a:cubicBezTo>
                      <a:pt x="11" y="21"/>
                      <a:pt x="9" y="25"/>
                      <a:pt x="8" y="24"/>
                    </a:cubicBezTo>
                    <a:cubicBezTo>
                      <a:pt x="8" y="22"/>
                      <a:pt x="7" y="25"/>
                      <a:pt x="7" y="24"/>
                    </a:cubicBezTo>
                    <a:cubicBezTo>
                      <a:pt x="7" y="22"/>
                      <a:pt x="3" y="19"/>
                      <a:pt x="5" y="22"/>
                    </a:cubicBezTo>
                    <a:cubicBezTo>
                      <a:pt x="5" y="25"/>
                      <a:pt x="2" y="28"/>
                      <a:pt x="3" y="30"/>
                    </a:cubicBezTo>
                    <a:cubicBezTo>
                      <a:pt x="3" y="31"/>
                      <a:pt x="5" y="36"/>
                      <a:pt x="5" y="34"/>
                    </a:cubicBezTo>
                    <a:cubicBezTo>
                      <a:pt x="7" y="34"/>
                      <a:pt x="5" y="33"/>
                      <a:pt x="7" y="33"/>
                    </a:cubicBezTo>
                    <a:cubicBezTo>
                      <a:pt x="8" y="33"/>
                      <a:pt x="9" y="31"/>
                      <a:pt x="9" y="33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1" y="36"/>
                      <a:pt x="11" y="38"/>
                      <a:pt x="9" y="38"/>
                    </a:cubicBezTo>
                    <a:cubicBezTo>
                      <a:pt x="7" y="38"/>
                      <a:pt x="8" y="36"/>
                      <a:pt x="8" y="36"/>
                    </a:cubicBezTo>
                    <a:cubicBezTo>
                      <a:pt x="7" y="36"/>
                      <a:pt x="5" y="41"/>
                      <a:pt x="7" y="41"/>
                    </a:cubicBezTo>
                    <a:cubicBezTo>
                      <a:pt x="8" y="42"/>
                      <a:pt x="7" y="39"/>
                      <a:pt x="8" y="39"/>
                    </a:cubicBezTo>
                    <a:cubicBezTo>
                      <a:pt x="9" y="41"/>
                      <a:pt x="9" y="41"/>
                      <a:pt x="11" y="42"/>
                    </a:cubicBezTo>
                    <a:cubicBezTo>
                      <a:pt x="11" y="44"/>
                      <a:pt x="14" y="44"/>
                      <a:pt x="13" y="45"/>
                    </a:cubicBezTo>
                    <a:cubicBezTo>
                      <a:pt x="11" y="47"/>
                      <a:pt x="11" y="5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23" y="61"/>
                      <a:pt x="16" y="58"/>
                      <a:pt x="23" y="55"/>
                    </a:cubicBezTo>
                    <a:cubicBezTo>
                      <a:pt x="28" y="51"/>
                      <a:pt x="31" y="56"/>
                      <a:pt x="32" y="53"/>
                    </a:cubicBezTo>
                    <a:cubicBezTo>
                      <a:pt x="32" y="51"/>
                      <a:pt x="35" y="50"/>
                      <a:pt x="37" y="51"/>
                    </a:cubicBezTo>
                    <a:cubicBezTo>
                      <a:pt x="37" y="53"/>
                      <a:pt x="39" y="50"/>
                      <a:pt x="40" y="53"/>
                    </a:cubicBezTo>
                    <a:cubicBezTo>
                      <a:pt x="40" y="56"/>
                      <a:pt x="46" y="55"/>
                      <a:pt x="46" y="58"/>
                    </a:cubicBezTo>
                    <a:cubicBezTo>
                      <a:pt x="48" y="59"/>
                      <a:pt x="48" y="56"/>
                      <a:pt x="52" y="58"/>
                    </a:cubicBezTo>
                    <a:cubicBezTo>
                      <a:pt x="58" y="59"/>
                      <a:pt x="54" y="62"/>
                      <a:pt x="58" y="64"/>
                    </a:cubicBezTo>
                    <a:cubicBezTo>
                      <a:pt x="63" y="65"/>
                      <a:pt x="61" y="68"/>
                      <a:pt x="64" y="68"/>
                    </a:cubicBezTo>
                    <a:cubicBezTo>
                      <a:pt x="67" y="68"/>
                      <a:pt x="69" y="68"/>
                      <a:pt x="71" y="70"/>
                    </a:cubicBezTo>
                    <a:cubicBezTo>
                      <a:pt x="71" y="72"/>
                      <a:pt x="69" y="70"/>
                      <a:pt x="71" y="73"/>
                    </a:cubicBezTo>
                    <a:cubicBezTo>
                      <a:pt x="71" y="75"/>
                      <a:pt x="69" y="76"/>
                      <a:pt x="71" y="76"/>
                    </a:cubicBezTo>
                    <a:cubicBezTo>
                      <a:pt x="72" y="78"/>
                      <a:pt x="71" y="79"/>
                      <a:pt x="71" y="81"/>
                    </a:cubicBezTo>
                    <a:cubicBezTo>
                      <a:pt x="74" y="81"/>
                      <a:pt x="72" y="82"/>
                      <a:pt x="75" y="82"/>
                    </a:cubicBezTo>
                    <a:cubicBezTo>
                      <a:pt x="80" y="81"/>
                      <a:pt x="77" y="86"/>
                      <a:pt x="81" y="84"/>
                    </a:cubicBezTo>
                    <a:cubicBezTo>
                      <a:pt x="86" y="82"/>
                      <a:pt x="86" y="78"/>
                      <a:pt x="89" y="76"/>
                    </a:cubicBezTo>
                    <a:cubicBezTo>
                      <a:pt x="92" y="75"/>
                      <a:pt x="96" y="76"/>
                      <a:pt x="98" y="68"/>
                    </a:cubicBezTo>
                    <a:cubicBezTo>
                      <a:pt x="100" y="61"/>
                      <a:pt x="103" y="64"/>
                      <a:pt x="106" y="61"/>
                    </a:cubicBezTo>
                    <a:cubicBezTo>
                      <a:pt x="107" y="58"/>
                      <a:pt x="109" y="62"/>
                      <a:pt x="113" y="61"/>
                    </a:cubicBezTo>
                    <a:cubicBezTo>
                      <a:pt x="112" y="55"/>
                      <a:pt x="115" y="55"/>
                      <a:pt x="113" y="55"/>
                    </a:cubicBezTo>
                    <a:cubicBezTo>
                      <a:pt x="110" y="53"/>
                      <a:pt x="109" y="50"/>
                      <a:pt x="107" y="51"/>
                    </a:cubicBezTo>
                    <a:cubicBezTo>
                      <a:pt x="104" y="53"/>
                      <a:pt x="96" y="44"/>
                      <a:pt x="95" y="44"/>
                    </a:cubicBezTo>
                    <a:cubicBezTo>
                      <a:pt x="92" y="44"/>
                      <a:pt x="89" y="39"/>
                      <a:pt x="84" y="34"/>
                    </a:cubicBezTo>
                    <a:cubicBezTo>
                      <a:pt x="80" y="31"/>
                      <a:pt x="81" y="28"/>
                      <a:pt x="78" y="27"/>
                    </a:cubicBezTo>
                    <a:cubicBezTo>
                      <a:pt x="77" y="25"/>
                      <a:pt x="78" y="21"/>
                      <a:pt x="75" y="19"/>
                    </a:cubicBezTo>
                    <a:cubicBezTo>
                      <a:pt x="71" y="17"/>
                      <a:pt x="72" y="21"/>
                      <a:pt x="71" y="19"/>
                    </a:cubicBezTo>
                    <a:cubicBezTo>
                      <a:pt x="67" y="17"/>
                      <a:pt x="66" y="21"/>
                      <a:pt x="63" y="17"/>
                    </a:cubicBezTo>
                    <a:cubicBezTo>
                      <a:pt x="60" y="14"/>
                      <a:pt x="63" y="16"/>
                      <a:pt x="61" y="14"/>
                    </a:cubicBezTo>
                    <a:cubicBezTo>
                      <a:pt x="60" y="13"/>
                      <a:pt x="64" y="13"/>
                      <a:pt x="63" y="11"/>
                    </a:cubicBezTo>
                    <a:cubicBezTo>
                      <a:pt x="58" y="8"/>
                      <a:pt x="64" y="7"/>
                      <a:pt x="60" y="7"/>
                    </a:cubicBezTo>
                    <a:cubicBezTo>
                      <a:pt x="52" y="7"/>
                      <a:pt x="57" y="5"/>
                      <a:pt x="54" y="5"/>
                    </a:cubicBezTo>
                    <a:cubicBezTo>
                      <a:pt x="51" y="4"/>
                      <a:pt x="51" y="0"/>
                      <a:pt x="49" y="2"/>
                    </a:cubicBezTo>
                    <a:cubicBezTo>
                      <a:pt x="48" y="4"/>
                      <a:pt x="45" y="2"/>
                      <a:pt x="46" y="4"/>
                    </a:cubicBezTo>
                    <a:cubicBezTo>
                      <a:pt x="51" y="7"/>
                      <a:pt x="45" y="4"/>
                      <a:pt x="45" y="7"/>
                    </a:cubicBezTo>
                    <a:cubicBezTo>
                      <a:pt x="45" y="10"/>
                      <a:pt x="39" y="7"/>
                      <a:pt x="37" y="11"/>
                    </a:cubicBezTo>
                    <a:cubicBezTo>
                      <a:pt x="35" y="16"/>
                      <a:pt x="39" y="16"/>
                      <a:pt x="39" y="17"/>
                    </a:cubicBezTo>
                    <a:cubicBezTo>
                      <a:pt x="37" y="19"/>
                      <a:pt x="32" y="17"/>
                      <a:pt x="29" y="17"/>
                    </a:cubicBezTo>
                    <a:cubicBezTo>
                      <a:pt x="26" y="17"/>
                      <a:pt x="25" y="19"/>
                      <a:pt x="25" y="17"/>
                    </a:cubicBezTo>
                    <a:cubicBezTo>
                      <a:pt x="20" y="11"/>
                      <a:pt x="22" y="11"/>
                      <a:pt x="19" y="10"/>
                    </a:cubicBezTo>
                    <a:cubicBezTo>
                      <a:pt x="17" y="8"/>
                      <a:pt x="16" y="5"/>
                      <a:pt x="13" y="7"/>
                    </a:cubicBezTo>
                    <a:cubicBezTo>
                      <a:pt x="9" y="7"/>
                      <a:pt x="7" y="8"/>
                      <a:pt x="5" y="10"/>
                    </a:cubicBezTo>
                    <a:cubicBezTo>
                      <a:pt x="2" y="11"/>
                      <a:pt x="0" y="13"/>
                      <a:pt x="0" y="1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8" name="Freeform 50"/>
              <p:cNvSpPr>
                <a:spLocks/>
              </p:cNvSpPr>
              <p:nvPr/>
            </p:nvSpPr>
            <p:spPr bwMode="auto">
              <a:xfrm>
                <a:off x="3560" y="2160"/>
                <a:ext cx="271" cy="184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2" y="25"/>
                  </a:cxn>
                  <a:cxn ang="0">
                    <a:pos x="20" y="22"/>
                  </a:cxn>
                  <a:cxn ang="0">
                    <a:pos x="21" y="0"/>
                  </a:cxn>
                  <a:cxn ang="0">
                    <a:pos x="1" y="11"/>
                  </a:cxn>
                  <a:cxn ang="0">
                    <a:pos x="11" y="48"/>
                  </a:cxn>
                  <a:cxn ang="0">
                    <a:pos x="17" y="37"/>
                  </a:cxn>
                  <a:cxn ang="0">
                    <a:pos x="21" y="33"/>
                  </a:cxn>
                  <a:cxn ang="0">
                    <a:pos x="32" y="37"/>
                  </a:cxn>
                  <a:cxn ang="0">
                    <a:pos x="33" y="45"/>
                  </a:cxn>
                  <a:cxn ang="0">
                    <a:pos x="43" y="50"/>
                  </a:cxn>
                  <a:cxn ang="0">
                    <a:pos x="50" y="58"/>
                  </a:cxn>
                  <a:cxn ang="0">
                    <a:pos x="67" y="75"/>
                  </a:cxn>
                  <a:cxn ang="0">
                    <a:pos x="85" y="86"/>
                  </a:cxn>
                  <a:cxn ang="0">
                    <a:pos x="91" y="93"/>
                  </a:cxn>
                  <a:cxn ang="0">
                    <a:pos x="96" y="89"/>
                  </a:cxn>
                  <a:cxn ang="0">
                    <a:pos x="97" y="75"/>
                  </a:cxn>
                  <a:cxn ang="0">
                    <a:pos x="91" y="72"/>
                  </a:cxn>
                  <a:cxn ang="0">
                    <a:pos x="102" y="65"/>
                  </a:cxn>
                  <a:cxn ang="0">
                    <a:pos x="108" y="54"/>
                  </a:cxn>
                  <a:cxn ang="0">
                    <a:pos x="116" y="51"/>
                  </a:cxn>
                  <a:cxn ang="0">
                    <a:pos x="117" y="56"/>
                  </a:cxn>
                  <a:cxn ang="0">
                    <a:pos x="120" y="61"/>
                  </a:cxn>
                  <a:cxn ang="0">
                    <a:pos x="130" y="59"/>
                  </a:cxn>
                  <a:cxn ang="0">
                    <a:pos x="131" y="51"/>
                  </a:cxn>
                  <a:cxn ang="0">
                    <a:pos x="114" y="47"/>
                  </a:cxn>
                  <a:cxn ang="0">
                    <a:pos x="119" y="39"/>
                  </a:cxn>
                  <a:cxn ang="0">
                    <a:pos x="116" y="40"/>
                  </a:cxn>
                  <a:cxn ang="0">
                    <a:pos x="107" y="47"/>
                  </a:cxn>
                  <a:cxn ang="0">
                    <a:pos x="101" y="54"/>
                  </a:cxn>
                  <a:cxn ang="0">
                    <a:pos x="96" y="54"/>
                  </a:cxn>
                  <a:cxn ang="0">
                    <a:pos x="96" y="51"/>
                  </a:cxn>
                  <a:cxn ang="0">
                    <a:pos x="85" y="47"/>
                  </a:cxn>
                  <a:cxn ang="0">
                    <a:pos x="81" y="40"/>
                  </a:cxn>
                  <a:cxn ang="0">
                    <a:pos x="81" y="31"/>
                  </a:cxn>
                  <a:cxn ang="0">
                    <a:pos x="70" y="22"/>
                  </a:cxn>
                  <a:cxn ang="0">
                    <a:pos x="46" y="22"/>
                  </a:cxn>
                  <a:cxn ang="0">
                    <a:pos x="43" y="14"/>
                  </a:cxn>
                </a:cxnLst>
                <a:rect l="0" t="0" r="r" b="b"/>
                <a:pathLst>
                  <a:path w="140" h="95">
                    <a:moveTo>
                      <a:pt x="43" y="14"/>
                    </a:moveTo>
                    <a:cubicBezTo>
                      <a:pt x="36" y="20"/>
                      <a:pt x="40" y="19"/>
                      <a:pt x="41" y="20"/>
                    </a:cubicBezTo>
                    <a:cubicBezTo>
                      <a:pt x="43" y="22"/>
                      <a:pt x="38" y="23"/>
                      <a:pt x="36" y="23"/>
                    </a:cubicBezTo>
                    <a:cubicBezTo>
                      <a:pt x="33" y="22"/>
                      <a:pt x="35" y="25"/>
                      <a:pt x="32" y="25"/>
                    </a:cubicBezTo>
                    <a:cubicBezTo>
                      <a:pt x="29" y="25"/>
                      <a:pt x="33" y="22"/>
                      <a:pt x="29" y="20"/>
                    </a:cubicBezTo>
                    <a:cubicBezTo>
                      <a:pt x="23" y="20"/>
                      <a:pt x="20" y="25"/>
                      <a:pt x="20" y="22"/>
                    </a:cubicBezTo>
                    <a:cubicBezTo>
                      <a:pt x="20" y="17"/>
                      <a:pt x="18" y="14"/>
                      <a:pt x="20" y="12"/>
                    </a:cubicBezTo>
                    <a:cubicBezTo>
                      <a:pt x="20" y="11"/>
                      <a:pt x="17" y="11"/>
                      <a:pt x="21" y="0"/>
                    </a:cubicBezTo>
                    <a:cubicBezTo>
                      <a:pt x="20" y="0"/>
                      <a:pt x="6" y="5"/>
                      <a:pt x="3" y="6"/>
                    </a:cubicBezTo>
                    <a:cubicBezTo>
                      <a:pt x="0" y="6"/>
                      <a:pt x="1" y="6"/>
                      <a:pt x="1" y="11"/>
                    </a:cubicBezTo>
                    <a:cubicBezTo>
                      <a:pt x="1" y="14"/>
                      <a:pt x="1" y="48"/>
                      <a:pt x="1" y="48"/>
                    </a:cubicBezTo>
                    <a:cubicBezTo>
                      <a:pt x="4" y="48"/>
                      <a:pt x="9" y="50"/>
                      <a:pt x="11" y="48"/>
                    </a:cubicBezTo>
                    <a:cubicBezTo>
                      <a:pt x="11" y="47"/>
                      <a:pt x="7" y="47"/>
                      <a:pt x="9" y="42"/>
                    </a:cubicBezTo>
                    <a:cubicBezTo>
                      <a:pt x="11" y="37"/>
                      <a:pt x="17" y="40"/>
                      <a:pt x="17" y="37"/>
                    </a:cubicBezTo>
                    <a:cubicBezTo>
                      <a:pt x="17" y="34"/>
                      <a:pt x="23" y="37"/>
                      <a:pt x="18" y="34"/>
                    </a:cubicBezTo>
                    <a:cubicBezTo>
                      <a:pt x="17" y="33"/>
                      <a:pt x="20" y="34"/>
                      <a:pt x="21" y="33"/>
                    </a:cubicBezTo>
                    <a:cubicBezTo>
                      <a:pt x="23" y="31"/>
                      <a:pt x="23" y="34"/>
                      <a:pt x="26" y="36"/>
                    </a:cubicBezTo>
                    <a:cubicBezTo>
                      <a:pt x="29" y="36"/>
                      <a:pt x="24" y="37"/>
                      <a:pt x="32" y="37"/>
                    </a:cubicBezTo>
                    <a:cubicBezTo>
                      <a:pt x="36" y="37"/>
                      <a:pt x="30" y="39"/>
                      <a:pt x="35" y="42"/>
                    </a:cubicBezTo>
                    <a:cubicBezTo>
                      <a:pt x="36" y="44"/>
                      <a:pt x="32" y="44"/>
                      <a:pt x="33" y="45"/>
                    </a:cubicBezTo>
                    <a:cubicBezTo>
                      <a:pt x="35" y="47"/>
                      <a:pt x="32" y="45"/>
                      <a:pt x="35" y="48"/>
                    </a:cubicBezTo>
                    <a:cubicBezTo>
                      <a:pt x="38" y="51"/>
                      <a:pt x="40" y="48"/>
                      <a:pt x="43" y="50"/>
                    </a:cubicBezTo>
                    <a:cubicBezTo>
                      <a:pt x="44" y="51"/>
                      <a:pt x="43" y="48"/>
                      <a:pt x="47" y="50"/>
                    </a:cubicBezTo>
                    <a:cubicBezTo>
                      <a:pt x="50" y="51"/>
                      <a:pt x="49" y="56"/>
                      <a:pt x="50" y="58"/>
                    </a:cubicBezTo>
                    <a:cubicBezTo>
                      <a:pt x="53" y="59"/>
                      <a:pt x="52" y="62"/>
                      <a:pt x="56" y="65"/>
                    </a:cubicBezTo>
                    <a:cubicBezTo>
                      <a:pt x="61" y="70"/>
                      <a:pt x="64" y="75"/>
                      <a:pt x="67" y="75"/>
                    </a:cubicBezTo>
                    <a:cubicBezTo>
                      <a:pt x="68" y="75"/>
                      <a:pt x="76" y="84"/>
                      <a:pt x="79" y="83"/>
                    </a:cubicBezTo>
                    <a:cubicBezTo>
                      <a:pt x="81" y="81"/>
                      <a:pt x="82" y="84"/>
                      <a:pt x="85" y="86"/>
                    </a:cubicBezTo>
                    <a:cubicBezTo>
                      <a:pt x="87" y="86"/>
                      <a:pt x="84" y="86"/>
                      <a:pt x="85" y="92"/>
                    </a:cubicBezTo>
                    <a:cubicBezTo>
                      <a:pt x="90" y="90"/>
                      <a:pt x="90" y="95"/>
                      <a:pt x="91" y="93"/>
                    </a:cubicBezTo>
                    <a:cubicBezTo>
                      <a:pt x="93" y="93"/>
                      <a:pt x="93" y="93"/>
                      <a:pt x="94" y="95"/>
                    </a:cubicBezTo>
                    <a:cubicBezTo>
                      <a:pt x="94" y="93"/>
                      <a:pt x="94" y="92"/>
                      <a:pt x="96" y="89"/>
                    </a:cubicBezTo>
                    <a:cubicBezTo>
                      <a:pt x="99" y="84"/>
                      <a:pt x="101" y="84"/>
                      <a:pt x="97" y="81"/>
                    </a:cubicBezTo>
                    <a:cubicBezTo>
                      <a:pt x="96" y="78"/>
                      <a:pt x="99" y="76"/>
                      <a:pt x="97" y="75"/>
                    </a:cubicBezTo>
                    <a:cubicBezTo>
                      <a:pt x="96" y="73"/>
                      <a:pt x="94" y="76"/>
                      <a:pt x="94" y="73"/>
                    </a:cubicBezTo>
                    <a:cubicBezTo>
                      <a:pt x="94" y="72"/>
                      <a:pt x="93" y="72"/>
                      <a:pt x="91" y="72"/>
                    </a:cubicBezTo>
                    <a:cubicBezTo>
                      <a:pt x="90" y="72"/>
                      <a:pt x="93" y="67"/>
                      <a:pt x="96" y="67"/>
                    </a:cubicBezTo>
                    <a:cubicBezTo>
                      <a:pt x="99" y="69"/>
                      <a:pt x="101" y="69"/>
                      <a:pt x="102" y="65"/>
                    </a:cubicBezTo>
                    <a:cubicBezTo>
                      <a:pt x="105" y="61"/>
                      <a:pt x="101" y="61"/>
                      <a:pt x="105" y="61"/>
                    </a:cubicBezTo>
                    <a:cubicBezTo>
                      <a:pt x="108" y="61"/>
                      <a:pt x="105" y="56"/>
                      <a:pt x="108" y="54"/>
                    </a:cubicBezTo>
                    <a:cubicBezTo>
                      <a:pt x="108" y="53"/>
                      <a:pt x="108" y="56"/>
                      <a:pt x="113" y="54"/>
                    </a:cubicBezTo>
                    <a:cubicBezTo>
                      <a:pt x="116" y="53"/>
                      <a:pt x="114" y="51"/>
                      <a:pt x="116" y="51"/>
                    </a:cubicBezTo>
                    <a:cubicBezTo>
                      <a:pt x="117" y="51"/>
                      <a:pt x="117" y="54"/>
                      <a:pt x="117" y="54"/>
                    </a:cubicBezTo>
                    <a:cubicBezTo>
                      <a:pt x="119" y="54"/>
                      <a:pt x="119" y="54"/>
                      <a:pt x="117" y="56"/>
                    </a:cubicBezTo>
                    <a:cubicBezTo>
                      <a:pt x="116" y="58"/>
                      <a:pt x="114" y="59"/>
                      <a:pt x="116" y="59"/>
                    </a:cubicBezTo>
                    <a:cubicBezTo>
                      <a:pt x="117" y="59"/>
                      <a:pt x="116" y="62"/>
                      <a:pt x="120" y="61"/>
                    </a:cubicBezTo>
                    <a:cubicBezTo>
                      <a:pt x="122" y="59"/>
                      <a:pt x="122" y="59"/>
                      <a:pt x="125" y="62"/>
                    </a:cubicBezTo>
                    <a:cubicBezTo>
                      <a:pt x="128" y="64"/>
                      <a:pt x="128" y="58"/>
                      <a:pt x="130" y="59"/>
                    </a:cubicBezTo>
                    <a:cubicBezTo>
                      <a:pt x="133" y="59"/>
                      <a:pt x="133" y="58"/>
                      <a:pt x="136" y="54"/>
                    </a:cubicBezTo>
                    <a:cubicBezTo>
                      <a:pt x="140" y="53"/>
                      <a:pt x="136" y="54"/>
                      <a:pt x="131" y="51"/>
                    </a:cubicBezTo>
                    <a:cubicBezTo>
                      <a:pt x="125" y="48"/>
                      <a:pt x="126" y="44"/>
                      <a:pt x="123" y="48"/>
                    </a:cubicBezTo>
                    <a:cubicBezTo>
                      <a:pt x="122" y="53"/>
                      <a:pt x="117" y="48"/>
                      <a:pt x="114" y="47"/>
                    </a:cubicBezTo>
                    <a:cubicBezTo>
                      <a:pt x="111" y="45"/>
                      <a:pt x="126" y="39"/>
                      <a:pt x="120" y="37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7" y="39"/>
                      <a:pt x="119" y="40"/>
                      <a:pt x="117" y="40"/>
                    </a:cubicBezTo>
                    <a:cubicBezTo>
                      <a:pt x="116" y="40"/>
                      <a:pt x="117" y="39"/>
                      <a:pt x="116" y="40"/>
                    </a:cubicBezTo>
                    <a:cubicBezTo>
                      <a:pt x="113" y="42"/>
                      <a:pt x="111" y="44"/>
                      <a:pt x="110" y="45"/>
                    </a:cubicBezTo>
                    <a:cubicBezTo>
                      <a:pt x="108" y="47"/>
                      <a:pt x="108" y="47"/>
                      <a:pt x="107" y="47"/>
                    </a:cubicBezTo>
                    <a:cubicBezTo>
                      <a:pt x="104" y="48"/>
                      <a:pt x="105" y="50"/>
                      <a:pt x="104" y="50"/>
                    </a:cubicBezTo>
                    <a:cubicBezTo>
                      <a:pt x="102" y="51"/>
                      <a:pt x="101" y="53"/>
                      <a:pt x="101" y="54"/>
                    </a:cubicBezTo>
                    <a:cubicBezTo>
                      <a:pt x="102" y="56"/>
                      <a:pt x="101" y="58"/>
                      <a:pt x="99" y="56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7" y="51"/>
                      <a:pt x="97" y="53"/>
                      <a:pt x="96" y="51"/>
                    </a:cubicBezTo>
                    <a:cubicBezTo>
                      <a:pt x="96" y="50"/>
                      <a:pt x="96" y="50"/>
                      <a:pt x="90" y="50"/>
                    </a:cubicBezTo>
                    <a:cubicBezTo>
                      <a:pt x="85" y="51"/>
                      <a:pt x="85" y="50"/>
                      <a:pt x="85" y="47"/>
                    </a:cubicBezTo>
                    <a:cubicBezTo>
                      <a:pt x="85" y="44"/>
                      <a:pt x="85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39"/>
                      <a:pt x="81" y="36"/>
                    </a:cubicBezTo>
                    <a:cubicBezTo>
                      <a:pt x="82" y="31"/>
                      <a:pt x="82" y="28"/>
                      <a:pt x="81" y="31"/>
                    </a:cubicBezTo>
                    <a:cubicBezTo>
                      <a:pt x="78" y="33"/>
                      <a:pt x="79" y="26"/>
                      <a:pt x="76" y="25"/>
                    </a:cubicBezTo>
                    <a:cubicBezTo>
                      <a:pt x="73" y="23"/>
                      <a:pt x="73" y="20"/>
                      <a:pt x="70" y="22"/>
                    </a:cubicBezTo>
                    <a:cubicBezTo>
                      <a:pt x="65" y="25"/>
                      <a:pt x="62" y="22"/>
                      <a:pt x="55" y="23"/>
                    </a:cubicBezTo>
                    <a:cubicBezTo>
                      <a:pt x="49" y="25"/>
                      <a:pt x="49" y="25"/>
                      <a:pt x="46" y="22"/>
                    </a:cubicBezTo>
                    <a:cubicBezTo>
                      <a:pt x="44" y="19"/>
                      <a:pt x="43" y="17"/>
                      <a:pt x="43" y="16"/>
                    </a:cubicBezTo>
                    <a:cubicBezTo>
                      <a:pt x="41" y="16"/>
                      <a:pt x="43" y="14"/>
                      <a:pt x="43" y="14"/>
                    </a:cubicBezTo>
                  </a:path>
                </a:pathLst>
              </a:custGeom>
              <a:solidFill>
                <a:srgbClr val="92D050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29" name="Freeform 51"/>
              <p:cNvSpPr>
                <a:spLocks/>
              </p:cNvSpPr>
              <p:nvPr/>
            </p:nvSpPr>
            <p:spPr bwMode="auto">
              <a:xfrm>
                <a:off x="3767" y="2212"/>
                <a:ext cx="167" cy="89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7" y="20"/>
                  </a:cxn>
                  <a:cxn ang="0">
                    <a:pos x="16" y="21"/>
                  </a:cxn>
                  <a:cxn ang="0">
                    <a:pos x="24" y="24"/>
                  </a:cxn>
                  <a:cxn ang="0">
                    <a:pos x="29" y="27"/>
                  </a:cxn>
                  <a:cxn ang="0">
                    <a:pos x="22" y="32"/>
                  </a:cxn>
                  <a:cxn ang="0">
                    <a:pos x="18" y="35"/>
                  </a:cxn>
                  <a:cxn ang="0">
                    <a:pos x="13" y="34"/>
                  </a:cxn>
                  <a:cxn ang="0">
                    <a:pos x="10" y="37"/>
                  </a:cxn>
                  <a:cxn ang="0">
                    <a:pos x="9" y="35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0" y="41"/>
                  </a:cxn>
                  <a:cxn ang="0">
                    <a:pos x="18" y="41"/>
                  </a:cxn>
                  <a:cxn ang="0">
                    <a:pos x="22" y="44"/>
                  </a:cxn>
                  <a:cxn ang="0">
                    <a:pos x="29" y="43"/>
                  </a:cxn>
                  <a:cxn ang="0">
                    <a:pos x="35" y="43"/>
                  </a:cxn>
                  <a:cxn ang="0">
                    <a:pos x="39" y="35"/>
                  </a:cxn>
                  <a:cxn ang="0">
                    <a:pos x="45" y="31"/>
                  </a:cxn>
                  <a:cxn ang="0">
                    <a:pos x="50" y="31"/>
                  </a:cxn>
                  <a:cxn ang="0">
                    <a:pos x="54" y="32"/>
                  </a:cxn>
                  <a:cxn ang="0">
                    <a:pos x="59" y="26"/>
                  </a:cxn>
                  <a:cxn ang="0">
                    <a:pos x="71" y="21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79" y="7"/>
                  </a:cxn>
                  <a:cxn ang="0">
                    <a:pos x="62" y="4"/>
                  </a:cxn>
                  <a:cxn ang="0">
                    <a:pos x="47" y="4"/>
                  </a:cxn>
                  <a:cxn ang="0">
                    <a:pos x="36" y="1"/>
                  </a:cxn>
                  <a:cxn ang="0">
                    <a:pos x="32" y="9"/>
                  </a:cxn>
                  <a:cxn ang="0">
                    <a:pos x="18" y="4"/>
                  </a:cxn>
                  <a:cxn ang="0">
                    <a:pos x="13" y="10"/>
                  </a:cxn>
                </a:cxnLst>
                <a:rect l="0" t="0" r="r" b="b"/>
                <a:pathLst>
                  <a:path w="86" h="46">
                    <a:moveTo>
                      <a:pt x="13" y="10"/>
                    </a:moveTo>
                    <a:cubicBezTo>
                      <a:pt x="19" y="12"/>
                      <a:pt x="4" y="18"/>
                      <a:pt x="7" y="20"/>
                    </a:cubicBezTo>
                    <a:cubicBezTo>
                      <a:pt x="10" y="21"/>
                      <a:pt x="15" y="26"/>
                      <a:pt x="16" y="21"/>
                    </a:cubicBezTo>
                    <a:cubicBezTo>
                      <a:pt x="19" y="17"/>
                      <a:pt x="18" y="21"/>
                      <a:pt x="24" y="24"/>
                    </a:cubicBezTo>
                    <a:cubicBezTo>
                      <a:pt x="29" y="27"/>
                      <a:pt x="33" y="26"/>
                      <a:pt x="29" y="27"/>
                    </a:cubicBezTo>
                    <a:cubicBezTo>
                      <a:pt x="25" y="31"/>
                      <a:pt x="25" y="32"/>
                      <a:pt x="22" y="32"/>
                    </a:cubicBezTo>
                    <a:cubicBezTo>
                      <a:pt x="21" y="31"/>
                      <a:pt x="21" y="37"/>
                      <a:pt x="18" y="35"/>
                    </a:cubicBezTo>
                    <a:cubicBezTo>
                      <a:pt x="15" y="32"/>
                      <a:pt x="15" y="32"/>
                      <a:pt x="13" y="34"/>
                    </a:cubicBezTo>
                    <a:cubicBezTo>
                      <a:pt x="12" y="35"/>
                      <a:pt x="12" y="34"/>
                      <a:pt x="10" y="37"/>
                    </a:cubicBezTo>
                    <a:cubicBezTo>
                      <a:pt x="9" y="38"/>
                      <a:pt x="10" y="35"/>
                      <a:pt x="9" y="35"/>
                    </a:cubicBezTo>
                    <a:cubicBezTo>
                      <a:pt x="6" y="34"/>
                      <a:pt x="1" y="34"/>
                      <a:pt x="1" y="35"/>
                    </a:cubicBezTo>
                    <a:cubicBezTo>
                      <a:pt x="1" y="38"/>
                      <a:pt x="0" y="35"/>
                      <a:pt x="0" y="38"/>
                    </a:cubicBezTo>
                    <a:cubicBezTo>
                      <a:pt x="0" y="43"/>
                      <a:pt x="10" y="40"/>
                      <a:pt x="10" y="41"/>
                    </a:cubicBezTo>
                    <a:cubicBezTo>
                      <a:pt x="12" y="44"/>
                      <a:pt x="16" y="38"/>
                      <a:pt x="18" y="41"/>
                    </a:cubicBezTo>
                    <a:cubicBezTo>
                      <a:pt x="19" y="46"/>
                      <a:pt x="21" y="43"/>
                      <a:pt x="22" y="44"/>
                    </a:cubicBezTo>
                    <a:cubicBezTo>
                      <a:pt x="24" y="46"/>
                      <a:pt x="24" y="41"/>
                      <a:pt x="29" y="43"/>
                    </a:cubicBezTo>
                    <a:cubicBezTo>
                      <a:pt x="33" y="44"/>
                      <a:pt x="32" y="41"/>
                      <a:pt x="35" y="43"/>
                    </a:cubicBezTo>
                    <a:cubicBezTo>
                      <a:pt x="41" y="41"/>
                      <a:pt x="32" y="37"/>
                      <a:pt x="39" y="35"/>
                    </a:cubicBezTo>
                    <a:cubicBezTo>
                      <a:pt x="45" y="34"/>
                      <a:pt x="42" y="31"/>
                      <a:pt x="45" y="31"/>
                    </a:cubicBezTo>
                    <a:cubicBezTo>
                      <a:pt x="50" y="32"/>
                      <a:pt x="48" y="26"/>
                      <a:pt x="50" y="31"/>
                    </a:cubicBezTo>
                    <a:cubicBezTo>
                      <a:pt x="51" y="35"/>
                      <a:pt x="53" y="31"/>
                      <a:pt x="54" y="32"/>
                    </a:cubicBezTo>
                    <a:cubicBezTo>
                      <a:pt x="57" y="34"/>
                      <a:pt x="57" y="31"/>
                      <a:pt x="59" y="26"/>
                    </a:cubicBezTo>
                    <a:cubicBezTo>
                      <a:pt x="60" y="23"/>
                      <a:pt x="69" y="27"/>
                      <a:pt x="71" y="21"/>
                    </a:cubicBezTo>
                    <a:cubicBezTo>
                      <a:pt x="72" y="18"/>
                      <a:pt x="80" y="17"/>
                      <a:pt x="83" y="15"/>
                    </a:cubicBezTo>
                    <a:cubicBezTo>
                      <a:pt x="85" y="13"/>
                      <a:pt x="85" y="15"/>
                      <a:pt x="86" y="12"/>
                    </a:cubicBezTo>
                    <a:cubicBezTo>
                      <a:pt x="83" y="7"/>
                      <a:pt x="80" y="10"/>
                      <a:pt x="79" y="7"/>
                    </a:cubicBezTo>
                    <a:cubicBezTo>
                      <a:pt x="79" y="4"/>
                      <a:pt x="72" y="4"/>
                      <a:pt x="62" y="4"/>
                    </a:cubicBezTo>
                    <a:cubicBezTo>
                      <a:pt x="50" y="3"/>
                      <a:pt x="50" y="6"/>
                      <a:pt x="47" y="4"/>
                    </a:cubicBezTo>
                    <a:cubicBezTo>
                      <a:pt x="45" y="3"/>
                      <a:pt x="41" y="0"/>
                      <a:pt x="36" y="1"/>
                    </a:cubicBezTo>
                    <a:cubicBezTo>
                      <a:pt x="30" y="3"/>
                      <a:pt x="35" y="10"/>
                      <a:pt x="32" y="9"/>
                    </a:cubicBezTo>
                    <a:cubicBezTo>
                      <a:pt x="29" y="7"/>
                      <a:pt x="22" y="4"/>
                      <a:pt x="18" y="4"/>
                    </a:cubicBezTo>
                    <a:cubicBezTo>
                      <a:pt x="13" y="6"/>
                      <a:pt x="13" y="9"/>
                      <a:pt x="13" y="1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0" name="Freeform 52"/>
              <p:cNvSpPr>
                <a:spLocks/>
              </p:cNvSpPr>
              <p:nvPr/>
            </p:nvSpPr>
            <p:spPr bwMode="auto">
              <a:xfrm>
                <a:off x="3734" y="2259"/>
                <a:ext cx="124" cy="97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26" y="8"/>
                  </a:cxn>
                  <a:cxn ang="0">
                    <a:pos x="27" y="5"/>
                  </a:cxn>
                  <a:cxn ang="0">
                    <a:pos x="27" y="3"/>
                  </a:cxn>
                  <a:cxn ang="0">
                    <a:pos x="26" y="0"/>
                  </a:cxn>
                  <a:cxn ang="0">
                    <a:pos x="23" y="3"/>
                  </a:cxn>
                  <a:cxn ang="0">
                    <a:pos x="18" y="3"/>
                  </a:cxn>
                  <a:cxn ang="0">
                    <a:pos x="15" y="9"/>
                  </a:cxn>
                  <a:cxn ang="0">
                    <a:pos x="12" y="14"/>
                  </a:cxn>
                  <a:cxn ang="0">
                    <a:pos x="6" y="16"/>
                  </a:cxn>
                  <a:cxn ang="0">
                    <a:pos x="1" y="20"/>
                  </a:cxn>
                  <a:cxn ang="0">
                    <a:pos x="4" y="22"/>
                  </a:cxn>
                  <a:cxn ang="0">
                    <a:pos x="7" y="23"/>
                  </a:cxn>
                  <a:cxn ang="0">
                    <a:pos x="7" y="30"/>
                  </a:cxn>
                  <a:cxn ang="0">
                    <a:pos x="6" y="37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14" y="42"/>
                  </a:cxn>
                  <a:cxn ang="0">
                    <a:pos x="17" y="44"/>
                  </a:cxn>
                  <a:cxn ang="0">
                    <a:pos x="18" y="39"/>
                  </a:cxn>
                  <a:cxn ang="0">
                    <a:pos x="24" y="39"/>
                  </a:cxn>
                  <a:cxn ang="0">
                    <a:pos x="24" y="34"/>
                  </a:cxn>
                  <a:cxn ang="0">
                    <a:pos x="31" y="30"/>
                  </a:cxn>
                  <a:cxn ang="0">
                    <a:pos x="32" y="34"/>
                  </a:cxn>
                  <a:cxn ang="0">
                    <a:pos x="35" y="37"/>
                  </a:cxn>
                  <a:cxn ang="0">
                    <a:pos x="38" y="47"/>
                  </a:cxn>
                  <a:cxn ang="0">
                    <a:pos x="44" y="44"/>
                  </a:cxn>
                  <a:cxn ang="0">
                    <a:pos x="47" y="41"/>
                  </a:cxn>
                  <a:cxn ang="0">
                    <a:pos x="52" y="41"/>
                  </a:cxn>
                  <a:cxn ang="0">
                    <a:pos x="55" y="41"/>
                  </a:cxn>
                  <a:cxn ang="0">
                    <a:pos x="60" y="42"/>
                  </a:cxn>
                  <a:cxn ang="0">
                    <a:pos x="63" y="39"/>
                  </a:cxn>
                  <a:cxn ang="0">
                    <a:pos x="61" y="33"/>
                  </a:cxn>
                  <a:cxn ang="0">
                    <a:pos x="61" y="28"/>
                  </a:cxn>
                  <a:cxn ang="0">
                    <a:pos x="55" y="28"/>
                  </a:cxn>
                  <a:cxn ang="0">
                    <a:pos x="54" y="23"/>
                  </a:cxn>
                  <a:cxn ang="0">
                    <a:pos x="52" y="19"/>
                  </a:cxn>
                  <a:cxn ang="0">
                    <a:pos x="46" y="19"/>
                  </a:cxn>
                  <a:cxn ang="0">
                    <a:pos x="40" y="20"/>
                  </a:cxn>
                  <a:cxn ang="0">
                    <a:pos x="35" y="17"/>
                  </a:cxn>
                  <a:cxn ang="0">
                    <a:pos x="27" y="17"/>
                  </a:cxn>
                  <a:cxn ang="0">
                    <a:pos x="17" y="14"/>
                  </a:cxn>
                  <a:cxn ang="0">
                    <a:pos x="18" y="11"/>
                  </a:cxn>
                  <a:cxn ang="0">
                    <a:pos x="26" y="11"/>
                  </a:cxn>
                  <a:cxn ang="0">
                    <a:pos x="27" y="13"/>
                  </a:cxn>
                  <a:cxn ang="0">
                    <a:pos x="31" y="9"/>
                  </a:cxn>
                </a:cxnLst>
                <a:rect l="0" t="0" r="r" b="b"/>
                <a:pathLst>
                  <a:path w="64" h="50">
                    <a:moveTo>
                      <a:pt x="31" y="9"/>
                    </a:moveTo>
                    <a:cubicBezTo>
                      <a:pt x="26" y="11"/>
                      <a:pt x="27" y="8"/>
                      <a:pt x="26" y="8"/>
                    </a:cubicBezTo>
                    <a:cubicBezTo>
                      <a:pt x="24" y="8"/>
                      <a:pt x="26" y="6"/>
                      <a:pt x="27" y="5"/>
                    </a:cubicBezTo>
                    <a:cubicBezTo>
                      <a:pt x="29" y="3"/>
                      <a:pt x="29" y="3"/>
                      <a:pt x="27" y="3"/>
                    </a:cubicBezTo>
                    <a:cubicBezTo>
                      <a:pt x="27" y="3"/>
                      <a:pt x="27" y="0"/>
                      <a:pt x="26" y="0"/>
                    </a:cubicBezTo>
                    <a:cubicBezTo>
                      <a:pt x="24" y="0"/>
                      <a:pt x="26" y="2"/>
                      <a:pt x="23" y="3"/>
                    </a:cubicBezTo>
                    <a:cubicBezTo>
                      <a:pt x="18" y="5"/>
                      <a:pt x="18" y="2"/>
                      <a:pt x="18" y="3"/>
                    </a:cubicBezTo>
                    <a:cubicBezTo>
                      <a:pt x="15" y="5"/>
                      <a:pt x="18" y="9"/>
                      <a:pt x="15" y="9"/>
                    </a:cubicBezTo>
                    <a:cubicBezTo>
                      <a:pt x="10" y="9"/>
                      <a:pt x="15" y="9"/>
                      <a:pt x="12" y="14"/>
                    </a:cubicBezTo>
                    <a:cubicBezTo>
                      <a:pt x="10" y="17"/>
                      <a:pt x="9" y="17"/>
                      <a:pt x="6" y="16"/>
                    </a:cubicBezTo>
                    <a:cubicBezTo>
                      <a:pt x="3" y="16"/>
                      <a:pt x="0" y="20"/>
                      <a:pt x="1" y="20"/>
                    </a:cubicBezTo>
                    <a:cubicBezTo>
                      <a:pt x="3" y="20"/>
                      <a:pt x="4" y="20"/>
                      <a:pt x="4" y="22"/>
                    </a:cubicBezTo>
                    <a:cubicBezTo>
                      <a:pt x="4" y="25"/>
                      <a:pt x="6" y="22"/>
                      <a:pt x="7" y="23"/>
                    </a:cubicBezTo>
                    <a:cubicBezTo>
                      <a:pt x="9" y="25"/>
                      <a:pt x="6" y="27"/>
                      <a:pt x="7" y="30"/>
                    </a:cubicBezTo>
                    <a:cubicBezTo>
                      <a:pt x="10" y="33"/>
                      <a:pt x="9" y="33"/>
                      <a:pt x="6" y="37"/>
                    </a:cubicBezTo>
                    <a:cubicBezTo>
                      <a:pt x="4" y="41"/>
                      <a:pt x="4" y="42"/>
                      <a:pt x="4" y="44"/>
                    </a:cubicBezTo>
                    <a:cubicBezTo>
                      <a:pt x="6" y="47"/>
                      <a:pt x="7" y="47"/>
                      <a:pt x="7" y="44"/>
                    </a:cubicBezTo>
                    <a:cubicBezTo>
                      <a:pt x="9" y="42"/>
                      <a:pt x="10" y="42"/>
                      <a:pt x="14" y="42"/>
                    </a:cubicBezTo>
                    <a:cubicBezTo>
                      <a:pt x="15" y="41"/>
                      <a:pt x="17" y="44"/>
                      <a:pt x="17" y="44"/>
                    </a:cubicBezTo>
                    <a:cubicBezTo>
                      <a:pt x="18" y="44"/>
                      <a:pt x="17" y="41"/>
                      <a:pt x="18" y="39"/>
                    </a:cubicBezTo>
                    <a:cubicBezTo>
                      <a:pt x="21" y="37"/>
                      <a:pt x="23" y="41"/>
                      <a:pt x="24" y="39"/>
                    </a:cubicBezTo>
                    <a:cubicBezTo>
                      <a:pt x="26" y="37"/>
                      <a:pt x="23" y="36"/>
                      <a:pt x="24" y="34"/>
                    </a:cubicBezTo>
                    <a:cubicBezTo>
                      <a:pt x="27" y="33"/>
                      <a:pt x="26" y="28"/>
                      <a:pt x="31" y="30"/>
                    </a:cubicBezTo>
                    <a:cubicBezTo>
                      <a:pt x="35" y="31"/>
                      <a:pt x="32" y="33"/>
                      <a:pt x="32" y="34"/>
                    </a:cubicBezTo>
                    <a:cubicBezTo>
                      <a:pt x="33" y="36"/>
                      <a:pt x="35" y="31"/>
                      <a:pt x="35" y="37"/>
                    </a:cubicBezTo>
                    <a:cubicBezTo>
                      <a:pt x="33" y="47"/>
                      <a:pt x="35" y="50"/>
                      <a:pt x="38" y="47"/>
                    </a:cubicBezTo>
                    <a:cubicBezTo>
                      <a:pt x="41" y="45"/>
                      <a:pt x="44" y="45"/>
                      <a:pt x="44" y="44"/>
                    </a:cubicBezTo>
                    <a:cubicBezTo>
                      <a:pt x="44" y="42"/>
                      <a:pt x="46" y="42"/>
                      <a:pt x="47" y="41"/>
                    </a:cubicBezTo>
                    <a:cubicBezTo>
                      <a:pt x="49" y="39"/>
                      <a:pt x="54" y="39"/>
                      <a:pt x="52" y="41"/>
                    </a:cubicBezTo>
                    <a:cubicBezTo>
                      <a:pt x="50" y="44"/>
                      <a:pt x="52" y="44"/>
                      <a:pt x="55" y="41"/>
                    </a:cubicBezTo>
                    <a:cubicBezTo>
                      <a:pt x="58" y="39"/>
                      <a:pt x="61" y="41"/>
                      <a:pt x="60" y="42"/>
                    </a:cubicBezTo>
                    <a:cubicBezTo>
                      <a:pt x="63" y="42"/>
                      <a:pt x="64" y="41"/>
                      <a:pt x="63" y="39"/>
                    </a:cubicBezTo>
                    <a:cubicBezTo>
                      <a:pt x="60" y="37"/>
                      <a:pt x="63" y="34"/>
                      <a:pt x="61" y="33"/>
                    </a:cubicBezTo>
                    <a:cubicBezTo>
                      <a:pt x="60" y="31"/>
                      <a:pt x="61" y="30"/>
                      <a:pt x="61" y="28"/>
                    </a:cubicBezTo>
                    <a:cubicBezTo>
                      <a:pt x="60" y="27"/>
                      <a:pt x="55" y="25"/>
                      <a:pt x="55" y="28"/>
                    </a:cubicBezTo>
                    <a:cubicBezTo>
                      <a:pt x="55" y="30"/>
                      <a:pt x="52" y="27"/>
                      <a:pt x="54" y="23"/>
                    </a:cubicBezTo>
                    <a:cubicBezTo>
                      <a:pt x="54" y="22"/>
                      <a:pt x="50" y="22"/>
                      <a:pt x="52" y="19"/>
                    </a:cubicBezTo>
                    <a:cubicBezTo>
                      <a:pt x="49" y="17"/>
                      <a:pt x="50" y="20"/>
                      <a:pt x="46" y="19"/>
                    </a:cubicBezTo>
                    <a:cubicBezTo>
                      <a:pt x="41" y="17"/>
                      <a:pt x="41" y="22"/>
                      <a:pt x="40" y="20"/>
                    </a:cubicBezTo>
                    <a:cubicBezTo>
                      <a:pt x="38" y="19"/>
                      <a:pt x="37" y="22"/>
                      <a:pt x="35" y="17"/>
                    </a:cubicBezTo>
                    <a:cubicBezTo>
                      <a:pt x="33" y="14"/>
                      <a:pt x="29" y="20"/>
                      <a:pt x="27" y="17"/>
                    </a:cubicBezTo>
                    <a:cubicBezTo>
                      <a:pt x="27" y="16"/>
                      <a:pt x="17" y="19"/>
                      <a:pt x="17" y="14"/>
                    </a:cubicBezTo>
                    <a:cubicBezTo>
                      <a:pt x="17" y="11"/>
                      <a:pt x="18" y="14"/>
                      <a:pt x="18" y="11"/>
                    </a:cubicBezTo>
                    <a:cubicBezTo>
                      <a:pt x="18" y="9"/>
                      <a:pt x="23" y="9"/>
                      <a:pt x="26" y="11"/>
                    </a:cubicBezTo>
                    <a:cubicBezTo>
                      <a:pt x="27" y="11"/>
                      <a:pt x="26" y="14"/>
                      <a:pt x="27" y="13"/>
                    </a:cubicBezTo>
                    <a:cubicBezTo>
                      <a:pt x="29" y="9"/>
                      <a:pt x="29" y="11"/>
                      <a:pt x="31" y="9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1" name="Freeform 53"/>
              <p:cNvSpPr>
                <a:spLocks/>
              </p:cNvSpPr>
              <p:nvPr/>
            </p:nvSpPr>
            <p:spPr bwMode="auto">
              <a:xfrm>
                <a:off x="4545" y="2583"/>
                <a:ext cx="33" cy="79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6" y="9"/>
                  </a:cxn>
                  <a:cxn ang="0">
                    <a:pos x="13" y="22"/>
                  </a:cxn>
                  <a:cxn ang="0">
                    <a:pos x="8" y="34"/>
                  </a:cxn>
                  <a:cxn ang="0">
                    <a:pos x="5" y="33"/>
                  </a:cxn>
                  <a:cxn ang="0">
                    <a:pos x="2" y="26"/>
                  </a:cxn>
                  <a:cxn ang="0">
                    <a:pos x="3" y="12"/>
                  </a:cxn>
                </a:cxnLst>
                <a:rect l="0" t="0" r="r" b="b"/>
                <a:pathLst>
                  <a:path w="17" h="41">
                    <a:moveTo>
                      <a:pt x="3" y="12"/>
                    </a:moveTo>
                    <a:cubicBezTo>
                      <a:pt x="8" y="6"/>
                      <a:pt x="10" y="4"/>
                      <a:pt x="11" y="3"/>
                    </a:cubicBezTo>
                    <a:cubicBezTo>
                      <a:pt x="13" y="3"/>
                      <a:pt x="13" y="0"/>
                      <a:pt x="14" y="3"/>
                    </a:cubicBezTo>
                    <a:cubicBezTo>
                      <a:pt x="17" y="6"/>
                      <a:pt x="14" y="6"/>
                      <a:pt x="16" y="9"/>
                    </a:cubicBezTo>
                    <a:cubicBezTo>
                      <a:pt x="16" y="11"/>
                      <a:pt x="14" y="14"/>
                      <a:pt x="13" y="22"/>
                    </a:cubicBezTo>
                    <a:cubicBezTo>
                      <a:pt x="11" y="31"/>
                      <a:pt x="8" y="28"/>
                      <a:pt x="8" y="34"/>
                    </a:cubicBezTo>
                    <a:cubicBezTo>
                      <a:pt x="8" y="41"/>
                      <a:pt x="7" y="36"/>
                      <a:pt x="5" y="33"/>
                    </a:cubicBezTo>
                    <a:cubicBezTo>
                      <a:pt x="5" y="30"/>
                      <a:pt x="3" y="33"/>
                      <a:pt x="2" y="26"/>
                    </a:cubicBezTo>
                    <a:cubicBezTo>
                      <a:pt x="0" y="22"/>
                      <a:pt x="0" y="19"/>
                      <a:pt x="3" y="1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2" name="Freeform 54"/>
              <p:cNvSpPr>
                <a:spLocks/>
              </p:cNvSpPr>
              <p:nvPr/>
            </p:nvSpPr>
            <p:spPr bwMode="auto">
              <a:xfrm>
                <a:off x="4615" y="2218"/>
                <a:ext cx="97" cy="11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" y="37"/>
                  </a:cxn>
                  <a:cxn ang="0">
                    <a:pos x="7" y="42"/>
                  </a:cxn>
                  <a:cxn ang="0">
                    <a:pos x="6" y="48"/>
                  </a:cxn>
                  <a:cxn ang="0">
                    <a:pos x="4" y="51"/>
                  </a:cxn>
                  <a:cxn ang="0">
                    <a:pos x="4" y="54"/>
                  </a:cxn>
                  <a:cxn ang="0">
                    <a:pos x="6" y="57"/>
                  </a:cxn>
                  <a:cxn ang="0">
                    <a:pos x="9" y="59"/>
                  </a:cxn>
                  <a:cxn ang="0">
                    <a:pos x="12" y="57"/>
                  </a:cxn>
                  <a:cxn ang="0">
                    <a:pos x="14" y="57"/>
                  </a:cxn>
                  <a:cxn ang="0">
                    <a:pos x="18" y="57"/>
                  </a:cxn>
                  <a:cxn ang="0">
                    <a:pos x="21" y="53"/>
                  </a:cxn>
                  <a:cxn ang="0">
                    <a:pos x="30" y="51"/>
                  </a:cxn>
                  <a:cxn ang="0">
                    <a:pos x="32" y="48"/>
                  </a:cxn>
                  <a:cxn ang="0">
                    <a:pos x="27" y="45"/>
                  </a:cxn>
                  <a:cxn ang="0">
                    <a:pos x="24" y="42"/>
                  </a:cxn>
                  <a:cxn ang="0">
                    <a:pos x="24" y="39"/>
                  </a:cxn>
                  <a:cxn ang="0">
                    <a:pos x="27" y="34"/>
                  </a:cxn>
                  <a:cxn ang="0">
                    <a:pos x="33" y="31"/>
                  </a:cxn>
                  <a:cxn ang="0">
                    <a:pos x="41" y="25"/>
                  </a:cxn>
                  <a:cxn ang="0">
                    <a:pos x="43" y="19"/>
                  </a:cxn>
                  <a:cxn ang="0">
                    <a:pos x="43" y="14"/>
                  </a:cxn>
                  <a:cxn ang="0">
                    <a:pos x="47" y="8"/>
                  </a:cxn>
                  <a:cxn ang="0">
                    <a:pos x="50" y="8"/>
                  </a:cxn>
                  <a:cxn ang="0">
                    <a:pos x="49" y="6"/>
                  </a:cxn>
                  <a:cxn ang="0">
                    <a:pos x="47" y="5"/>
                  </a:cxn>
                  <a:cxn ang="0">
                    <a:pos x="44" y="0"/>
                  </a:cxn>
                  <a:cxn ang="0">
                    <a:pos x="41" y="6"/>
                  </a:cxn>
                  <a:cxn ang="0">
                    <a:pos x="36" y="11"/>
                  </a:cxn>
                  <a:cxn ang="0">
                    <a:pos x="33" y="11"/>
                  </a:cxn>
                  <a:cxn ang="0">
                    <a:pos x="29" y="12"/>
                  </a:cxn>
                  <a:cxn ang="0">
                    <a:pos x="30" y="17"/>
                  </a:cxn>
                  <a:cxn ang="0">
                    <a:pos x="27" y="17"/>
                  </a:cxn>
                  <a:cxn ang="0">
                    <a:pos x="23" y="17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7" y="19"/>
                  </a:cxn>
                  <a:cxn ang="0">
                    <a:pos x="12" y="23"/>
                  </a:cxn>
                  <a:cxn ang="0">
                    <a:pos x="9" y="25"/>
                  </a:cxn>
                  <a:cxn ang="0">
                    <a:pos x="7" y="26"/>
                  </a:cxn>
                  <a:cxn ang="0">
                    <a:pos x="4" y="28"/>
                  </a:cxn>
                  <a:cxn ang="0">
                    <a:pos x="0" y="33"/>
                  </a:cxn>
                  <a:cxn ang="0">
                    <a:pos x="0" y="34"/>
                  </a:cxn>
                </a:cxnLst>
                <a:rect l="0" t="0" r="r" b="b"/>
                <a:pathLst>
                  <a:path w="50" h="61">
                    <a:moveTo>
                      <a:pt x="0" y="34"/>
                    </a:moveTo>
                    <a:cubicBezTo>
                      <a:pt x="0" y="36"/>
                      <a:pt x="1" y="39"/>
                      <a:pt x="3" y="37"/>
                    </a:cubicBezTo>
                    <a:cubicBezTo>
                      <a:pt x="4" y="36"/>
                      <a:pt x="9" y="39"/>
                      <a:pt x="7" y="42"/>
                    </a:cubicBezTo>
                    <a:cubicBezTo>
                      <a:pt x="7" y="45"/>
                      <a:pt x="4" y="47"/>
                      <a:pt x="6" y="48"/>
                    </a:cubicBezTo>
                    <a:cubicBezTo>
                      <a:pt x="7" y="50"/>
                      <a:pt x="4" y="48"/>
                      <a:pt x="4" y="51"/>
                    </a:cubicBezTo>
                    <a:cubicBezTo>
                      <a:pt x="3" y="54"/>
                      <a:pt x="0" y="54"/>
                      <a:pt x="4" y="54"/>
                    </a:cubicBezTo>
                    <a:cubicBezTo>
                      <a:pt x="7" y="56"/>
                      <a:pt x="1" y="56"/>
                      <a:pt x="6" y="57"/>
                    </a:cubicBezTo>
                    <a:cubicBezTo>
                      <a:pt x="9" y="57"/>
                      <a:pt x="6" y="61"/>
                      <a:pt x="9" y="59"/>
                    </a:cubicBezTo>
                    <a:cubicBezTo>
                      <a:pt x="11" y="57"/>
                      <a:pt x="9" y="54"/>
                      <a:pt x="12" y="57"/>
                    </a:cubicBezTo>
                    <a:cubicBezTo>
                      <a:pt x="14" y="59"/>
                      <a:pt x="14" y="59"/>
                      <a:pt x="14" y="57"/>
                    </a:cubicBezTo>
                    <a:cubicBezTo>
                      <a:pt x="15" y="56"/>
                      <a:pt x="17" y="57"/>
                      <a:pt x="18" y="57"/>
                    </a:cubicBezTo>
                    <a:cubicBezTo>
                      <a:pt x="18" y="56"/>
                      <a:pt x="18" y="54"/>
                      <a:pt x="21" y="53"/>
                    </a:cubicBezTo>
                    <a:cubicBezTo>
                      <a:pt x="26" y="51"/>
                      <a:pt x="27" y="53"/>
                      <a:pt x="30" y="51"/>
                    </a:cubicBezTo>
                    <a:cubicBezTo>
                      <a:pt x="32" y="51"/>
                      <a:pt x="29" y="50"/>
                      <a:pt x="32" y="48"/>
                    </a:cubicBezTo>
                    <a:cubicBezTo>
                      <a:pt x="30" y="47"/>
                      <a:pt x="30" y="48"/>
                      <a:pt x="27" y="45"/>
                    </a:cubicBezTo>
                    <a:cubicBezTo>
                      <a:pt x="26" y="42"/>
                      <a:pt x="24" y="43"/>
                      <a:pt x="24" y="42"/>
                    </a:cubicBezTo>
                    <a:cubicBezTo>
                      <a:pt x="23" y="40"/>
                      <a:pt x="26" y="43"/>
                      <a:pt x="24" y="39"/>
                    </a:cubicBezTo>
                    <a:cubicBezTo>
                      <a:pt x="24" y="34"/>
                      <a:pt x="26" y="37"/>
                      <a:pt x="27" y="34"/>
                    </a:cubicBezTo>
                    <a:cubicBezTo>
                      <a:pt x="29" y="31"/>
                      <a:pt x="29" y="36"/>
                      <a:pt x="33" y="31"/>
                    </a:cubicBezTo>
                    <a:cubicBezTo>
                      <a:pt x="38" y="28"/>
                      <a:pt x="40" y="25"/>
                      <a:pt x="41" y="25"/>
                    </a:cubicBezTo>
                    <a:cubicBezTo>
                      <a:pt x="43" y="25"/>
                      <a:pt x="43" y="20"/>
                      <a:pt x="43" y="19"/>
                    </a:cubicBezTo>
                    <a:cubicBezTo>
                      <a:pt x="43" y="17"/>
                      <a:pt x="41" y="17"/>
                      <a:pt x="43" y="14"/>
                    </a:cubicBezTo>
                    <a:cubicBezTo>
                      <a:pt x="46" y="11"/>
                      <a:pt x="46" y="9"/>
                      <a:pt x="47" y="8"/>
                    </a:cubicBezTo>
                    <a:cubicBezTo>
                      <a:pt x="49" y="8"/>
                      <a:pt x="49" y="9"/>
                      <a:pt x="50" y="8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9" y="6"/>
                      <a:pt x="47" y="5"/>
                    </a:cubicBezTo>
                    <a:cubicBezTo>
                      <a:pt x="46" y="3"/>
                      <a:pt x="47" y="2"/>
                      <a:pt x="44" y="0"/>
                    </a:cubicBezTo>
                    <a:cubicBezTo>
                      <a:pt x="41" y="0"/>
                      <a:pt x="44" y="8"/>
                      <a:pt x="41" y="6"/>
                    </a:cubicBezTo>
                    <a:cubicBezTo>
                      <a:pt x="38" y="6"/>
                      <a:pt x="40" y="9"/>
                      <a:pt x="36" y="11"/>
                    </a:cubicBezTo>
                    <a:cubicBezTo>
                      <a:pt x="35" y="12"/>
                      <a:pt x="36" y="11"/>
                      <a:pt x="33" y="11"/>
                    </a:cubicBezTo>
                    <a:cubicBezTo>
                      <a:pt x="32" y="12"/>
                      <a:pt x="29" y="9"/>
                      <a:pt x="29" y="12"/>
                    </a:cubicBezTo>
                    <a:cubicBezTo>
                      <a:pt x="29" y="15"/>
                      <a:pt x="32" y="15"/>
                      <a:pt x="30" y="17"/>
                    </a:cubicBezTo>
                    <a:cubicBezTo>
                      <a:pt x="29" y="19"/>
                      <a:pt x="29" y="17"/>
                      <a:pt x="27" y="17"/>
                    </a:cubicBezTo>
                    <a:cubicBezTo>
                      <a:pt x="26" y="19"/>
                      <a:pt x="24" y="17"/>
                      <a:pt x="23" y="17"/>
                    </a:cubicBezTo>
                    <a:cubicBezTo>
                      <a:pt x="21" y="17"/>
                      <a:pt x="21" y="12"/>
                      <a:pt x="20" y="14"/>
                    </a:cubicBezTo>
                    <a:cubicBezTo>
                      <a:pt x="18" y="15"/>
                      <a:pt x="20" y="14"/>
                      <a:pt x="18" y="15"/>
                    </a:cubicBezTo>
                    <a:cubicBezTo>
                      <a:pt x="17" y="17"/>
                      <a:pt x="18" y="17"/>
                      <a:pt x="17" y="19"/>
                    </a:cubicBezTo>
                    <a:cubicBezTo>
                      <a:pt x="15" y="20"/>
                      <a:pt x="14" y="23"/>
                      <a:pt x="12" y="23"/>
                    </a:cubicBezTo>
                    <a:cubicBezTo>
                      <a:pt x="9" y="23"/>
                      <a:pt x="11" y="25"/>
                      <a:pt x="9" y="25"/>
                    </a:cubicBezTo>
                    <a:cubicBezTo>
                      <a:pt x="7" y="25"/>
                      <a:pt x="9" y="26"/>
                      <a:pt x="7" y="26"/>
                    </a:cubicBezTo>
                    <a:cubicBezTo>
                      <a:pt x="4" y="28"/>
                      <a:pt x="6" y="28"/>
                      <a:pt x="4" y="28"/>
                    </a:cubicBezTo>
                    <a:cubicBezTo>
                      <a:pt x="3" y="28"/>
                      <a:pt x="1" y="31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3" name="Freeform 55"/>
              <p:cNvSpPr>
                <a:spLocks/>
              </p:cNvSpPr>
              <p:nvPr/>
            </p:nvSpPr>
            <p:spPr bwMode="auto">
              <a:xfrm>
                <a:off x="4640" y="2311"/>
                <a:ext cx="55" cy="93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10"/>
                  </a:cxn>
                  <a:cxn ang="0">
                    <a:pos x="5" y="15"/>
                  </a:cxn>
                  <a:cxn ang="0">
                    <a:pos x="6" y="20"/>
                  </a:cxn>
                  <a:cxn ang="0">
                    <a:pos x="5" y="18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0" y="21"/>
                  </a:cxn>
                  <a:cxn ang="0">
                    <a:pos x="3" y="23"/>
                  </a:cxn>
                  <a:cxn ang="0">
                    <a:pos x="3" y="28"/>
                  </a:cxn>
                  <a:cxn ang="0">
                    <a:pos x="5" y="31"/>
                  </a:cxn>
                  <a:cxn ang="0">
                    <a:pos x="3" y="34"/>
                  </a:cxn>
                  <a:cxn ang="0">
                    <a:pos x="2" y="39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3" y="45"/>
                  </a:cxn>
                  <a:cxn ang="0">
                    <a:pos x="5" y="45"/>
                  </a:cxn>
                  <a:cxn ang="0">
                    <a:pos x="6" y="47"/>
                  </a:cxn>
                  <a:cxn ang="0">
                    <a:pos x="8" y="43"/>
                  </a:cxn>
                  <a:cxn ang="0">
                    <a:pos x="9" y="43"/>
                  </a:cxn>
                  <a:cxn ang="0">
                    <a:pos x="11" y="45"/>
                  </a:cxn>
                  <a:cxn ang="0">
                    <a:pos x="11" y="43"/>
                  </a:cxn>
                  <a:cxn ang="0">
                    <a:pos x="11" y="42"/>
                  </a:cxn>
                  <a:cxn ang="0">
                    <a:pos x="13" y="43"/>
                  </a:cxn>
                  <a:cxn ang="0">
                    <a:pos x="13" y="40"/>
                  </a:cxn>
                  <a:cxn ang="0">
                    <a:pos x="19" y="42"/>
                  </a:cxn>
                  <a:cxn ang="0">
                    <a:pos x="20" y="39"/>
                  </a:cxn>
                  <a:cxn ang="0">
                    <a:pos x="25" y="39"/>
                  </a:cxn>
                  <a:cxn ang="0">
                    <a:pos x="28" y="29"/>
                  </a:cxn>
                  <a:cxn ang="0">
                    <a:pos x="26" y="28"/>
                  </a:cxn>
                  <a:cxn ang="0">
                    <a:pos x="26" y="20"/>
                  </a:cxn>
                  <a:cxn ang="0">
                    <a:pos x="22" y="7"/>
                  </a:cxn>
                  <a:cxn ang="0">
                    <a:pos x="19" y="0"/>
                  </a:cxn>
                  <a:cxn ang="0">
                    <a:pos x="17" y="3"/>
                  </a:cxn>
                  <a:cxn ang="0">
                    <a:pos x="8" y="4"/>
                  </a:cxn>
                  <a:cxn ang="0">
                    <a:pos x="5" y="9"/>
                  </a:cxn>
                </a:cxnLst>
                <a:rect l="0" t="0" r="r" b="b"/>
                <a:pathLst>
                  <a:path w="28" h="48">
                    <a:moveTo>
                      <a:pt x="5" y="9"/>
                    </a:moveTo>
                    <a:cubicBezTo>
                      <a:pt x="5" y="10"/>
                      <a:pt x="5" y="9"/>
                      <a:pt x="3" y="10"/>
                    </a:cubicBezTo>
                    <a:cubicBezTo>
                      <a:pt x="3" y="12"/>
                      <a:pt x="6" y="14"/>
                      <a:pt x="5" y="15"/>
                    </a:cubicBezTo>
                    <a:cubicBezTo>
                      <a:pt x="3" y="17"/>
                      <a:pt x="8" y="17"/>
                      <a:pt x="6" y="20"/>
                    </a:cubicBezTo>
                    <a:cubicBezTo>
                      <a:pt x="6" y="21"/>
                      <a:pt x="6" y="18"/>
                      <a:pt x="5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20"/>
                      <a:pt x="2" y="20"/>
                      <a:pt x="2" y="20"/>
                    </a:cubicBezTo>
                    <a:cubicBezTo>
                      <a:pt x="0" y="18"/>
                      <a:pt x="0" y="21"/>
                      <a:pt x="0" y="21"/>
                    </a:cubicBezTo>
                    <a:cubicBezTo>
                      <a:pt x="2" y="23"/>
                      <a:pt x="3" y="20"/>
                      <a:pt x="3" y="23"/>
                    </a:cubicBezTo>
                    <a:cubicBezTo>
                      <a:pt x="3" y="25"/>
                      <a:pt x="3" y="28"/>
                      <a:pt x="3" y="28"/>
                    </a:cubicBezTo>
                    <a:cubicBezTo>
                      <a:pt x="5" y="29"/>
                      <a:pt x="3" y="29"/>
                      <a:pt x="5" y="31"/>
                    </a:cubicBezTo>
                    <a:cubicBezTo>
                      <a:pt x="6" y="32"/>
                      <a:pt x="3" y="31"/>
                      <a:pt x="3" y="34"/>
                    </a:cubicBezTo>
                    <a:cubicBezTo>
                      <a:pt x="2" y="37"/>
                      <a:pt x="0" y="39"/>
                      <a:pt x="2" y="39"/>
                    </a:cubicBezTo>
                    <a:cubicBezTo>
                      <a:pt x="2" y="40"/>
                      <a:pt x="2" y="40"/>
                      <a:pt x="2" y="42"/>
                    </a:cubicBezTo>
                    <a:cubicBezTo>
                      <a:pt x="3" y="43"/>
                      <a:pt x="2" y="42"/>
                      <a:pt x="2" y="43"/>
                    </a:cubicBezTo>
                    <a:cubicBezTo>
                      <a:pt x="2" y="45"/>
                      <a:pt x="3" y="43"/>
                      <a:pt x="3" y="45"/>
                    </a:cubicBezTo>
                    <a:cubicBezTo>
                      <a:pt x="3" y="48"/>
                      <a:pt x="3" y="48"/>
                      <a:pt x="5" y="45"/>
                    </a:cubicBezTo>
                    <a:cubicBezTo>
                      <a:pt x="6" y="42"/>
                      <a:pt x="5" y="47"/>
                      <a:pt x="6" y="47"/>
                    </a:cubicBezTo>
                    <a:cubicBezTo>
                      <a:pt x="6" y="47"/>
                      <a:pt x="6" y="45"/>
                      <a:pt x="8" y="43"/>
                    </a:cubicBezTo>
                    <a:cubicBezTo>
                      <a:pt x="9" y="42"/>
                      <a:pt x="11" y="42"/>
                      <a:pt x="9" y="43"/>
                    </a:cubicBezTo>
                    <a:cubicBezTo>
                      <a:pt x="8" y="45"/>
                      <a:pt x="9" y="47"/>
                      <a:pt x="11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0"/>
                      <a:pt x="11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2"/>
                      <a:pt x="11" y="42"/>
                      <a:pt x="13" y="40"/>
                    </a:cubicBezTo>
                    <a:cubicBezTo>
                      <a:pt x="16" y="40"/>
                      <a:pt x="17" y="42"/>
                      <a:pt x="19" y="42"/>
                    </a:cubicBezTo>
                    <a:cubicBezTo>
                      <a:pt x="20" y="40"/>
                      <a:pt x="19" y="40"/>
                      <a:pt x="20" y="39"/>
                    </a:cubicBezTo>
                    <a:cubicBezTo>
                      <a:pt x="22" y="39"/>
                      <a:pt x="23" y="40"/>
                      <a:pt x="25" y="39"/>
                    </a:cubicBezTo>
                    <a:cubicBezTo>
                      <a:pt x="25" y="37"/>
                      <a:pt x="28" y="32"/>
                      <a:pt x="28" y="29"/>
                    </a:cubicBezTo>
                    <a:cubicBezTo>
                      <a:pt x="28" y="26"/>
                      <a:pt x="26" y="31"/>
                      <a:pt x="26" y="28"/>
                    </a:cubicBezTo>
                    <a:cubicBezTo>
                      <a:pt x="26" y="23"/>
                      <a:pt x="28" y="23"/>
                      <a:pt x="26" y="20"/>
                    </a:cubicBezTo>
                    <a:cubicBezTo>
                      <a:pt x="26" y="15"/>
                      <a:pt x="23" y="10"/>
                      <a:pt x="22" y="7"/>
                    </a:cubicBezTo>
                    <a:cubicBezTo>
                      <a:pt x="20" y="4"/>
                      <a:pt x="19" y="1"/>
                      <a:pt x="19" y="0"/>
                    </a:cubicBezTo>
                    <a:cubicBezTo>
                      <a:pt x="16" y="1"/>
                      <a:pt x="19" y="3"/>
                      <a:pt x="17" y="3"/>
                    </a:cubicBezTo>
                    <a:cubicBezTo>
                      <a:pt x="14" y="4"/>
                      <a:pt x="13" y="3"/>
                      <a:pt x="8" y="4"/>
                    </a:cubicBezTo>
                    <a:cubicBezTo>
                      <a:pt x="5" y="6"/>
                      <a:pt x="5" y="7"/>
                      <a:pt x="5" y="9"/>
                    </a:cubicBezTo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4" name="Freeform 56"/>
              <p:cNvSpPr>
                <a:spLocks/>
              </p:cNvSpPr>
              <p:nvPr/>
            </p:nvSpPr>
            <p:spPr bwMode="auto">
              <a:xfrm>
                <a:off x="4638" y="2418"/>
                <a:ext cx="18" cy="11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8" y="1"/>
                  </a:cxn>
                  <a:cxn ang="0">
                    <a:pos x="1" y="4"/>
                  </a:cxn>
                </a:cxnLst>
                <a:rect l="0" t="0" r="r" b="b"/>
                <a:pathLst>
                  <a:path w="9" h="6">
                    <a:moveTo>
                      <a:pt x="1" y="4"/>
                    </a:moveTo>
                    <a:cubicBezTo>
                      <a:pt x="0" y="1"/>
                      <a:pt x="8" y="0"/>
                      <a:pt x="8" y="1"/>
                    </a:cubicBezTo>
                    <a:cubicBezTo>
                      <a:pt x="9" y="3"/>
                      <a:pt x="3" y="6"/>
                      <a:pt x="1" y="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5" name="Freeform 57"/>
              <p:cNvSpPr>
                <a:spLocks/>
              </p:cNvSpPr>
              <p:nvPr/>
            </p:nvSpPr>
            <p:spPr bwMode="auto">
              <a:xfrm>
                <a:off x="4689" y="2394"/>
                <a:ext cx="6" cy="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3" y="0"/>
                      <a:pt x="3" y="2"/>
                      <a:pt x="1" y="3"/>
                    </a:cubicBezTo>
                    <a:cubicBezTo>
                      <a:pt x="0" y="5"/>
                      <a:pt x="1" y="7"/>
                      <a:pt x="0" y="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6" name="Freeform 58"/>
              <p:cNvSpPr>
                <a:spLocks/>
              </p:cNvSpPr>
              <p:nvPr/>
            </p:nvSpPr>
            <p:spPr bwMode="auto">
              <a:xfrm>
                <a:off x="4638" y="2398"/>
                <a:ext cx="8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2"/>
                      <a:pt x="3" y="0"/>
                      <a:pt x="3" y="0"/>
                    </a:cubicBezTo>
                    <a:cubicBezTo>
                      <a:pt x="4" y="2"/>
                      <a:pt x="1" y="2"/>
                      <a:pt x="1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7" name="Freeform 59"/>
              <p:cNvSpPr>
                <a:spLocks/>
              </p:cNvSpPr>
              <p:nvPr/>
            </p:nvSpPr>
            <p:spPr bwMode="auto">
              <a:xfrm>
                <a:off x="4638" y="2389"/>
                <a:ext cx="2" cy="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0" y="2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8" name="Freeform 60"/>
              <p:cNvSpPr>
                <a:spLocks/>
              </p:cNvSpPr>
              <p:nvPr/>
            </p:nvSpPr>
            <p:spPr bwMode="auto">
              <a:xfrm>
                <a:off x="4644" y="2356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39" name="Freeform 61"/>
              <p:cNvSpPr>
                <a:spLocks/>
              </p:cNvSpPr>
              <p:nvPr/>
            </p:nvSpPr>
            <p:spPr bwMode="auto">
              <a:xfrm>
                <a:off x="4677" y="2389"/>
                <a:ext cx="6" cy="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0" y="0"/>
                      <a:pt x="1" y="0"/>
                    </a:cubicBezTo>
                    <a:cubicBezTo>
                      <a:pt x="3" y="0"/>
                      <a:pt x="3" y="2"/>
                      <a:pt x="1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0" name="Freeform 62"/>
              <p:cNvSpPr>
                <a:spLocks/>
              </p:cNvSpPr>
              <p:nvPr/>
            </p:nvSpPr>
            <p:spPr bwMode="auto">
              <a:xfrm>
                <a:off x="4667" y="2389"/>
                <a:ext cx="4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2" y="0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1" name="Freeform 63"/>
              <p:cNvSpPr>
                <a:spLocks/>
              </p:cNvSpPr>
              <p:nvPr/>
            </p:nvSpPr>
            <p:spPr bwMode="auto">
              <a:xfrm>
                <a:off x="4646" y="2404"/>
                <a:ext cx="4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2" name="Freeform 64"/>
              <p:cNvSpPr>
                <a:spLocks/>
              </p:cNvSpPr>
              <p:nvPr/>
            </p:nvSpPr>
            <p:spPr bwMode="auto">
              <a:xfrm>
                <a:off x="4644" y="2329"/>
                <a:ext cx="2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4"/>
                      <a:pt x="0" y="0"/>
                      <a:pt x="0" y="0"/>
                    </a:cubicBezTo>
                    <a:cubicBezTo>
                      <a:pt x="1" y="0"/>
                      <a:pt x="1" y="4"/>
                      <a:pt x="1" y="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3" name="Freeform 65"/>
              <p:cNvSpPr>
                <a:spLocks/>
              </p:cNvSpPr>
              <p:nvPr/>
            </p:nvSpPr>
            <p:spPr bwMode="auto">
              <a:xfrm>
                <a:off x="4369" y="2687"/>
                <a:ext cx="38" cy="41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20" y="6"/>
                  </a:cxn>
                  <a:cxn ang="0">
                    <a:pos x="17" y="13"/>
                  </a:cxn>
                  <a:cxn ang="0">
                    <a:pos x="12" y="17"/>
                  </a:cxn>
                  <a:cxn ang="0">
                    <a:pos x="9" y="19"/>
                  </a:cxn>
                  <a:cxn ang="0">
                    <a:pos x="8" y="19"/>
                  </a:cxn>
                  <a:cxn ang="0">
                    <a:pos x="3" y="17"/>
                  </a:cxn>
                  <a:cxn ang="0">
                    <a:pos x="2" y="13"/>
                  </a:cxn>
                  <a:cxn ang="0">
                    <a:pos x="3" y="6"/>
                  </a:cxn>
                </a:cxnLst>
                <a:rect l="0" t="0" r="r" b="b"/>
                <a:pathLst>
                  <a:path w="20" h="21">
                    <a:moveTo>
                      <a:pt x="3" y="6"/>
                    </a:moveTo>
                    <a:cubicBezTo>
                      <a:pt x="6" y="3"/>
                      <a:pt x="5" y="5"/>
                      <a:pt x="6" y="3"/>
                    </a:cubicBezTo>
                    <a:cubicBezTo>
                      <a:pt x="8" y="2"/>
                      <a:pt x="8" y="5"/>
                      <a:pt x="9" y="2"/>
                    </a:cubicBezTo>
                    <a:cubicBezTo>
                      <a:pt x="9" y="0"/>
                      <a:pt x="11" y="3"/>
                      <a:pt x="12" y="2"/>
                    </a:cubicBezTo>
                    <a:cubicBezTo>
                      <a:pt x="14" y="0"/>
                      <a:pt x="15" y="2"/>
                      <a:pt x="17" y="2"/>
                    </a:cubicBezTo>
                    <a:cubicBezTo>
                      <a:pt x="17" y="0"/>
                      <a:pt x="18" y="2"/>
                      <a:pt x="18" y="2"/>
                    </a:cubicBezTo>
                    <a:cubicBezTo>
                      <a:pt x="20" y="2"/>
                      <a:pt x="20" y="5"/>
                      <a:pt x="20" y="6"/>
                    </a:cubicBezTo>
                    <a:cubicBezTo>
                      <a:pt x="18" y="6"/>
                      <a:pt x="17" y="10"/>
                      <a:pt x="17" y="13"/>
                    </a:cubicBezTo>
                    <a:cubicBezTo>
                      <a:pt x="17" y="16"/>
                      <a:pt x="14" y="14"/>
                      <a:pt x="12" y="17"/>
                    </a:cubicBezTo>
                    <a:cubicBezTo>
                      <a:pt x="12" y="19"/>
                      <a:pt x="11" y="17"/>
                      <a:pt x="9" y="19"/>
                    </a:cubicBezTo>
                    <a:cubicBezTo>
                      <a:pt x="9" y="21"/>
                      <a:pt x="8" y="21"/>
                      <a:pt x="8" y="19"/>
                    </a:cubicBezTo>
                    <a:cubicBezTo>
                      <a:pt x="6" y="19"/>
                      <a:pt x="6" y="21"/>
                      <a:pt x="3" y="17"/>
                    </a:cubicBezTo>
                    <a:cubicBezTo>
                      <a:pt x="0" y="16"/>
                      <a:pt x="2" y="16"/>
                      <a:pt x="2" y="13"/>
                    </a:cubicBezTo>
                    <a:cubicBezTo>
                      <a:pt x="0" y="8"/>
                      <a:pt x="3" y="8"/>
                      <a:pt x="3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4" name="Freeform 66"/>
              <p:cNvSpPr>
                <a:spLocks/>
              </p:cNvSpPr>
              <p:nvPr/>
            </p:nvSpPr>
            <p:spPr bwMode="auto">
              <a:xfrm>
                <a:off x="3926" y="2887"/>
                <a:ext cx="35" cy="78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1" y="9"/>
                  </a:cxn>
                  <a:cxn ang="0">
                    <a:pos x="3" y="4"/>
                  </a:cxn>
                  <a:cxn ang="0">
                    <a:pos x="1" y="0"/>
                  </a:cxn>
                  <a:cxn ang="0">
                    <a:pos x="7" y="1"/>
                  </a:cxn>
                  <a:cxn ang="0">
                    <a:pos x="11" y="9"/>
                  </a:cxn>
                  <a:cxn ang="0">
                    <a:pos x="15" y="18"/>
                  </a:cxn>
                  <a:cxn ang="0">
                    <a:pos x="17" y="21"/>
                  </a:cxn>
                  <a:cxn ang="0">
                    <a:pos x="13" y="34"/>
                  </a:cxn>
                  <a:cxn ang="0">
                    <a:pos x="4" y="37"/>
                  </a:cxn>
                </a:cxnLst>
                <a:rect l="0" t="0" r="r" b="b"/>
                <a:pathLst>
                  <a:path w="18" h="40">
                    <a:moveTo>
                      <a:pt x="4" y="37"/>
                    </a:moveTo>
                    <a:cubicBezTo>
                      <a:pt x="0" y="32"/>
                      <a:pt x="1" y="23"/>
                      <a:pt x="0" y="18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7"/>
                      <a:pt x="1" y="12"/>
                      <a:pt x="1" y="9"/>
                    </a:cubicBezTo>
                    <a:cubicBezTo>
                      <a:pt x="1" y="8"/>
                      <a:pt x="3" y="8"/>
                      <a:pt x="3" y="4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1" y="0"/>
                      <a:pt x="4" y="0"/>
                      <a:pt x="7" y="1"/>
                    </a:cubicBezTo>
                    <a:cubicBezTo>
                      <a:pt x="9" y="4"/>
                      <a:pt x="9" y="6"/>
                      <a:pt x="11" y="9"/>
                    </a:cubicBezTo>
                    <a:cubicBezTo>
                      <a:pt x="13" y="11"/>
                      <a:pt x="13" y="17"/>
                      <a:pt x="15" y="18"/>
                    </a:cubicBezTo>
                    <a:cubicBezTo>
                      <a:pt x="17" y="20"/>
                      <a:pt x="15" y="20"/>
                      <a:pt x="17" y="21"/>
                    </a:cubicBezTo>
                    <a:cubicBezTo>
                      <a:pt x="18" y="25"/>
                      <a:pt x="18" y="32"/>
                      <a:pt x="13" y="34"/>
                    </a:cubicBezTo>
                    <a:cubicBezTo>
                      <a:pt x="11" y="37"/>
                      <a:pt x="7" y="40"/>
                      <a:pt x="4" y="3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5" name="Freeform 67"/>
              <p:cNvSpPr>
                <a:spLocks/>
              </p:cNvSpPr>
              <p:nvPr/>
            </p:nvSpPr>
            <p:spPr bwMode="auto">
              <a:xfrm>
                <a:off x="4118" y="2517"/>
                <a:ext cx="140" cy="370"/>
              </a:xfrm>
              <a:custGeom>
                <a:avLst/>
                <a:gdLst/>
                <a:ahLst/>
                <a:cxnLst>
                  <a:cxn ang="0">
                    <a:pos x="7" y="68"/>
                  </a:cxn>
                  <a:cxn ang="0">
                    <a:pos x="9" y="52"/>
                  </a:cxn>
                  <a:cxn ang="0">
                    <a:pos x="16" y="46"/>
                  </a:cxn>
                  <a:cxn ang="0">
                    <a:pos x="24" y="29"/>
                  </a:cxn>
                  <a:cxn ang="0">
                    <a:pos x="27" y="20"/>
                  </a:cxn>
                  <a:cxn ang="0">
                    <a:pos x="38" y="14"/>
                  </a:cxn>
                  <a:cxn ang="0">
                    <a:pos x="46" y="4"/>
                  </a:cxn>
                  <a:cxn ang="0">
                    <a:pos x="52" y="15"/>
                  </a:cxn>
                  <a:cxn ang="0">
                    <a:pos x="52" y="31"/>
                  </a:cxn>
                  <a:cxn ang="0">
                    <a:pos x="46" y="35"/>
                  </a:cxn>
                  <a:cxn ang="0">
                    <a:pos x="44" y="48"/>
                  </a:cxn>
                  <a:cxn ang="0">
                    <a:pos x="52" y="48"/>
                  </a:cxn>
                  <a:cxn ang="0">
                    <a:pos x="56" y="59"/>
                  </a:cxn>
                  <a:cxn ang="0">
                    <a:pos x="56" y="66"/>
                  </a:cxn>
                  <a:cxn ang="0">
                    <a:pos x="62" y="73"/>
                  </a:cxn>
                  <a:cxn ang="0">
                    <a:pos x="68" y="73"/>
                  </a:cxn>
                  <a:cxn ang="0">
                    <a:pos x="67" y="79"/>
                  </a:cxn>
                  <a:cxn ang="0">
                    <a:pos x="59" y="87"/>
                  </a:cxn>
                  <a:cxn ang="0">
                    <a:pos x="55" y="90"/>
                  </a:cxn>
                  <a:cxn ang="0">
                    <a:pos x="47" y="93"/>
                  </a:cxn>
                  <a:cxn ang="0">
                    <a:pos x="44" y="102"/>
                  </a:cxn>
                  <a:cxn ang="0">
                    <a:pos x="44" y="108"/>
                  </a:cxn>
                  <a:cxn ang="0">
                    <a:pos x="50" y="121"/>
                  </a:cxn>
                  <a:cxn ang="0">
                    <a:pos x="52" y="129"/>
                  </a:cxn>
                  <a:cxn ang="0">
                    <a:pos x="49" y="136"/>
                  </a:cxn>
                  <a:cxn ang="0">
                    <a:pos x="55" y="158"/>
                  </a:cxn>
                  <a:cxn ang="0">
                    <a:pos x="59" y="169"/>
                  </a:cxn>
                  <a:cxn ang="0">
                    <a:pos x="55" y="180"/>
                  </a:cxn>
                  <a:cxn ang="0">
                    <a:pos x="50" y="188"/>
                  </a:cxn>
                  <a:cxn ang="0">
                    <a:pos x="52" y="172"/>
                  </a:cxn>
                  <a:cxn ang="0">
                    <a:pos x="52" y="161"/>
                  </a:cxn>
                  <a:cxn ang="0">
                    <a:pos x="47" y="149"/>
                  </a:cxn>
                  <a:cxn ang="0">
                    <a:pos x="42" y="127"/>
                  </a:cxn>
                  <a:cxn ang="0">
                    <a:pos x="41" y="122"/>
                  </a:cxn>
                  <a:cxn ang="0">
                    <a:pos x="38" y="115"/>
                  </a:cxn>
                  <a:cxn ang="0">
                    <a:pos x="24" y="132"/>
                  </a:cxn>
                  <a:cxn ang="0">
                    <a:pos x="20" y="127"/>
                  </a:cxn>
                  <a:cxn ang="0">
                    <a:pos x="20" y="116"/>
                  </a:cxn>
                  <a:cxn ang="0">
                    <a:pos x="13" y="101"/>
                  </a:cxn>
                  <a:cxn ang="0">
                    <a:pos x="13" y="96"/>
                  </a:cxn>
                  <a:cxn ang="0">
                    <a:pos x="7" y="90"/>
                  </a:cxn>
                  <a:cxn ang="0">
                    <a:pos x="0" y="79"/>
                  </a:cxn>
                </a:cxnLst>
                <a:rect l="0" t="0" r="r" b="b"/>
                <a:pathLst>
                  <a:path w="72" h="191">
                    <a:moveTo>
                      <a:pt x="3" y="69"/>
                    </a:moveTo>
                    <a:cubicBezTo>
                      <a:pt x="6" y="65"/>
                      <a:pt x="4" y="73"/>
                      <a:pt x="7" y="68"/>
                    </a:cubicBezTo>
                    <a:cubicBezTo>
                      <a:pt x="9" y="63"/>
                      <a:pt x="7" y="65"/>
                      <a:pt x="7" y="62"/>
                    </a:cubicBezTo>
                    <a:cubicBezTo>
                      <a:pt x="7" y="54"/>
                      <a:pt x="10" y="65"/>
                      <a:pt x="9" y="52"/>
                    </a:cubicBezTo>
                    <a:cubicBezTo>
                      <a:pt x="9" y="45"/>
                      <a:pt x="9" y="48"/>
                      <a:pt x="12" y="49"/>
                    </a:cubicBezTo>
                    <a:cubicBezTo>
                      <a:pt x="15" y="49"/>
                      <a:pt x="15" y="54"/>
                      <a:pt x="16" y="46"/>
                    </a:cubicBezTo>
                    <a:cubicBezTo>
                      <a:pt x="18" y="40"/>
                      <a:pt x="23" y="40"/>
                      <a:pt x="20" y="37"/>
                    </a:cubicBezTo>
                    <a:cubicBezTo>
                      <a:pt x="18" y="35"/>
                      <a:pt x="21" y="35"/>
                      <a:pt x="24" y="29"/>
                    </a:cubicBezTo>
                    <a:cubicBezTo>
                      <a:pt x="26" y="24"/>
                      <a:pt x="23" y="26"/>
                      <a:pt x="24" y="23"/>
                    </a:cubicBezTo>
                    <a:cubicBezTo>
                      <a:pt x="24" y="20"/>
                      <a:pt x="24" y="23"/>
                      <a:pt x="27" y="20"/>
                    </a:cubicBezTo>
                    <a:cubicBezTo>
                      <a:pt x="30" y="17"/>
                      <a:pt x="35" y="12"/>
                      <a:pt x="38" y="15"/>
                    </a:cubicBezTo>
                    <a:cubicBezTo>
                      <a:pt x="39" y="18"/>
                      <a:pt x="41" y="18"/>
                      <a:pt x="38" y="14"/>
                    </a:cubicBezTo>
                    <a:cubicBezTo>
                      <a:pt x="36" y="11"/>
                      <a:pt x="42" y="11"/>
                      <a:pt x="41" y="6"/>
                    </a:cubicBezTo>
                    <a:cubicBezTo>
                      <a:pt x="42" y="4"/>
                      <a:pt x="41" y="0"/>
                      <a:pt x="46" y="4"/>
                    </a:cubicBezTo>
                    <a:cubicBezTo>
                      <a:pt x="50" y="7"/>
                      <a:pt x="47" y="14"/>
                      <a:pt x="50" y="12"/>
                    </a:cubicBezTo>
                    <a:cubicBezTo>
                      <a:pt x="52" y="11"/>
                      <a:pt x="53" y="14"/>
                      <a:pt x="52" y="15"/>
                    </a:cubicBezTo>
                    <a:cubicBezTo>
                      <a:pt x="50" y="17"/>
                      <a:pt x="53" y="18"/>
                      <a:pt x="52" y="23"/>
                    </a:cubicBezTo>
                    <a:cubicBezTo>
                      <a:pt x="50" y="28"/>
                      <a:pt x="53" y="31"/>
                      <a:pt x="52" y="31"/>
                    </a:cubicBezTo>
                    <a:cubicBezTo>
                      <a:pt x="49" y="31"/>
                      <a:pt x="50" y="34"/>
                      <a:pt x="49" y="32"/>
                    </a:cubicBezTo>
                    <a:cubicBezTo>
                      <a:pt x="47" y="32"/>
                      <a:pt x="49" y="35"/>
                      <a:pt x="46" y="35"/>
                    </a:cubicBezTo>
                    <a:cubicBezTo>
                      <a:pt x="42" y="37"/>
                      <a:pt x="46" y="40"/>
                      <a:pt x="44" y="41"/>
                    </a:cubicBezTo>
                    <a:cubicBezTo>
                      <a:pt x="39" y="43"/>
                      <a:pt x="46" y="46"/>
                      <a:pt x="44" y="48"/>
                    </a:cubicBezTo>
                    <a:cubicBezTo>
                      <a:pt x="42" y="49"/>
                      <a:pt x="42" y="51"/>
                      <a:pt x="46" y="49"/>
                    </a:cubicBezTo>
                    <a:cubicBezTo>
                      <a:pt x="49" y="46"/>
                      <a:pt x="50" y="49"/>
                      <a:pt x="52" y="48"/>
                    </a:cubicBezTo>
                    <a:cubicBezTo>
                      <a:pt x="55" y="46"/>
                      <a:pt x="50" y="49"/>
                      <a:pt x="52" y="52"/>
                    </a:cubicBezTo>
                    <a:cubicBezTo>
                      <a:pt x="53" y="56"/>
                      <a:pt x="52" y="59"/>
                      <a:pt x="56" y="59"/>
                    </a:cubicBezTo>
                    <a:cubicBezTo>
                      <a:pt x="61" y="59"/>
                      <a:pt x="58" y="59"/>
                      <a:pt x="56" y="60"/>
                    </a:cubicBezTo>
                    <a:cubicBezTo>
                      <a:pt x="56" y="63"/>
                      <a:pt x="58" y="62"/>
                      <a:pt x="56" y="66"/>
                    </a:cubicBezTo>
                    <a:cubicBezTo>
                      <a:pt x="55" y="69"/>
                      <a:pt x="59" y="68"/>
                      <a:pt x="61" y="68"/>
                    </a:cubicBezTo>
                    <a:cubicBezTo>
                      <a:pt x="62" y="69"/>
                      <a:pt x="61" y="71"/>
                      <a:pt x="62" y="73"/>
                    </a:cubicBezTo>
                    <a:cubicBezTo>
                      <a:pt x="64" y="73"/>
                      <a:pt x="62" y="76"/>
                      <a:pt x="64" y="74"/>
                    </a:cubicBezTo>
                    <a:cubicBezTo>
                      <a:pt x="65" y="74"/>
                      <a:pt x="65" y="77"/>
                      <a:pt x="68" y="73"/>
                    </a:cubicBezTo>
                    <a:cubicBezTo>
                      <a:pt x="72" y="69"/>
                      <a:pt x="72" y="73"/>
                      <a:pt x="72" y="74"/>
                    </a:cubicBezTo>
                    <a:cubicBezTo>
                      <a:pt x="70" y="76"/>
                      <a:pt x="67" y="74"/>
                      <a:pt x="67" y="79"/>
                    </a:cubicBezTo>
                    <a:cubicBezTo>
                      <a:pt x="65" y="84"/>
                      <a:pt x="64" y="79"/>
                      <a:pt x="64" y="85"/>
                    </a:cubicBezTo>
                    <a:cubicBezTo>
                      <a:pt x="61" y="85"/>
                      <a:pt x="62" y="87"/>
                      <a:pt x="59" y="87"/>
                    </a:cubicBezTo>
                    <a:cubicBezTo>
                      <a:pt x="56" y="85"/>
                      <a:pt x="59" y="88"/>
                      <a:pt x="58" y="88"/>
                    </a:cubicBezTo>
                    <a:cubicBezTo>
                      <a:pt x="56" y="90"/>
                      <a:pt x="56" y="87"/>
                      <a:pt x="55" y="90"/>
                    </a:cubicBezTo>
                    <a:cubicBezTo>
                      <a:pt x="55" y="93"/>
                      <a:pt x="53" y="91"/>
                      <a:pt x="50" y="93"/>
                    </a:cubicBezTo>
                    <a:cubicBezTo>
                      <a:pt x="47" y="94"/>
                      <a:pt x="47" y="90"/>
                      <a:pt x="47" y="93"/>
                    </a:cubicBezTo>
                    <a:cubicBezTo>
                      <a:pt x="46" y="96"/>
                      <a:pt x="44" y="94"/>
                      <a:pt x="46" y="97"/>
                    </a:cubicBezTo>
                    <a:cubicBezTo>
                      <a:pt x="47" y="101"/>
                      <a:pt x="42" y="97"/>
                      <a:pt x="44" y="102"/>
                    </a:cubicBezTo>
                    <a:cubicBezTo>
                      <a:pt x="46" y="107"/>
                      <a:pt x="41" y="102"/>
                      <a:pt x="41" y="105"/>
                    </a:cubicBezTo>
                    <a:cubicBezTo>
                      <a:pt x="42" y="108"/>
                      <a:pt x="44" y="104"/>
                      <a:pt x="44" y="108"/>
                    </a:cubicBezTo>
                    <a:cubicBezTo>
                      <a:pt x="44" y="113"/>
                      <a:pt x="46" y="115"/>
                      <a:pt x="49" y="118"/>
                    </a:cubicBezTo>
                    <a:cubicBezTo>
                      <a:pt x="50" y="121"/>
                      <a:pt x="50" y="118"/>
                      <a:pt x="50" y="121"/>
                    </a:cubicBezTo>
                    <a:cubicBezTo>
                      <a:pt x="50" y="124"/>
                      <a:pt x="52" y="127"/>
                      <a:pt x="52" y="127"/>
                    </a:cubicBezTo>
                    <a:cubicBezTo>
                      <a:pt x="55" y="122"/>
                      <a:pt x="55" y="129"/>
                      <a:pt x="52" y="129"/>
                    </a:cubicBezTo>
                    <a:cubicBezTo>
                      <a:pt x="50" y="129"/>
                      <a:pt x="52" y="136"/>
                      <a:pt x="50" y="136"/>
                    </a:cubicBezTo>
                    <a:cubicBezTo>
                      <a:pt x="49" y="135"/>
                      <a:pt x="50" y="138"/>
                      <a:pt x="49" y="136"/>
                    </a:cubicBezTo>
                    <a:cubicBezTo>
                      <a:pt x="47" y="136"/>
                      <a:pt x="47" y="141"/>
                      <a:pt x="52" y="146"/>
                    </a:cubicBezTo>
                    <a:cubicBezTo>
                      <a:pt x="56" y="150"/>
                      <a:pt x="58" y="153"/>
                      <a:pt x="55" y="158"/>
                    </a:cubicBezTo>
                    <a:cubicBezTo>
                      <a:pt x="58" y="163"/>
                      <a:pt x="58" y="166"/>
                      <a:pt x="58" y="167"/>
                    </a:cubicBezTo>
                    <a:cubicBezTo>
                      <a:pt x="58" y="169"/>
                      <a:pt x="59" y="167"/>
                      <a:pt x="59" y="169"/>
                    </a:cubicBezTo>
                    <a:cubicBezTo>
                      <a:pt x="59" y="172"/>
                      <a:pt x="61" y="170"/>
                      <a:pt x="59" y="172"/>
                    </a:cubicBezTo>
                    <a:cubicBezTo>
                      <a:pt x="56" y="175"/>
                      <a:pt x="58" y="175"/>
                      <a:pt x="55" y="180"/>
                    </a:cubicBezTo>
                    <a:cubicBezTo>
                      <a:pt x="52" y="183"/>
                      <a:pt x="53" y="183"/>
                      <a:pt x="52" y="186"/>
                    </a:cubicBezTo>
                    <a:cubicBezTo>
                      <a:pt x="52" y="189"/>
                      <a:pt x="50" y="191"/>
                      <a:pt x="50" y="188"/>
                    </a:cubicBezTo>
                    <a:cubicBezTo>
                      <a:pt x="50" y="178"/>
                      <a:pt x="52" y="181"/>
                      <a:pt x="52" y="178"/>
                    </a:cubicBezTo>
                    <a:cubicBezTo>
                      <a:pt x="52" y="175"/>
                      <a:pt x="55" y="172"/>
                      <a:pt x="52" y="172"/>
                    </a:cubicBezTo>
                    <a:cubicBezTo>
                      <a:pt x="49" y="172"/>
                      <a:pt x="53" y="169"/>
                      <a:pt x="52" y="167"/>
                    </a:cubicBezTo>
                    <a:cubicBezTo>
                      <a:pt x="50" y="166"/>
                      <a:pt x="52" y="164"/>
                      <a:pt x="52" y="161"/>
                    </a:cubicBezTo>
                    <a:cubicBezTo>
                      <a:pt x="50" y="160"/>
                      <a:pt x="50" y="157"/>
                      <a:pt x="49" y="153"/>
                    </a:cubicBezTo>
                    <a:cubicBezTo>
                      <a:pt x="47" y="149"/>
                      <a:pt x="47" y="158"/>
                      <a:pt x="47" y="149"/>
                    </a:cubicBezTo>
                    <a:cubicBezTo>
                      <a:pt x="47" y="146"/>
                      <a:pt x="44" y="144"/>
                      <a:pt x="44" y="136"/>
                    </a:cubicBezTo>
                    <a:cubicBezTo>
                      <a:pt x="44" y="130"/>
                      <a:pt x="42" y="130"/>
                      <a:pt x="42" y="127"/>
                    </a:cubicBezTo>
                    <a:cubicBezTo>
                      <a:pt x="42" y="125"/>
                      <a:pt x="46" y="124"/>
                      <a:pt x="44" y="124"/>
                    </a:cubicBezTo>
                    <a:cubicBezTo>
                      <a:pt x="42" y="124"/>
                      <a:pt x="41" y="125"/>
                      <a:pt x="41" y="122"/>
                    </a:cubicBezTo>
                    <a:cubicBezTo>
                      <a:pt x="39" y="118"/>
                      <a:pt x="39" y="119"/>
                      <a:pt x="39" y="118"/>
                    </a:cubicBezTo>
                    <a:cubicBezTo>
                      <a:pt x="39" y="116"/>
                      <a:pt x="38" y="116"/>
                      <a:pt x="38" y="115"/>
                    </a:cubicBezTo>
                    <a:cubicBezTo>
                      <a:pt x="39" y="122"/>
                      <a:pt x="35" y="124"/>
                      <a:pt x="32" y="125"/>
                    </a:cubicBezTo>
                    <a:cubicBezTo>
                      <a:pt x="27" y="127"/>
                      <a:pt x="27" y="135"/>
                      <a:pt x="24" y="132"/>
                    </a:cubicBezTo>
                    <a:cubicBezTo>
                      <a:pt x="21" y="129"/>
                      <a:pt x="23" y="133"/>
                      <a:pt x="20" y="130"/>
                    </a:cubicBezTo>
                    <a:cubicBezTo>
                      <a:pt x="18" y="129"/>
                      <a:pt x="21" y="127"/>
                      <a:pt x="20" y="127"/>
                    </a:cubicBezTo>
                    <a:cubicBezTo>
                      <a:pt x="18" y="125"/>
                      <a:pt x="18" y="130"/>
                      <a:pt x="16" y="130"/>
                    </a:cubicBezTo>
                    <a:cubicBezTo>
                      <a:pt x="15" y="130"/>
                      <a:pt x="18" y="122"/>
                      <a:pt x="20" y="116"/>
                    </a:cubicBezTo>
                    <a:cubicBezTo>
                      <a:pt x="21" y="111"/>
                      <a:pt x="16" y="105"/>
                      <a:pt x="15" y="101"/>
                    </a:cubicBezTo>
                    <a:cubicBezTo>
                      <a:pt x="15" y="96"/>
                      <a:pt x="13" y="99"/>
                      <a:pt x="13" y="101"/>
                    </a:cubicBezTo>
                    <a:cubicBezTo>
                      <a:pt x="13" y="102"/>
                      <a:pt x="9" y="97"/>
                      <a:pt x="10" y="96"/>
                    </a:cubicBezTo>
                    <a:cubicBezTo>
                      <a:pt x="12" y="94"/>
                      <a:pt x="12" y="97"/>
                      <a:pt x="13" y="96"/>
                    </a:cubicBezTo>
                    <a:cubicBezTo>
                      <a:pt x="16" y="94"/>
                      <a:pt x="13" y="94"/>
                      <a:pt x="12" y="93"/>
                    </a:cubicBezTo>
                    <a:cubicBezTo>
                      <a:pt x="10" y="90"/>
                      <a:pt x="9" y="87"/>
                      <a:pt x="7" y="90"/>
                    </a:cubicBezTo>
                    <a:cubicBezTo>
                      <a:pt x="7" y="93"/>
                      <a:pt x="7" y="90"/>
                      <a:pt x="4" y="87"/>
                    </a:cubicBezTo>
                    <a:cubicBezTo>
                      <a:pt x="1" y="84"/>
                      <a:pt x="1" y="79"/>
                      <a:pt x="0" y="79"/>
                    </a:cubicBezTo>
                    <a:cubicBezTo>
                      <a:pt x="0" y="68"/>
                      <a:pt x="4" y="85"/>
                      <a:pt x="3" y="6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6" name="Freeform 68"/>
              <p:cNvSpPr>
                <a:spLocks/>
              </p:cNvSpPr>
              <p:nvPr/>
            </p:nvSpPr>
            <p:spPr bwMode="auto">
              <a:xfrm>
                <a:off x="4198" y="2682"/>
                <a:ext cx="130" cy="287"/>
              </a:xfrm>
              <a:custGeom>
                <a:avLst/>
                <a:gdLst/>
                <a:ahLst/>
                <a:cxnLst>
                  <a:cxn ang="0">
                    <a:pos x="41" y="82"/>
                  </a:cxn>
                  <a:cxn ang="0">
                    <a:pos x="32" y="78"/>
                  </a:cxn>
                  <a:cxn ang="0">
                    <a:pos x="26" y="69"/>
                  </a:cxn>
                  <a:cxn ang="0">
                    <a:pos x="18" y="89"/>
                  </a:cxn>
                  <a:cxn ang="0">
                    <a:pos x="15" y="110"/>
                  </a:cxn>
                  <a:cxn ang="0">
                    <a:pos x="23" y="120"/>
                  </a:cxn>
                  <a:cxn ang="0">
                    <a:pos x="34" y="135"/>
                  </a:cxn>
                  <a:cxn ang="0">
                    <a:pos x="35" y="145"/>
                  </a:cxn>
                  <a:cxn ang="0">
                    <a:pos x="30" y="142"/>
                  </a:cxn>
                  <a:cxn ang="0">
                    <a:pos x="24" y="137"/>
                  </a:cxn>
                  <a:cxn ang="0">
                    <a:pos x="20" y="135"/>
                  </a:cxn>
                  <a:cxn ang="0">
                    <a:pos x="15" y="129"/>
                  </a:cxn>
                  <a:cxn ang="0">
                    <a:pos x="8" y="121"/>
                  </a:cxn>
                  <a:cxn ang="0">
                    <a:pos x="9" y="109"/>
                  </a:cxn>
                  <a:cxn ang="0">
                    <a:pos x="11" y="101"/>
                  </a:cxn>
                  <a:cxn ang="0">
                    <a:pos x="18" y="87"/>
                  </a:cxn>
                  <a:cxn ang="0">
                    <a:pos x="17" y="82"/>
                  </a:cxn>
                  <a:cxn ang="0">
                    <a:pos x="11" y="61"/>
                  </a:cxn>
                  <a:cxn ang="0">
                    <a:pos x="9" y="51"/>
                  </a:cxn>
                  <a:cxn ang="0">
                    <a:pos x="11" y="42"/>
                  </a:cxn>
                  <a:cxn ang="0">
                    <a:pos x="8" y="33"/>
                  </a:cxn>
                  <a:cxn ang="0">
                    <a:pos x="0" y="20"/>
                  </a:cxn>
                  <a:cxn ang="0">
                    <a:pos x="5" y="13"/>
                  </a:cxn>
                  <a:cxn ang="0">
                    <a:pos x="9" y="8"/>
                  </a:cxn>
                  <a:cxn ang="0">
                    <a:pos x="17" y="3"/>
                  </a:cxn>
                  <a:cxn ang="0">
                    <a:pos x="23" y="0"/>
                  </a:cxn>
                  <a:cxn ang="0">
                    <a:pos x="26" y="9"/>
                  </a:cxn>
                  <a:cxn ang="0">
                    <a:pos x="32" y="13"/>
                  </a:cxn>
                  <a:cxn ang="0">
                    <a:pos x="29" y="30"/>
                  </a:cxn>
                  <a:cxn ang="0">
                    <a:pos x="41" y="25"/>
                  </a:cxn>
                  <a:cxn ang="0">
                    <a:pos x="50" y="20"/>
                  </a:cxn>
                  <a:cxn ang="0">
                    <a:pos x="59" y="36"/>
                  </a:cxn>
                  <a:cxn ang="0">
                    <a:pos x="65" y="56"/>
                  </a:cxn>
                  <a:cxn ang="0">
                    <a:pos x="58" y="61"/>
                  </a:cxn>
                  <a:cxn ang="0">
                    <a:pos x="41" y="69"/>
                  </a:cxn>
                  <a:cxn ang="0">
                    <a:pos x="43" y="79"/>
                  </a:cxn>
                </a:cxnLst>
                <a:rect l="0" t="0" r="r" b="b"/>
                <a:pathLst>
                  <a:path w="67" h="148">
                    <a:moveTo>
                      <a:pt x="44" y="87"/>
                    </a:moveTo>
                    <a:cubicBezTo>
                      <a:pt x="43" y="87"/>
                      <a:pt x="44" y="84"/>
                      <a:pt x="41" y="82"/>
                    </a:cubicBezTo>
                    <a:cubicBezTo>
                      <a:pt x="40" y="82"/>
                      <a:pt x="38" y="79"/>
                      <a:pt x="35" y="78"/>
                    </a:cubicBezTo>
                    <a:cubicBezTo>
                      <a:pt x="34" y="76"/>
                      <a:pt x="34" y="79"/>
                      <a:pt x="32" y="78"/>
                    </a:cubicBezTo>
                    <a:cubicBezTo>
                      <a:pt x="29" y="76"/>
                      <a:pt x="27" y="81"/>
                      <a:pt x="27" y="76"/>
                    </a:cubicBezTo>
                    <a:cubicBezTo>
                      <a:pt x="29" y="70"/>
                      <a:pt x="30" y="69"/>
                      <a:pt x="26" y="69"/>
                    </a:cubicBezTo>
                    <a:cubicBezTo>
                      <a:pt x="21" y="69"/>
                      <a:pt x="20" y="72"/>
                      <a:pt x="21" y="73"/>
                    </a:cubicBezTo>
                    <a:cubicBezTo>
                      <a:pt x="23" y="73"/>
                      <a:pt x="20" y="86"/>
                      <a:pt x="18" y="89"/>
                    </a:cubicBezTo>
                    <a:cubicBezTo>
                      <a:pt x="18" y="90"/>
                      <a:pt x="18" y="95"/>
                      <a:pt x="17" y="96"/>
                    </a:cubicBezTo>
                    <a:cubicBezTo>
                      <a:pt x="14" y="100"/>
                      <a:pt x="15" y="109"/>
                      <a:pt x="15" y="110"/>
                    </a:cubicBezTo>
                    <a:cubicBezTo>
                      <a:pt x="15" y="115"/>
                      <a:pt x="20" y="109"/>
                      <a:pt x="20" y="112"/>
                    </a:cubicBezTo>
                    <a:cubicBezTo>
                      <a:pt x="20" y="115"/>
                      <a:pt x="21" y="120"/>
                      <a:pt x="23" y="120"/>
                    </a:cubicBezTo>
                    <a:cubicBezTo>
                      <a:pt x="24" y="118"/>
                      <a:pt x="24" y="129"/>
                      <a:pt x="27" y="132"/>
                    </a:cubicBezTo>
                    <a:cubicBezTo>
                      <a:pt x="32" y="138"/>
                      <a:pt x="30" y="132"/>
                      <a:pt x="34" y="135"/>
                    </a:cubicBezTo>
                    <a:cubicBezTo>
                      <a:pt x="37" y="138"/>
                      <a:pt x="37" y="140"/>
                      <a:pt x="38" y="142"/>
                    </a:cubicBezTo>
                    <a:cubicBezTo>
                      <a:pt x="37" y="146"/>
                      <a:pt x="37" y="146"/>
                      <a:pt x="35" y="145"/>
                    </a:cubicBezTo>
                    <a:cubicBezTo>
                      <a:pt x="32" y="142"/>
                      <a:pt x="32" y="148"/>
                      <a:pt x="30" y="146"/>
                    </a:cubicBezTo>
                    <a:cubicBezTo>
                      <a:pt x="29" y="145"/>
                      <a:pt x="30" y="143"/>
                      <a:pt x="30" y="142"/>
                    </a:cubicBezTo>
                    <a:cubicBezTo>
                      <a:pt x="30" y="138"/>
                      <a:pt x="29" y="142"/>
                      <a:pt x="27" y="140"/>
                    </a:cubicBezTo>
                    <a:cubicBezTo>
                      <a:pt x="27" y="137"/>
                      <a:pt x="26" y="138"/>
                      <a:pt x="24" y="137"/>
                    </a:cubicBezTo>
                    <a:cubicBezTo>
                      <a:pt x="23" y="135"/>
                      <a:pt x="23" y="135"/>
                      <a:pt x="23" y="138"/>
                    </a:cubicBezTo>
                    <a:cubicBezTo>
                      <a:pt x="21" y="137"/>
                      <a:pt x="21" y="137"/>
                      <a:pt x="20" y="135"/>
                    </a:cubicBezTo>
                    <a:cubicBezTo>
                      <a:pt x="18" y="134"/>
                      <a:pt x="18" y="132"/>
                      <a:pt x="18" y="131"/>
                    </a:cubicBezTo>
                    <a:cubicBezTo>
                      <a:pt x="18" y="131"/>
                      <a:pt x="17" y="132"/>
                      <a:pt x="15" y="129"/>
                    </a:cubicBezTo>
                    <a:cubicBezTo>
                      <a:pt x="12" y="126"/>
                      <a:pt x="12" y="121"/>
                      <a:pt x="11" y="120"/>
                    </a:cubicBezTo>
                    <a:cubicBezTo>
                      <a:pt x="9" y="120"/>
                      <a:pt x="9" y="124"/>
                      <a:pt x="8" y="121"/>
                    </a:cubicBezTo>
                    <a:cubicBezTo>
                      <a:pt x="8" y="121"/>
                      <a:pt x="6" y="118"/>
                      <a:pt x="8" y="115"/>
                    </a:cubicBezTo>
                    <a:cubicBezTo>
                      <a:pt x="9" y="112"/>
                      <a:pt x="8" y="114"/>
                      <a:pt x="9" y="109"/>
                    </a:cubicBezTo>
                    <a:cubicBezTo>
                      <a:pt x="11" y="107"/>
                      <a:pt x="8" y="109"/>
                      <a:pt x="9" y="106"/>
                    </a:cubicBezTo>
                    <a:cubicBezTo>
                      <a:pt x="11" y="103"/>
                      <a:pt x="12" y="103"/>
                      <a:pt x="11" y="101"/>
                    </a:cubicBezTo>
                    <a:cubicBezTo>
                      <a:pt x="12" y="98"/>
                      <a:pt x="11" y="98"/>
                      <a:pt x="14" y="95"/>
                    </a:cubicBezTo>
                    <a:cubicBezTo>
                      <a:pt x="17" y="90"/>
                      <a:pt x="15" y="90"/>
                      <a:pt x="18" y="87"/>
                    </a:cubicBezTo>
                    <a:cubicBezTo>
                      <a:pt x="20" y="86"/>
                      <a:pt x="18" y="87"/>
                      <a:pt x="18" y="84"/>
                    </a:cubicBezTo>
                    <a:cubicBezTo>
                      <a:pt x="18" y="82"/>
                      <a:pt x="17" y="84"/>
                      <a:pt x="17" y="82"/>
                    </a:cubicBezTo>
                    <a:cubicBezTo>
                      <a:pt x="17" y="81"/>
                      <a:pt x="17" y="78"/>
                      <a:pt x="14" y="73"/>
                    </a:cubicBezTo>
                    <a:cubicBezTo>
                      <a:pt x="17" y="69"/>
                      <a:pt x="15" y="65"/>
                      <a:pt x="11" y="61"/>
                    </a:cubicBezTo>
                    <a:cubicBezTo>
                      <a:pt x="6" y="56"/>
                      <a:pt x="6" y="51"/>
                      <a:pt x="8" y="51"/>
                    </a:cubicBezTo>
                    <a:cubicBezTo>
                      <a:pt x="9" y="53"/>
                      <a:pt x="8" y="50"/>
                      <a:pt x="9" y="51"/>
                    </a:cubicBezTo>
                    <a:cubicBezTo>
                      <a:pt x="11" y="51"/>
                      <a:pt x="9" y="44"/>
                      <a:pt x="11" y="44"/>
                    </a:cubicBezTo>
                    <a:cubicBezTo>
                      <a:pt x="14" y="44"/>
                      <a:pt x="14" y="37"/>
                      <a:pt x="11" y="42"/>
                    </a:cubicBezTo>
                    <a:cubicBezTo>
                      <a:pt x="11" y="42"/>
                      <a:pt x="9" y="39"/>
                      <a:pt x="9" y="36"/>
                    </a:cubicBezTo>
                    <a:cubicBezTo>
                      <a:pt x="9" y="33"/>
                      <a:pt x="9" y="36"/>
                      <a:pt x="8" y="33"/>
                    </a:cubicBezTo>
                    <a:cubicBezTo>
                      <a:pt x="5" y="30"/>
                      <a:pt x="3" y="28"/>
                      <a:pt x="3" y="23"/>
                    </a:cubicBezTo>
                    <a:cubicBezTo>
                      <a:pt x="3" y="19"/>
                      <a:pt x="2" y="23"/>
                      <a:pt x="0" y="20"/>
                    </a:cubicBezTo>
                    <a:cubicBezTo>
                      <a:pt x="0" y="17"/>
                      <a:pt x="5" y="22"/>
                      <a:pt x="3" y="17"/>
                    </a:cubicBezTo>
                    <a:cubicBezTo>
                      <a:pt x="2" y="13"/>
                      <a:pt x="6" y="16"/>
                      <a:pt x="5" y="13"/>
                    </a:cubicBezTo>
                    <a:cubicBezTo>
                      <a:pt x="3" y="9"/>
                      <a:pt x="5" y="11"/>
                      <a:pt x="6" y="8"/>
                    </a:cubicBezTo>
                    <a:cubicBezTo>
                      <a:pt x="6" y="5"/>
                      <a:pt x="6" y="9"/>
                      <a:pt x="9" y="8"/>
                    </a:cubicBezTo>
                    <a:cubicBezTo>
                      <a:pt x="12" y="6"/>
                      <a:pt x="14" y="8"/>
                      <a:pt x="14" y="5"/>
                    </a:cubicBezTo>
                    <a:cubicBezTo>
                      <a:pt x="15" y="2"/>
                      <a:pt x="15" y="5"/>
                      <a:pt x="17" y="3"/>
                    </a:cubicBezTo>
                    <a:cubicBezTo>
                      <a:pt x="18" y="3"/>
                      <a:pt x="15" y="0"/>
                      <a:pt x="18" y="2"/>
                    </a:cubicBezTo>
                    <a:cubicBezTo>
                      <a:pt x="21" y="2"/>
                      <a:pt x="20" y="0"/>
                      <a:pt x="23" y="0"/>
                    </a:cubicBezTo>
                    <a:cubicBezTo>
                      <a:pt x="23" y="3"/>
                      <a:pt x="23" y="0"/>
                      <a:pt x="24" y="2"/>
                    </a:cubicBezTo>
                    <a:cubicBezTo>
                      <a:pt x="27" y="5"/>
                      <a:pt x="23" y="9"/>
                      <a:pt x="26" y="9"/>
                    </a:cubicBezTo>
                    <a:cubicBezTo>
                      <a:pt x="29" y="9"/>
                      <a:pt x="27" y="8"/>
                      <a:pt x="30" y="8"/>
                    </a:cubicBezTo>
                    <a:cubicBezTo>
                      <a:pt x="34" y="9"/>
                      <a:pt x="30" y="11"/>
                      <a:pt x="32" y="13"/>
                    </a:cubicBezTo>
                    <a:cubicBezTo>
                      <a:pt x="34" y="16"/>
                      <a:pt x="29" y="20"/>
                      <a:pt x="30" y="22"/>
                    </a:cubicBezTo>
                    <a:cubicBezTo>
                      <a:pt x="32" y="23"/>
                      <a:pt x="27" y="28"/>
                      <a:pt x="29" y="30"/>
                    </a:cubicBezTo>
                    <a:cubicBezTo>
                      <a:pt x="30" y="30"/>
                      <a:pt x="30" y="30"/>
                      <a:pt x="35" y="25"/>
                    </a:cubicBezTo>
                    <a:cubicBezTo>
                      <a:pt x="40" y="20"/>
                      <a:pt x="38" y="25"/>
                      <a:pt x="41" y="25"/>
                    </a:cubicBezTo>
                    <a:cubicBezTo>
                      <a:pt x="43" y="25"/>
                      <a:pt x="41" y="26"/>
                      <a:pt x="43" y="25"/>
                    </a:cubicBezTo>
                    <a:cubicBezTo>
                      <a:pt x="47" y="23"/>
                      <a:pt x="46" y="19"/>
                      <a:pt x="50" y="20"/>
                    </a:cubicBezTo>
                    <a:cubicBezTo>
                      <a:pt x="53" y="22"/>
                      <a:pt x="53" y="20"/>
                      <a:pt x="55" y="23"/>
                    </a:cubicBezTo>
                    <a:cubicBezTo>
                      <a:pt x="56" y="30"/>
                      <a:pt x="61" y="28"/>
                      <a:pt x="59" y="36"/>
                    </a:cubicBezTo>
                    <a:cubicBezTo>
                      <a:pt x="58" y="44"/>
                      <a:pt x="64" y="44"/>
                      <a:pt x="64" y="45"/>
                    </a:cubicBezTo>
                    <a:cubicBezTo>
                      <a:pt x="64" y="47"/>
                      <a:pt x="67" y="47"/>
                      <a:pt x="65" y="56"/>
                    </a:cubicBezTo>
                    <a:cubicBezTo>
                      <a:pt x="65" y="58"/>
                      <a:pt x="67" y="59"/>
                      <a:pt x="62" y="61"/>
                    </a:cubicBezTo>
                    <a:cubicBezTo>
                      <a:pt x="61" y="62"/>
                      <a:pt x="62" y="59"/>
                      <a:pt x="58" y="61"/>
                    </a:cubicBezTo>
                    <a:cubicBezTo>
                      <a:pt x="53" y="61"/>
                      <a:pt x="46" y="59"/>
                      <a:pt x="44" y="64"/>
                    </a:cubicBezTo>
                    <a:cubicBezTo>
                      <a:pt x="43" y="69"/>
                      <a:pt x="41" y="67"/>
                      <a:pt x="41" y="69"/>
                    </a:cubicBezTo>
                    <a:cubicBezTo>
                      <a:pt x="41" y="70"/>
                      <a:pt x="38" y="67"/>
                      <a:pt x="40" y="72"/>
                    </a:cubicBezTo>
                    <a:cubicBezTo>
                      <a:pt x="43" y="76"/>
                      <a:pt x="40" y="78"/>
                      <a:pt x="43" y="79"/>
                    </a:cubicBezTo>
                    <a:cubicBezTo>
                      <a:pt x="44" y="81"/>
                      <a:pt x="41" y="82"/>
                      <a:pt x="44" y="8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7" name="Freeform 69"/>
              <p:cNvSpPr>
                <a:spLocks/>
              </p:cNvSpPr>
              <p:nvPr/>
            </p:nvSpPr>
            <p:spPr bwMode="auto">
              <a:xfrm>
                <a:off x="4124" y="2815"/>
                <a:ext cx="10" cy="4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3" y="15"/>
                  </a:cxn>
                  <a:cxn ang="0">
                    <a:pos x="1" y="20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5" y="1"/>
                      <a:pt x="5" y="4"/>
                      <a:pt x="3" y="6"/>
                    </a:cubicBezTo>
                    <a:cubicBezTo>
                      <a:pt x="3" y="6"/>
                      <a:pt x="5" y="11"/>
                      <a:pt x="3" y="11"/>
                    </a:cubicBezTo>
                    <a:cubicBezTo>
                      <a:pt x="1" y="12"/>
                      <a:pt x="3" y="12"/>
                      <a:pt x="3" y="15"/>
                    </a:cubicBezTo>
                    <a:cubicBezTo>
                      <a:pt x="1" y="17"/>
                      <a:pt x="1" y="23"/>
                      <a:pt x="1" y="20"/>
                    </a:cubicBezTo>
                    <a:cubicBezTo>
                      <a:pt x="0" y="15"/>
                      <a:pt x="1" y="17"/>
                      <a:pt x="1" y="9"/>
                    </a:cubicBezTo>
                    <a:cubicBezTo>
                      <a:pt x="1" y="3"/>
                      <a:pt x="3" y="0"/>
                      <a:pt x="3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8" name="Freeform 70"/>
              <p:cNvSpPr>
                <a:spLocks/>
              </p:cNvSpPr>
              <p:nvPr/>
            </p:nvSpPr>
            <p:spPr bwMode="auto">
              <a:xfrm>
                <a:off x="4120" y="2866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2" y="5"/>
                      <a:pt x="0" y="5"/>
                    </a:cubicBezTo>
                    <a:cubicBezTo>
                      <a:pt x="0" y="3"/>
                      <a:pt x="0" y="0"/>
                      <a:pt x="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49" name="Freeform 71"/>
              <p:cNvSpPr>
                <a:spLocks/>
              </p:cNvSpPr>
              <p:nvPr/>
            </p:nvSpPr>
            <p:spPr bwMode="auto">
              <a:xfrm>
                <a:off x="4140" y="2936"/>
                <a:ext cx="8" cy="1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4"/>
                  </a:cxn>
                  <a:cxn ang="0">
                    <a:pos x="1" y="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3" y="0"/>
                      <a:pt x="4" y="3"/>
                      <a:pt x="3" y="4"/>
                    </a:cubicBezTo>
                    <a:cubicBezTo>
                      <a:pt x="1" y="6"/>
                      <a:pt x="0" y="1"/>
                      <a:pt x="1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0" name="Freeform 72"/>
              <p:cNvSpPr>
                <a:spLocks/>
              </p:cNvSpPr>
              <p:nvPr/>
            </p:nvSpPr>
            <p:spPr bwMode="auto">
              <a:xfrm>
                <a:off x="4124" y="2895"/>
                <a:ext cx="6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3" y="2"/>
                      <a:pt x="1" y="4"/>
                    </a:cubicBezTo>
                    <a:cubicBezTo>
                      <a:pt x="1" y="4"/>
                      <a:pt x="0" y="2"/>
                      <a:pt x="1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1" name="Freeform 73"/>
              <p:cNvSpPr>
                <a:spLocks/>
              </p:cNvSpPr>
              <p:nvPr/>
            </p:nvSpPr>
            <p:spPr bwMode="auto">
              <a:xfrm>
                <a:off x="4136" y="292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2"/>
                      <a:pt x="2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2" name="Freeform 74"/>
              <p:cNvSpPr>
                <a:spLocks/>
              </p:cNvSpPr>
              <p:nvPr/>
            </p:nvSpPr>
            <p:spPr bwMode="auto">
              <a:xfrm>
                <a:off x="4272" y="2621"/>
                <a:ext cx="114" cy="295"/>
              </a:xfrm>
              <a:custGeom>
                <a:avLst/>
                <a:gdLst/>
                <a:ahLst/>
                <a:cxnLst>
                  <a:cxn ang="0">
                    <a:pos x="41" y="25"/>
                  </a:cxn>
                  <a:cxn ang="0">
                    <a:pos x="34" y="34"/>
                  </a:cxn>
                  <a:cxn ang="0">
                    <a:pos x="35" y="56"/>
                  </a:cxn>
                  <a:cxn ang="0">
                    <a:pos x="49" y="76"/>
                  </a:cxn>
                  <a:cxn ang="0">
                    <a:pos x="56" y="104"/>
                  </a:cxn>
                  <a:cxn ang="0">
                    <a:pos x="56" y="118"/>
                  </a:cxn>
                  <a:cxn ang="0">
                    <a:pos x="38" y="129"/>
                  </a:cxn>
                  <a:cxn ang="0">
                    <a:pos x="32" y="141"/>
                  </a:cxn>
                  <a:cxn ang="0">
                    <a:pos x="21" y="143"/>
                  </a:cxn>
                  <a:cxn ang="0">
                    <a:pos x="18" y="130"/>
                  </a:cxn>
                  <a:cxn ang="0">
                    <a:pos x="24" y="126"/>
                  </a:cxn>
                  <a:cxn ang="0">
                    <a:pos x="31" y="124"/>
                  </a:cxn>
                  <a:cxn ang="0">
                    <a:pos x="34" y="118"/>
                  </a:cxn>
                  <a:cxn ang="0">
                    <a:pos x="41" y="112"/>
                  </a:cxn>
                  <a:cxn ang="0">
                    <a:pos x="43" y="99"/>
                  </a:cxn>
                  <a:cxn ang="0">
                    <a:pos x="43" y="89"/>
                  </a:cxn>
                  <a:cxn ang="0">
                    <a:pos x="41" y="76"/>
                  </a:cxn>
                  <a:cxn ang="0">
                    <a:pos x="37" y="72"/>
                  </a:cxn>
                  <a:cxn ang="0">
                    <a:pos x="27" y="56"/>
                  </a:cxn>
                  <a:cxn ang="0">
                    <a:pos x="24" y="48"/>
                  </a:cxn>
                  <a:cxn ang="0">
                    <a:pos x="15" y="40"/>
                  </a:cxn>
                  <a:cxn ang="0">
                    <a:pos x="23" y="34"/>
                  </a:cxn>
                  <a:cxn ang="0">
                    <a:pos x="18" y="31"/>
                  </a:cxn>
                  <a:cxn ang="0">
                    <a:pos x="14" y="27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12" y="8"/>
                  </a:cxn>
                  <a:cxn ang="0">
                    <a:pos x="17" y="8"/>
                  </a:cxn>
                  <a:cxn ang="0">
                    <a:pos x="24" y="2"/>
                  </a:cxn>
                  <a:cxn ang="0">
                    <a:pos x="35" y="6"/>
                  </a:cxn>
                  <a:cxn ang="0">
                    <a:pos x="37" y="14"/>
                  </a:cxn>
                  <a:cxn ang="0">
                    <a:pos x="41" y="19"/>
                  </a:cxn>
                  <a:cxn ang="0">
                    <a:pos x="43" y="22"/>
                  </a:cxn>
                </a:cxnLst>
                <a:rect l="0" t="0" r="r" b="b"/>
                <a:pathLst>
                  <a:path w="59" h="152">
                    <a:moveTo>
                      <a:pt x="43" y="22"/>
                    </a:moveTo>
                    <a:cubicBezTo>
                      <a:pt x="41" y="23"/>
                      <a:pt x="43" y="25"/>
                      <a:pt x="41" y="25"/>
                    </a:cubicBezTo>
                    <a:cubicBezTo>
                      <a:pt x="40" y="27"/>
                      <a:pt x="40" y="25"/>
                      <a:pt x="38" y="27"/>
                    </a:cubicBezTo>
                    <a:cubicBezTo>
                      <a:pt x="35" y="28"/>
                      <a:pt x="38" y="31"/>
                      <a:pt x="34" y="34"/>
                    </a:cubicBezTo>
                    <a:cubicBezTo>
                      <a:pt x="31" y="37"/>
                      <a:pt x="27" y="44"/>
                      <a:pt x="29" y="50"/>
                    </a:cubicBezTo>
                    <a:cubicBezTo>
                      <a:pt x="32" y="54"/>
                      <a:pt x="34" y="53"/>
                      <a:pt x="35" y="56"/>
                    </a:cubicBezTo>
                    <a:cubicBezTo>
                      <a:pt x="35" y="59"/>
                      <a:pt x="38" y="64"/>
                      <a:pt x="43" y="68"/>
                    </a:cubicBezTo>
                    <a:cubicBezTo>
                      <a:pt x="47" y="73"/>
                      <a:pt x="49" y="72"/>
                      <a:pt x="49" y="76"/>
                    </a:cubicBezTo>
                    <a:cubicBezTo>
                      <a:pt x="50" y="79"/>
                      <a:pt x="53" y="79"/>
                      <a:pt x="56" y="89"/>
                    </a:cubicBezTo>
                    <a:cubicBezTo>
                      <a:pt x="58" y="98"/>
                      <a:pt x="56" y="103"/>
                      <a:pt x="56" y="104"/>
                    </a:cubicBezTo>
                    <a:cubicBezTo>
                      <a:pt x="58" y="106"/>
                      <a:pt x="59" y="109"/>
                      <a:pt x="58" y="109"/>
                    </a:cubicBezTo>
                    <a:cubicBezTo>
                      <a:pt x="56" y="109"/>
                      <a:pt x="58" y="113"/>
                      <a:pt x="56" y="118"/>
                    </a:cubicBezTo>
                    <a:cubicBezTo>
                      <a:pt x="55" y="124"/>
                      <a:pt x="50" y="123"/>
                      <a:pt x="46" y="127"/>
                    </a:cubicBezTo>
                    <a:cubicBezTo>
                      <a:pt x="40" y="134"/>
                      <a:pt x="40" y="130"/>
                      <a:pt x="38" y="129"/>
                    </a:cubicBezTo>
                    <a:cubicBezTo>
                      <a:pt x="37" y="127"/>
                      <a:pt x="37" y="138"/>
                      <a:pt x="34" y="140"/>
                    </a:cubicBezTo>
                    <a:cubicBezTo>
                      <a:pt x="32" y="140"/>
                      <a:pt x="35" y="140"/>
                      <a:pt x="32" y="141"/>
                    </a:cubicBezTo>
                    <a:cubicBezTo>
                      <a:pt x="29" y="143"/>
                      <a:pt x="27" y="144"/>
                      <a:pt x="24" y="148"/>
                    </a:cubicBezTo>
                    <a:cubicBezTo>
                      <a:pt x="21" y="152"/>
                      <a:pt x="21" y="149"/>
                      <a:pt x="21" y="143"/>
                    </a:cubicBezTo>
                    <a:cubicBezTo>
                      <a:pt x="21" y="135"/>
                      <a:pt x="24" y="137"/>
                      <a:pt x="23" y="134"/>
                    </a:cubicBezTo>
                    <a:cubicBezTo>
                      <a:pt x="21" y="130"/>
                      <a:pt x="20" y="135"/>
                      <a:pt x="18" y="130"/>
                    </a:cubicBezTo>
                    <a:cubicBezTo>
                      <a:pt x="20" y="129"/>
                      <a:pt x="24" y="130"/>
                      <a:pt x="23" y="127"/>
                    </a:cubicBezTo>
                    <a:cubicBezTo>
                      <a:pt x="23" y="127"/>
                      <a:pt x="24" y="124"/>
                      <a:pt x="24" y="126"/>
                    </a:cubicBezTo>
                    <a:cubicBezTo>
                      <a:pt x="26" y="127"/>
                      <a:pt x="29" y="123"/>
                      <a:pt x="29" y="126"/>
                    </a:cubicBezTo>
                    <a:cubicBezTo>
                      <a:pt x="31" y="127"/>
                      <a:pt x="35" y="127"/>
                      <a:pt x="31" y="124"/>
                    </a:cubicBezTo>
                    <a:cubicBezTo>
                      <a:pt x="29" y="123"/>
                      <a:pt x="31" y="121"/>
                      <a:pt x="31" y="120"/>
                    </a:cubicBezTo>
                    <a:cubicBezTo>
                      <a:pt x="29" y="118"/>
                      <a:pt x="31" y="117"/>
                      <a:pt x="34" y="118"/>
                    </a:cubicBezTo>
                    <a:cubicBezTo>
                      <a:pt x="37" y="120"/>
                      <a:pt x="32" y="115"/>
                      <a:pt x="37" y="115"/>
                    </a:cubicBezTo>
                    <a:cubicBezTo>
                      <a:pt x="40" y="115"/>
                      <a:pt x="40" y="112"/>
                      <a:pt x="41" y="112"/>
                    </a:cubicBezTo>
                    <a:cubicBezTo>
                      <a:pt x="44" y="113"/>
                      <a:pt x="44" y="110"/>
                      <a:pt x="43" y="107"/>
                    </a:cubicBezTo>
                    <a:cubicBezTo>
                      <a:pt x="43" y="104"/>
                      <a:pt x="44" y="103"/>
                      <a:pt x="43" y="99"/>
                    </a:cubicBezTo>
                    <a:cubicBezTo>
                      <a:pt x="43" y="96"/>
                      <a:pt x="43" y="96"/>
                      <a:pt x="41" y="95"/>
                    </a:cubicBezTo>
                    <a:cubicBezTo>
                      <a:pt x="41" y="95"/>
                      <a:pt x="43" y="90"/>
                      <a:pt x="43" y="89"/>
                    </a:cubicBezTo>
                    <a:cubicBezTo>
                      <a:pt x="43" y="85"/>
                      <a:pt x="46" y="84"/>
                      <a:pt x="43" y="81"/>
                    </a:cubicBezTo>
                    <a:cubicBezTo>
                      <a:pt x="40" y="78"/>
                      <a:pt x="40" y="78"/>
                      <a:pt x="41" y="76"/>
                    </a:cubicBezTo>
                    <a:cubicBezTo>
                      <a:pt x="43" y="76"/>
                      <a:pt x="43" y="75"/>
                      <a:pt x="41" y="75"/>
                    </a:cubicBezTo>
                    <a:cubicBezTo>
                      <a:pt x="41" y="76"/>
                      <a:pt x="38" y="70"/>
                      <a:pt x="37" y="72"/>
                    </a:cubicBezTo>
                    <a:cubicBezTo>
                      <a:pt x="35" y="72"/>
                      <a:pt x="37" y="64"/>
                      <a:pt x="34" y="62"/>
                    </a:cubicBezTo>
                    <a:cubicBezTo>
                      <a:pt x="31" y="62"/>
                      <a:pt x="27" y="59"/>
                      <a:pt x="27" y="56"/>
                    </a:cubicBezTo>
                    <a:cubicBezTo>
                      <a:pt x="26" y="51"/>
                      <a:pt x="26" y="54"/>
                      <a:pt x="24" y="51"/>
                    </a:cubicBezTo>
                    <a:cubicBezTo>
                      <a:pt x="23" y="50"/>
                      <a:pt x="24" y="50"/>
                      <a:pt x="24" y="48"/>
                    </a:cubicBezTo>
                    <a:cubicBezTo>
                      <a:pt x="23" y="48"/>
                      <a:pt x="21" y="48"/>
                      <a:pt x="17" y="45"/>
                    </a:cubicBezTo>
                    <a:cubicBezTo>
                      <a:pt x="12" y="40"/>
                      <a:pt x="17" y="42"/>
                      <a:pt x="15" y="40"/>
                    </a:cubicBezTo>
                    <a:cubicBezTo>
                      <a:pt x="14" y="36"/>
                      <a:pt x="20" y="40"/>
                      <a:pt x="21" y="39"/>
                    </a:cubicBezTo>
                    <a:cubicBezTo>
                      <a:pt x="21" y="36"/>
                      <a:pt x="24" y="36"/>
                      <a:pt x="23" y="34"/>
                    </a:cubicBezTo>
                    <a:cubicBezTo>
                      <a:pt x="21" y="33"/>
                      <a:pt x="21" y="34"/>
                      <a:pt x="20" y="33"/>
                    </a:cubicBezTo>
                    <a:cubicBezTo>
                      <a:pt x="20" y="31"/>
                      <a:pt x="17" y="33"/>
                      <a:pt x="18" y="31"/>
                    </a:cubicBezTo>
                    <a:cubicBezTo>
                      <a:pt x="21" y="30"/>
                      <a:pt x="21" y="28"/>
                      <a:pt x="18" y="27"/>
                    </a:cubicBezTo>
                    <a:cubicBezTo>
                      <a:pt x="15" y="25"/>
                      <a:pt x="15" y="25"/>
                      <a:pt x="14" y="27"/>
                    </a:cubicBezTo>
                    <a:cubicBezTo>
                      <a:pt x="12" y="31"/>
                      <a:pt x="11" y="27"/>
                      <a:pt x="9" y="27"/>
                    </a:cubicBezTo>
                    <a:cubicBezTo>
                      <a:pt x="8" y="28"/>
                      <a:pt x="8" y="25"/>
                      <a:pt x="6" y="23"/>
                    </a:cubicBezTo>
                    <a:cubicBezTo>
                      <a:pt x="6" y="22"/>
                      <a:pt x="8" y="22"/>
                      <a:pt x="6" y="22"/>
                    </a:cubicBezTo>
                    <a:cubicBezTo>
                      <a:pt x="6" y="20"/>
                      <a:pt x="8" y="19"/>
                      <a:pt x="6" y="19"/>
                    </a:cubicBezTo>
                    <a:cubicBezTo>
                      <a:pt x="6" y="19"/>
                      <a:pt x="6" y="16"/>
                      <a:pt x="5" y="19"/>
                    </a:cubicBezTo>
                    <a:cubicBezTo>
                      <a:pt x="5" y="20"/>
                      <a:pt x="6" y="17"/>
                      <a:pt x="0" y="11"/>
                    </a:cubicBezTo>
                    <a:cubicBezTo>
                      <a:pt x="3" y="11"/>
                      <a:pt x="2" y="6"/>
                      <a:pt x="5" y="8"/>
                    </a:cubicBezTo>
                    <a:cubicBezTo>
                      <a:pt x="8" y="9"/>
                      <a:pt x="6" y="11"/>
                      <a:pt x="8" y="11"/>
                    </a:cubicBezTo>
                    <a:cubicBezTo>
                      <a:pt x="9" y="11"/>
                      <a:pt x="9" y="5"/>
                      <a:pt x="11" y="8"/>
                    </a:cubicBezTo>
                    <a:cubicBezTo>
                      <a:pt x="12" y="9"/>
                      <a:pt x="12" y="8"/>
                      <a:pt x="12" y="8"/>
                    </a:cubicBezTo>
                    <a:cubicBezTo>
                      <a:pt x="14" y="9"/>
                      <a:pt x="15" y="13"/>
                      <a:pt x="15" y="9"/>
                    </a:cubicBezTo>
                    <a:cubicBezTo>
                      <a:pt x="15" y="6"/>
                      <a:pt x="17" y="6"/>
                      <a:pt x="17" y="8"/>
                    </a:cubicBezTo>
                    <a:cubicBezTo>
                      <a:pt x="18" y="9"/>
                      <a:pt x="23" y="6"/>
                      <a:pt x="21" y="5"/>
                    </a:cubicBezTo>
                    <a:cubicBezTo>
                      <a:pt x="21" y="3"/>
                      <a:pt x="23" y="5"/>
                      <a:pt x="24" y="2"/>
                    </a:cubicBezTo>
                    <a:cubicBezTo>
                      <a:pt x="26" y="0"/>
                      <a:pt x="27" y="6"/>
                      <a:pt x="31" y="6"/>
                    </a:cubicBezTo>
                    <a:cubicBezTo>
                      <a:pt x="34" y="5"/>
                      <a:pt x="32" y="8"/>
                      <a:pt x="35" y="6"/>
                    </a:cubicBezTo>
                    <a:cubicBezTo>
                      <a:pt x="37" y="6"/>
                      <a:pt x="38" y="6"/>
                      <a:pt x="37" y="9"/>
                    </a:cubicBezTo>
                    <a:cubicBezTo>
                      <a:pt x="34" y="13"/>
                      <a:pt x="37" y="11"/>
                      <a:pt x="37" y="14"/>
                    </a:cubicBezTo>
                    <a:cubicBezTo>
                      <a:pt x="37" y="16"/>
                      <a:pt x="38" y="14"/>
                      <a:pt x="40" y="17"/>
                    </a:cubicBezTo>
                    <a:cubicBezTo>
                      <a:pt x="40" y="19"/>
                      <a:pt x="41" y="17"/>
                      <a:pt x="41" y="19"/>
                    </a:cubicBezTo>
                    <a:cubicBezTo>
                      <a:pt x="43" y="20"/>
                      <a:pt x="44" y="19"/>
                      <a:pt x="47" y="20"/>
                    </a:cubicBezTo>
                    <a:cubicBezTo>
                      <a:pt x="47" y="20"/>
                      <a:pt x="46" y="20"/>
                      <a:pt x="43" y="22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3" name="Freeform 75"/>
              <p:cNvSpPr>
                <a:spLocks/>
              </p:cNvSpPr>
              <p:nvPr/>
            </p:nvSpPr>
            <p:spPr bwMode="auto">
              <a:xfrm>
                <a:off x="4243" y="2643"/>
                <a:ext cx="116" cy="169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22"/>
                  </a:cxn>
                  <a:cxn ang="0">
                    <a:pos x="3" y="29"/>
                  </a:cxn>
                  <a:cxn ang="0">
                    <a:pos x="8" y="28"/>
                  </a:cxn>
                  <a:cxn ang="0">
                    <a:pos x="9" y="32"/>
                  </a:cxn>
                  <a:cxn ang="0">
                    <a:pos x="8" y="42"/>
                  </a:cxn>
                  <a:cxn ang="0">
                    <a:pos x="6" y="50"/>
                  </a:cxn>
                  <a:cxn ang="0">
                    <a:pos x="12" y="45"/>
                  </a:cxn>
                  <a:cxn ang="0">
                    <a:pos x="18" y="45"/>
                  </a:cxn>
                  <a:cxn ang="0">
                    <a:pos x="20" y="45"/>
                  </a:cxn>
                  <a:cxn ang="0">
                    <a:pos x="27" y="40"/>
                  </a:cxn>
                  <a:cxn ang="0">
                    <a:pos x="32" y="43"/>
                  </a:cxn>
                  <a:cxn ang="0">
                    <a:pos x="36" y="56"/>
                  </a:cxn>
                  <a:cxn ang="0">
                    <a:pos x="41" y="65"/>
                  </a:cxn>
                  <a:cxn ang="0">
                    <a:pos x="42" y="76"/>
                  </a:cxn>
                  <a:cxn ang="0">
                    <a:pos x="39" y="81"/>
                  </a:cxn>
                  <a:cxn ang="0">
                    <a:pos x="44" y="84"/>
                  </a:cxn>
                  <a:cxn ang="0">
                    <a:pos x="47" y="83"/>
                  </a:cxn>
                  <a:cxn ang="0">
                    <a:pos x="50" y="79"/>
                  </a:cxn>
                  <a:cxn ang="0">
                    <a:pos x="53" y="81"/>
                  </a:cxn>
                  <a:cxn ang="0">
                    <a:pos x="56" y="79"/>
                  </a:cxn>
                  <a:cxn ang="0">
                    <a:pos x="57" y="78"/>
                  </a:cxn>
                  <a:cxn ang="0">
                    <a:pos x="57" y="70"/>
                  </a:cxn>
                  <a:cxn ang="0">
                    <a:pos x="56" y="65"/>
                  </a:cxn>
                  <a:cxn ang="0">
                    <a:pos x="56" y="64"/>
                  </a:cxn>
                  <a:cxn ang="0">
                    <a:pos x="51" y="61"/>
                  </a:cxn>
                  <a:cxn ang="0">
                    <a:pos x="48" y="51"/>
                  </a:cxn>
                  <a:cxn ang="0">
                    <a:pos x="42" y="45"/>
                  </a:cxn>
                  <a:cxn ang="0">
                    <a:pos x="39" y="40"/>
                  </a:cxn>
                  <a:cxn ang="0">
                    <a:pos x="39" y="37"/>
                  </a:cxn>
                  <a:cxn ang="0">
                    <a:pos x="32" y="34"/>
                  </a:cxn>
                  <a:cxn ang="0">
                    <a:pos x="30" y="29"/>
                  </a:cxn>
                  <a:cxn ang="0">
                    <a:pos x="36" y="28"/>
                  </a:cxn>
                  <a:cxn ang="0">
                    <a:pos x="38" y="23"/>
                  </a:cxn>
                  <a:cxn ang="0">
                    <a:pos x="35" y="22"/>
                  </a:cxn>
                  <a:cxn ang="0">
                    <a:pos x="33" y="20"/>
                  </a:cxn>
                  <a:cxn ang="0">
                    <a:pos x="33" y="15"/>
                  </a:cxn>
                  <a:cxn ang="0">
                    <a:pos x="29" y="15"/>
                  </a:cxn>
                  <a:cxn ang="0">
                    <a:pos x="24" y="15"/>
                  </a:cxn>
                  <a:cxn ang="0">
                    <a:pos x="21" y="12"/>
                  </a:cxn>
                  <a:cxn ang="0">
                    <a:pos x="21" y="11"/>
                  </a:cxn>
                  <a:cxn ang="0">
                    <a:pos x="21" y="7"/>
                  </a:cxn>
                  <a:cxn ang="0">
                    <a:pos x="20" y="7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12" y="11"/>
                  </a:cxn>
                  <a:cxn ang="0">
                    <a:pos x="12" y="12"/>
                  </a:cxn>
                  <a:cxn ang="0">
                    <a:pos x="8" y="9"/>
                  </a:cxn>
                  <a:cxn ang="0">
                    <a:pos x="3" y="14"/>
                  </a:cxn>
                  <a:cxn ang="0">
                    <a:pos x="0" y="20"/>
                  </a:cxn>
                </a:cxnLst>
                <a:rect l="0" t="0" r="r" b="b"/>
                <a:pathLst>
                  <a:path w="60" h="87">
                    <a:moveTo>
                      <a:pt x="0" y="20"/>
                    </a:moveTo>
                    <a:cubicBezTo>
                      <a:pt x="0" y="23"/>
                      <a:pt x="0" y="20"/>
                      <a:pt x="2" y="22"/>
                    </a:cubicBezTo>
                    <a:cubicBezTo>
                      <a:pt x="5" y="25"/>
                      <a:pt x="0" y="29"/>
                      <a:pt x="3" y="29"/>
                    </a:cubicBezTo>
                    <a:cubicBezTo>
                      <a:pt x="6" y="29"/>
                      <a:pt x="5" y="28"/>
                      <a:pt x="8" y="28"/>
                    </a:cubicBezTo>
                    <a:cubicBezTo>
                      <a:pt x="11" y="29"/>
                      <a:pt x="8" y="31"/>
                      <a:pt x="9" y="32"/>
                    </a:cubicBezTo>
                    <a:cubicBezTo>
                      <a:pt x="11" y="36"/>
                      <a:pt x="6" y="40"/>
                      <a:pt x="8" y="42"/>
                    </a:cubicBezTo>
                    <a:cubicBezTo>
                      <a:pt x="9" y="43"/>
                      <a:pt x="5" y="48"/>
                      <a:pt x="6" y="50"/>
                    </a:cubicBezTo>
                    <a:cubicBezTo>
                      <a:pt x="8" y="50"/>
                      <a:pt x="8" y="50"/>
                      <a:pt x="12" y="45"/>
                    </a:cubicBezTo>
                    <a:cubicBezTo>
                      <a:pt x="17" y="40"/>
                      <a:pt x="15" y="45"/>
                      <a:pt x="18" y="45"/>
                    </a:cubicBezTo>
                    <a:cubicBezTo>
                      <a:pt x="20" y="45"/>
                      <a:pt x="18" y="46"/>
                      <a:pt x="20" y="45"/>
                    </a:cubicBezTo>
                    <a:cubicBezTo>
                      <a:pt x="24" y="43"/>
                      <a:pt x="23" y="39"/>
                      <a:pt x="27" y="40"/>
                    </a:cubicBezTo>
                    <a:cubicBezTo>
                      <a:pt x="30" y="42"/>
                      <a:pt x="30" y="40"/>
                      <a:pt x="32" y="43"/>
                    </a:cubicBezTo>
                    <a:cubicBezTo>
                      <a:pt x="33" y="50"/>
                      <a:pt x="38" y="48"/>
                      <a:pt x="36" y="56"/>
                    </a:cubicBezTo>
                    <a:cubicBezTo>
                      <a:pt x="35" y="64"/>
                      <a:pt x="41" y="64"/>
                      <a:pt x="41" y="65"/>
                    </a:cubicBezTo>
                    <a:cubicBezTo>
                      <a:pt x="41" y="67"/>
                      <a:pt x="44" y="67"/>
                      <a:pt x="42" y="76"/>
                    </a:cubicBezTo>
                    <a:cubicBezTo>
                      <a:pt x="42" y="78"/>
                      <a:pt x="44" y="79"/>
                      <a:pt x="39" y="81"/>
                    </a:cubicBezTo>
                    <a:cubicBezTo>
                      <a:pt x="41" y="86"/>
                      <a:pt x="42" y="81"/>
                      <a:pt x="44" y="84"/>
                    </a:cubicBezTo>
                    <a:cubicBezTo>
                      <a:pt x="45" y="87"/>
                      <a:pt x="48" y="86"/>
                      <a:pt x="47" y="83"/>
                    </a:cubicBezTo>
                    <a:cubicBezTo>
                      <a:pt x="44" y="79"/>
                      <a:pt x="48" y="81"/>
                      <a:pt x="50" y="79"/>
                    </a:cubicBezTo>
                    <a:cubicBezTo>
                      <a:pt x="51" y="78"/>
                      <a:pt x="51" y="83"/>
                      <a:pt x="53" y="81"/>
                    </a:cubicBezTo>
                    <a:cubicBezTo>
                      <a:pt x="54" y="81"/>
                      <a:pt x="56" y="78"/>
                      <a:pt x="56" y="79"/>
                    </a:cubicBezTo>
                    <a:cubicBezTo>
                      <a:pt x="57" y="79"/>
                      <a:pt x="57" y="78"/>
                      <a:pt x="57" y="78"/>
                    </a:cubicBezTo>
                    <a:cubicBezTo>
                      <a:pt x="57" y="75"/>
                      <a:pt x="60" y="73"/>
                      <a:pt x="57" y="70"/>
                    </a:cubicBezTo>
                    <a:cubicBezTo>
                      <a:pt x="54" y="67"/>
                      <a:pt x="54" y="67"/>
                      <a:pt x="56" y="65"/>
                    </a:cubicBezTo>
                    <a:cubicBezTo>
                      <a:pt x="57" y="65"/>
                      <a:pt x="57" y="64"/>
                      <a:pt x="56" y="64"/>
                    </a:cubicBezTo>
                    <a:cubicBezTo>
                      <a:pt x="56" y="65"/>
                      <a:pt x="53" y="59"/>
                      <a:pt x="51" y="61"/>
                    </a:cubicBezTo>
                    <a:cubicBezTo>
                      <a:pt x="50" y="61"/>
                      <a:pt x="51" y="53"/>
                      <a:pt x="48" y="51"/>
                    </a:cubicBezTo>
                    <a:cubicBezTo>
                      <a:pt x="45" y="51"/>
                      <a:pt x="42" y="48"/>
                      <a:pt x="42" y="45"/>
                    </a:cubicBezTo>
                    <a:cubicBezTo>
                      <a:pt x="41" y="40"/>
                      <a:pt x="41" y="43"/>
                      <a:pt x="39" y="40"/>
                    </a:cubicBezTo>
                    <a:cubicBezTo>
                      <a:pt x="38" y="39"/>
                      <a:pt x="39" y="39"/>
                      <a:pt x="39" y="37"/>
                    </a:cubicBezTo>
                    <a:cubicBezTo>
                      <a:pt x="38" y="37"/>
                      <a:pt x="36" y="37"/>
                      <a:pt x="32" y="34"/>
                    </a:cubicBezTo>
                    <a:cubicBezTo>
                      <a:pt x="27" y="29"/>
                      <a:pt x="32" y="31"/>
                      <a:pt x="30" y="29"/>
                    </a:cubicBezTo>
                    <a:cubicBezTo>
                      <a:pt x="29" y="25"/>
                      <a:pt x="35" y="29"/>
                      <a:pt x="36" y="28"/>
                    </a:cubicBezTo>
                    <a:cubicBezTo>
                      <a:pt x="36" y="25"/>
                      <a:pt x="39" y="25"/>
                      <a:pt x="38" y="23"/>
                    </a:cubicBezTo>
                    <a:cubicBezTo>
                      <a:pt x="36" y="22"/>
                      <a:pt x="36" y="23"/>
                      <a:pt x="35" y="22"/>
                    </a:cubicBezTo>
                    <a:cubicBezTo>
                      <a:pt x="35" y="20"/>
                      <a:pt x="32" y="22"/>
                      <a:pt x="33" y="20"/>
                    </a:cubicBezTo>
                    <a:cubicBezTo>
                      <a:pt x="36" y="18"/>
                      <a:pt x="36" y="17"/>
                      <a:pt x="33" y="15"/>
                    </a:cubicBezTo>
                    <a:cubicBezTo>
                      <a:pt x="30" y="14"/>
                      <a:pt x="30" y="14"/>
                      <a:pt x="29" y="15"/>
                    </a:cubicBezTo>
                    <a:cubicBezTo>
                      <a:pt x="27" y="20"/>
                      <a:pt x="26" y="15"/>
                      <a:pt x="24" y="15"/>
                    </a:cubicBezTo>
                    <a:cubicBezTo>
                      <a:pt x="23" y="17"/>
                      <a:pt x="23" y="14"/>
                      <a:pt x="21" y="12"/>
                    </a:cubicBezTo>
                    <a:cubicBezTo>
                      <a:pt x="21" y="11"/>
                      <a:pt x="23" y="11"/>
                      <a:pt x="21" y="11"/>
                    </a:cubicBezTo>
                    <a:cubicBezTo>
                      <a:pt x="21" y="9"/>
                      <a:pt x="23" y="7"/>
                      <a:pt x="21" y="7"/>
                    </a:cubicBezTo>
                    <a:cubicBezTo>
                      <a:pt x="21" y="7"/>
                      <a:pt x="21" y="4"/>
                      <a:pt x="20" y="7"/>
                    </a:cubicBezTo>
                    <a:cubicBezTo>
                      <a:pt x="20" y="9"/>
                      <a:pt x="21" y="6"/>
                      <a:pt x="15" y="0"/>
                    </a:cubicBezTo>
                    <a:cubicBezTo>
                      <a:pt x="14" y="0"/>
                      <a:pt x="9" y="0"/>
                      <a:pt x="12" y="4"/>
                    </a:cubicBezTo>
                    <a:cubicBezTo>
                      <a:pt x="14" y="11"/>
                      <a:pt x="12" y="9"/>
                      <a:pt x="12" y="11"/>
                    </a:cubicBezTo>
                    <a:cubicBezTo>
                      <a:pt x="14" y="12"/>
                      <a:pt x="12" y="14"/>
                      <a:pt x="12" y="12"/>
                    </a:cubicBezTo>
                    <a:cubicBezTo>
                      <a:pt x="11" y="11"/>
                      <a:pt x="9" y="15"/>
                      <a:pt x="8" y="9"/>
                    </a:cubicBezTo>
                    <a:cubicBezTo>
                      <a:pt x="6" y="11"/>
                      <a:pt x="3" y="9"/>
                      <a:pt x="3" y="14"/>
                    </a:cubicBezTo>
                    <a:cubicBezTo>
                      <a:pt x="2" y="18"/>
                      <a:pt x="0" y="14"/>
                      <a:pt x="0" y="2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4" name="Freeform 76"/>
              <p:cNvSpPr>
                <a:spLocks/>
              </p:cNvSpPr>
              <p:nvPr/>
            </p:nvSpPr>
            <p:spPr bwMode="auto">
              <a:xfrm>
                <a:off x="4272" y="2794"/>
                <a:ext cx="85" cy="8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1" y="6"/>
                  </a:cxn>
                  <a:cxn ang="0">
                    <a:pos x="42" y="11"/>
                  </a:cxn>
                  <a:cxn ang="0">
                    <a:pos x="42" y="18"/>
                  </a:cxn>
                  <a:cxn ang="0">
                    <a:pos x="41" y="23"/>
                  </a:cxn>
                  <a:cxn ang="0">
                    <a:pos x="36" y="26"/>
                  </a:cxn>
                  <a:cxn ang="0">
                    <a:pos x="33" y="29"/>
                  </a:cxn>
                  <a:cxn ang="0">
                    <a:pos x="30" y="31"/>
                  </a:cxn>
                  <a:cxn ang="0">
                    <a:pos x="30" y="35"/>
                  </a:cxn>
                  <a:cxn ang="0">
                    <a:pos x="29" y="37"/>
                  </a:cxn>
                  <a:cxn ang="0">
                    <a:pos x="24" y="37"/>
                  </a:cxn>
                  <a:cxn ang="0">
                    <a:pos x="23" y="39"/>
                  </a:cxn>
                  <a:cxn ang="0">
                    <a:pos x="18" y="42"/>
                  </a:cxn>
                  <a:cxn ang="0">
                    <a:pos x="14" y="40"/>
                  </a:cxn>
                  <a:cxn ang="0">
                    <a:pos x="12" y="40"/>
                  </a:cxn>
                  <a:cxn ang="0">
                    <a:pos x="12" y="35"/>
                  </a:cxn>
                  <a:cxn ang="0">
                    <a:pos x="11" y="37"/>
                  </a:cxn>
                  <a:cxn ang="0">
                    <a:pos x="8" y="35"/>
                  </a:cxn>
                  <a:cxn ang="0">
                    <a:pos x="6" y="29"/>
                  </a:cxn>
                  <a:cxn ang="0">
                    <a:pos x="5" y="21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6" y="6"/>
                  </a:cxn>
                  <a:cxn ang="0">
                    <a:pos x="20" y="3"/>
                  </a:cxn>
                  <a:cxn ang="0">
                    <a:pos x="24" y="3"/>
                  </a:cxn>
                  <a:cxn ang="0">
                    <a:pos x="29" y="6"/>
                  </a:cxn>
                  <a:cxn ang="0">
                    <a:pos x="32" y="4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4" h="42">
                    <a:moveTo>
                      <a:pt x="42" y="0"/>
                    </a:moveTo>
                    <a:cubicBezTo>
                      <a:pt x="42" y="1"/>
                      <a:pt x="41" y="6"/>
                      <a:pt x="41" y="6"/>
                    </a:cubicBezTo>
                    <a:cubicBezTo>
                      <a:pt x="42" y="7"/>
                      <a:pt x="42" y="7"/>
                      <a:pt x="42" y="11"/>
                    </a:cubicBezTo>
                    <a:cubicBezTo>
                      <a:pt x="44" y="14"/>
                      <a:pt x="42" y="15"/>
                      <a:pt x="42" y="18"/>
                    </a:cubicBezTo>
                    <a:cubicBezTo>
                      <a:pt x="44" y="21"/>
                      <a:pt x="44" y="25"/>
                      <a:pt x="41" y="23"/>
                    </a:cubicBezTo>
                    <a:cubicBezTo>
                      <a:pt x="39" y="23"/>
                      <a:pt x="39" y="26"/>
                      <a:pt x="36" y="26"/>
                    </a:cubicBezTo>
                    <a:cubicBezTo>
                      <a:pt x="32" y="26"/>
                      <a:pt x="36" y="31"/>
                      <a:pt x="33" y="29"/>
                    </a:cubicBezTo>
                    <a:cubicBezTo>
                      <a:pt x="30" y="28"/>
                      <a:pt x="29" y="29"/>
                      <a:pt x="30" y="31"/>
                    </a:cubicBezTo>
                    <a:cubicBezTo>
                      <a:pt x="30" y="32"/>
                      <a:pt x="29" y="34"/>
                      <a:pt x="30" y="35"/>
                    </a:cubicBezTo>
                    <a:cubicBezTo>
                      <a:pt x="35" y="39"/>
                      <a:pt x="30" y="39"/>
                      <a:pt x="29" y="37"/>
                    </a:cubicBezTo>
                    <a:cubicBezTo>
                      <a:pt x="29" y="34"/>
                      <a:pt x="26" y="39"/>
                      <a:pt x="24" y="37"/>
                    </a:cubicBezTo>
                    <a:cubicBezTo>
                      <a:pt x="24" y="35"/>
                      <a:pt x="23" y="39"/>
                      <a:pt x="23" y="39"/>
                    </a:cubicBezTo>
                    <a:cubicBezTo>
                      <a:pt x="24" y="42"/>
                      <a:pt x="20" y="40"/>
                      <a:pt x="18" y="42"/>
                    </a:cubicBezTo>
                    <a:cubicBezTo>
                      <a:pt x="17" y="40"/>
                      <a:pt x="15" y="42"/>
                      <a:pt x="14" y="40"/>
                    </a:cubicBezTo>
                    <a:cubicBezTo>
                      <a:pt x="14" y="39"/>
                      <a:pt x="14" y="42"/>
                      <a:pt x="12" y="40"/>
                    </a:cubicBezTo>
                    <a:cubicBezTo>
                      <a:pt x="9" y="39"/>
                      <a:pt x="14" y="39"/>
                      <a:pt x="12" y="35"/>
                    </a:cubicBezTo>
                    <a:cubicBezTo>
                      <a:pt x="9" y="32"/>
                      <a:pt x="11" y="37"/>
                      <a:pt x="11" y="37"/>
                    </a:cubicBezTo>
                    <a:cubicBezTo>
                      <a:pt x="9" y="37"/>
                      <a:pt x="8" y="40"/>
                      <a:pt x="8" y="35"/>
                    </a:cubicBezTo>
                    <a:cubicBezTo>
                      <a:pt x="8" y="32"/>
                      <a:pt x="9" y="34"/>
                      <a:pt x="6" y="29"/>
                    </a:cubicBezTo>
                    <a:cubicBezTo>
                      <a:pt x="3" y="25"/>
                      <a:pt x="6" y="23"/>
                      <a:pt x="5" y="21"/>
                    </a:cubicBezTo>
                    <a:cubicBezTo>
                      <a:pt x="2" y="20"/>
                      <a:pt x="5" y="18"/>
                      <a:pt x="2" y="14"/>
                    </a:cubicBezTo>
                    <a:cubicBezTo>
                      <a:pt x="0" y="9"/>
                      <a:pt x="3" y="12"/>
                      <a:pt x="3" y="11"/>
                    </a:cubicBezTo>
                    <a:cubicBezTo>
                      <a:pt x="3" y="9"/>
                      <a:pt x="5" y="11"/>
                      <a:pt x="6" y="6"/>
                    </a:cubicBezTo>
                    <a:cubicBezTo>
                      <a:pt x="8" y="1"/>
                      <a:pt x="15" y="3"/>
                      <a:pt x="20" y="3"/>
                    </a:cubicBezTo>
                    <a:cubicBezTo>
                      <a:pt x="24" y="1"/>
                      <a:pt x="23" y="4"/>
                      <a:pt x="24" y="3"/>
                    </a:cubicBezTo>
                    <a:cubicBezTo>
                      <a:pt x="26" y="7"/>
                      <a:pt x="27" y="3"/>
                      <a:pt x="29" y="6"/>
                    </a:cubicBezTo>
                    <a:cubicBezTo>
                      <a:pt x="30" y="9"/>
                      <a:pt x="33" y="7"/>
                      <a:pt x="32" y="4"/>
                    </a:cubicBezTo>
                    <a:cubicBezTo>
                      <a:pt x="29" y="1"/>
                      <a:pt x="33" y="3"/>
                      <a:pt x="35" y="1"/>
                    </a:cubicBezTo>
                    <a:cubicBezTo>
                      <a:pt x="36" y="0"/>
                      <a:pt x="36" y="4"/>
                      <a:pt x="38" y="3"/>
                    </a:cubicBezTo>
                    <a:cubicBezTo>
                      <a:pt x="39" y="3"/>
                      <a:pt x="41" y="0"/>
                      <a:pt x="41" y="1"/>
                    </a:cubicBezTo>
                    <a:cubicBezTo>
                      <a:pt x="42" y="1"/>
                      <a:pt x="42" y="0"/>
                      <a:pt x="4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5" name="Freeform 77"/>
              <p:cNvSpPr>
                <a:spLocks/>
              </p:cNvSpPr>
              <p:nvPr/>
            </p:nvSpPr>
            <p:spPr bwMode="auto">
              <a:xfrm>
                <a:off x="3234" y="2445"/>
                <a:ext cx="322" cy="330"/>
              </a:xfrm>
              <a:custGeom>
                <a:avLst/>
                <a:gdLst/>
                <a:ahLst/>
                <a:cxnLst>
                  <a:cxn ang="0">
                    <a:pos x="125" y="141"/>
                  </a:cxn>
                  <a:cxn ang="0">
                    <a:pos x="107" y="151"/>
                  </a:cxn>
                  <a:cxn ang="0">
                    <a:pos x="92" y="162"/>
                  </a:cxn>
                  <a:cxn ang="0">
                    <a:pos x="75" y="153"/>
                  </a:cxn>
                  <a:cxn ang="0">
                    <a:pos x="74" y="153"/>
                  </a:cxn>
                  <a:cxn ang="0">
                    <a:pos x="72" y="153"/>
                  </a:cxn>
                  <a:cxn ang="0">
                    <a:pos x="68" y="153"/>
                  </a:cxn>
                  <a:cxn ang="0">
                    <a:pos x="68" y="158"/>
                  </a:cxn>
                  <a:cxn ang="0">
                    <a:pos x="65" y="162"/>
                  </a:cxn>
                  <a:cxn ang="0">
                    <a:pos x="54" y="144"/>
                  </a:cxn>
                  <a:cxn ang="0">
                    <a:pos x="50" y="133"/>
                  </a:cxn>
                  <a:cxn ang="0">
                    <a:pos x="36" y="117"/>
                  </a:cxn>
                  <a:cxn ang="0">
                    <a:pos x="34" y="100"/>
                  </a:cxn>
                  <a:cxn ang="0">
                    <a:pos x="21" y="77"/>
                  </a:cxn>
                  <a:cxn ang="0">
                    <a:pos x="15" y="64"/>
                  </a:cxn>
                  <a:cxn ang="0">
                    <a:pos x="1" y="41"/>
                  </a:cxn>
                  <a:cxn ang="0">
                    <a:pos x="12" y="32"/>
                  </a:cxn>
                  <a:cxn ang="0">
                    <a:pos x="24" y="24"/>
                  </a:cxn>
                  <a:cxn ang="0">
                    <a:pos x="27" y="18"/>
                  </a:cxn>
                  <a:cxn ang="0">
                    <a:pos x="24" y="7"/>
                  </a:cxn>
                  <a:cxn ang="0">
                    <a:pos x="47" y="4"/>
                  </a:cxn>
                  <a:cxn ang="0">
                    <a:pos x="59" y="11"/>
                  </a:cxn>
                  <a:cxn ang="0">
                    <a:pos x="80" y="32"/>
                  </a:cxn>
                  <a:cxn ang="0">
                    <a:pos x="101" y="35"/>
                  </a:cxn>
                  <a:cxn ang="0">
                    <a:pos x="109" y="39"/>
                  </a:cxn>
                  <a:cxn ang="0">
                    <a:pos x="116" y="50"/>
                  </a:cxn>
                  <a:cxn ang="0">
                    <a:pos x="122" y="60"/>
                  </a:cxn>
                  <a:cxn ang="0">
                    <a:pos x="124" y="71"/>
                  </a:cxn>
                  <a:cxn ang="0">
                    <a:pos x="130" y="80"/>
                  </a:cxn>
                  <a:cxn ang="0">
                    <a:pos x="136" y="92"/>
                  </a:cxn>
                  <a:cxn ang="0">
                    <a:pos x="163" y="99"/>
                  </a:cxn>
                  <a:cxn ang="0">
                    <a:pos x="165" y="113"/>
                  </a:cxn>
                  <a:cxn ang="0">
                    <a:pos x="150" y="131"/>
                  </a:cxn>
                </a:cxnLst>
                <a:rect l="0" t="0" r="r" b="b"/>
                <a:pathLst>
                  <a:path w="166" h="170">
                    <a:moveTo>
                      <a:pt x="138" y="136"/>
                    </a:moveTo>
                    <a:cubicBezTo>
                      <a:pt x="133" y="137"/>
                      <a:pt x="130" y="139"/>
                      <a:pt x="125" y="141"/>
                    </a:cubicBezTo>
                    <a:cubicBezTo>
                      <a:pt x="122" y="141"/>
                      <a:pt x="115" y="142"/>
                      <a:pt x="112" y="144"/>
                    </a:cubicBezTo>
                    <a:cubicBezTo>
                      <a:pt x="110" y="145"/>
                      <a:pt x="107" y="150"/>
                      <a:pt x="107" y="151"/>
                    </a:cubicBezTo>
                    <a:cubicBezTo>
                      <a:pt x="103" y="158"/>
                      <a:pt x="97" y="164"/>
                      <a:pt x="92" y="170"/>
                    </a:cubicBezTo>
                    <a:cubicBezTo>
                      <a:pt x="92" y="167"/>
                      <a:pt x="92" y="164"/>
                      <a:pt x="92" y="162"/>
                    </a:cubicBezTo>
                    <a:cubicBezTo>
                      <a:pt x="92" y="161"/>
                      <a:pt x="92" y="159"/>
                      <a:pt x="92" y="159"/>
                    </a:cubicBezTo>
                    <a:cubicBezTo>
                      <a:pt x="92" y="159"/>
                      <a:pt x="77" y="151"/>
                      <a:pt x="75" y="153"/>
                    </a:cubicBezTo>
                    <a:cubicBezTo>
                      <a:pt x="75" y="153"/>
                      <a:pt x="75" y="153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2" y="153"/>
                      <a:pt x="71" y="151"/>
                      <a:pt x="69" y="151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9" y="153"/>
                      <a:pt x="68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58"/>
                      <a:pt x="68" y="159"/>
                    </a:cubicBezTo>
                    <a:cubicBezTo>
                      <a:pt x="68" y="159"/>
                      <a:pt x="66" y="161"/>
                      <a:pt x="65" y="162"/>
                    </a:cubicBezTo>
                    <a:cubicBezTo>
                      <a:pt x="62" y="151"/>
                      <a:pt x="62" y="159"/>
                      <a:pt x="60" y="155"/>
                    </a:cubicBezTo>
                    <a:cubicBezTo>
                      <a:pt x="60" y="150"/>
                      <a:pt x="54" y="147"/>
                      <a:pt x="54" y="144"/>
                    </a:cubicBezTo>
                    <a:cubicBezTo>
                      <a:pt x="54" y="141"/>
                      <a:pt x="53" y="141"/>
                      <a:pt x="53" y="137"/>
                    </a:cubicBezTo>
                    <a:cubicBezTo>
                      <a:pt x="53" y="134"/>
                      <a:pt x="51" y="136"/>
                      <a:pt x="50" y="133"/>
                    </a:cubicBezTo>
                    <a:cubicBezTo>
                      <a:pt x="48" y="130"/>
                      <a:pt x="47" y="125"/>
                      <a:pt x="44" y="123"/>
                    </a:cubicBezTo>
                    <a:cubicBezTo>
                      <a:pt x="39" y="123"/>
                      <a:pt x="40" y="122"/>
                      <a:pt x="36" y="117"/>
                    </a:cubicBezTo>
                    <a:cubicBezTo>
                      <a:pt x="33" y="111"/>
                      <a:pt x="37" y="114"/>
                      <a:pt x="34" y="109"/>
                    </a:cubicBezTo>
                    <a:cubicBezTo>
                      <a:pt x="33" y="105"/>
                      <a:pt x="37" y="106"/>
                      <a:pt x="34" y="100"/>
                    </a:cubicBezTo>
                    <a:cubicBezTo>
                      <a:pt x="33" y="95"/>
                      <a:pt x="30" y="85"/>
                      <a:pt x="27" y="85"/>
                    </a:cubicBezTo>
                    <a:cubicBezTo>
                      <a:pt x="22" y="83"/>
                      <a:pt x="19" y="78"/>
                      <a:pt x="21" y="77"/>
                    </a:cubicBezTo>
                    <a:cubicBezTo>
                      <a:pt x="22" y="74"/>
                      <a:pt x="21" y="71"/>
                      <a:pt x="18" y="69"/>
                    </a:cubicBezTo>
                    <a:cubicBezTo>
                      <a:pt x="16" y="66"/>
                      <a:pt x="18" y="66"/>
                      <a:pt x="15" y="64"/>
                    </a:cubicBezTo>
                    <a:cubicBezTo>
                      <a:pt x="12" y="60"/>
                      <a:pt x="7" y="44"/>
                      <a:pt x="4" y="44"/>
                    </a:cubicBezTo>
                    <a:cubicBezTo>
                      <a:pt x="0" y="43"/>
                      <a:pt x="0" y="47"/>
                      <a:pt x="1" y="41"/>
                    </a:cubicBezTo>
                    <a:cubicBezTo>
                      <a:pt x="3" y="36"/>
                      <a:pt x="1" y="39"/>
                      <a:pt x="3" y="30"/>
                    </a:cubicBezTo>
                    <a:cubicBezTo>
                      <a:pt x="4" y="30"/>
                      <a:pt x="10" y="32"/>
                      <a:pt x="12" y="32"/>
                    </a:cubicBezTo>
                    <a:cubicBezTo>
                      <a:pt x="15" y="32"/>
                      <a:pt x="15" y="27"/>
                      <a:pt x="18" y="25"/>
                    </a:cubicBezTo>
                    <a:cubicBezTo>
                      <a:pt x="18" y="24"/>
                      <a:pt x="22" y="25"/>
                      <a:pt x="24" y="24"/>
                    </a:cubicBezTo>
                    <a:cubicBezTo>
                      <a:pt x="24" y="22"/>
                      <a:pt x="24" y="21"/>
                      <a:pt x="24" y="21"/>
                    </a:cubicBezTo>
                    <a:cubicBezTo>
                      <a:pt x="25" y="19"/>
                      <a:pt x="27" y="19"/>
                      <a:pt x="27" y="1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22" y="7"/>
                      <a:pt x="24" y="7"/>
                    </a:cubicBezTo>
                    <a:cubicBezTo>
                      <a:pt x="25" y="5"/>
                      <a:pt x="34" y="4"/>
                      <a:pt x="36" y="0"/>
                    </a:cubicBezTo>
                    <a:cubicBezTo>
                      <a:pt x="39" y="2"/>
                      <a:pt x="44" y="2"/>
                      <a:pt x="47" y="4"/>
                    </a:cubicBezTo>
                    <a:cubicBezTo>
                      <a:pt x="50" y="4"/>
                      <a:pt x="51" y="7"/>
                      <a:pt x="54" y="10"/>
                    </a:cubicBezTo>
                    <a:cubicBezTo>
                      <a:pt x="56" y="10"/>
                      <a:pt x="57" y="11"/>
                      <a:pt x="59" y="11"/>
                    </a:cubicBezTo>
                    <a:cubicBezTo>
                      <a:pt x="62" y="15"/>
                      <a:pt x="65" y="16"/>
                      <a:pt x="66" y="19"/>
                    </a:cubicBezTo>
                    <a:cubicBezTo>
                      <a:pt x="69" y="21"/>
                      <a:pt x="78" y="32"/>
                      <a:pt x="80" y="32"/>
                    </a:cubicBezTo>
                    <a:cubicBezTo>
                      <a:pt x="81" y="33"/>
                      <a:pt x="94" y="33"/>
                      <a:pt x="95" y="33"/>
                    </a:cubicBezTo>
                    <a:cubicBezTo>
                      <a:pt x="95" y="33"/>
                      <a:pt x="101" y="33"/>
                      <a:pt x="101" y="35"/>
                    </a:cubicBezTo>
                    <a:cubicBezTo>
                      <a:pt x="103" y="35"/>
                      <a:pt x="103" y="38"/>
                      <a:pt x="103" y="38"/>
                    </a:cubicBezTo>
                    <a:cubicBezTo>
                      <a:pt x="104" y="39"/>
                      <a:pt x="109" y="39"/>
                      <a:pt x="109" y="39"/>
                    </a:cubicBezTo>
                    <a:cubicBezTo>
                      <a:pt x="112" y="44"/>
                      <a:pt x="113" y="46"/>
                      <a:pt x="113" y="47"/>
                    </a:cubicBezTo>
                    <a:cubicBezTo>
                      <a:pt x="113" y="49"/>
                      <a:pt x="116" y="47"/>
                      <a:pt x="116" y="50"/>
                    </a:cubicBezTo>
                    <a:cubicBezTo>
                      <a:pt x="116" y="53"/>
                      <a:pt x="122" y="57"/>
                      <a:pt x="122" y="58"/>
                    </a:cubicBezTo>
                    <a:cubicBezTo>
                      <a:pt x="124" y="60"/>
                      <a:pt x="121" y="57"/>
                      <a:pt x="122" y="60"/>
                    </a:cubicBezTo>
                    <a:cubicBezTo>
                      <a:pt x="124" y="63"/>
                      <a:pt x="121" y="64"/>
                      <a:pt x="122" y="67"/>
                    </a:cubicBezTo>
                    <a:cubicBezTo>
                      <a:pt x="124" y="69"/>
                      <a:pt x="122" y="69"/>
                      <a:pt x="124" y="71"/>
                    </a:cubicBezTo>
                    <a:cubicBezTo>
                      <a:pt x="127" y="72"/>
                      <a:pt x="125" y="75"/>
                      <a:pt x="128" y="78"/>
                    </a:cubicBezTo>
                    <a:cubicBezTo>
                      <a:pt x="128" y="80"/>
                      <a:pt x="130" y="80"/>
                      <a:pt x="130" y="80"/>
                    </a:cubicBezTo>
                    <a:cubicBezTo>
                      <a:pt x="130" y="83"/>
                      <a:pt x="130" y="83"/>
                      <a:pt x="133" y="85"/>
                    </a:cubicBezTo>
                    <a:cubicBezTo>
                      <a:pt x="136" y="88"/>
                      <a:pt x="136" y="88"/>
                      <a:pt x="136" y="92"/>
                    </a:cubicBezTo>
                    <a:cubicBezTo>
                      <a:pt x="138" y="95"/>
                      <a:pt x="136" y="95"/>
                      <a:pt x="145" y="97"/>
                    </a:cubicBezTo>
                    <a:cubicBezTo>
                      <a:pt x="154" y="99"/>
                      <a:pt x="162" y="103"/>
                      <a:pt x="163" y="99"/>
                    </a:cubicBezTo>
                    <a:cubicBezTo>
                      <a:pt x="163" y="100"/>
                      <a:pt x="166" y="105"/>
                      <a:pt x="166" y="106"/>
                    </a:cubicBezTo>
                    <a:cubicBezTo>
                      <a:pt x="166" y="108"/>
                      <a:pt x="165" y="111"/>
                      <a:pt x="165" y="113"/>
                    </a:cubicBezTo>
                    <a:cubicBezTo>
                      <a:pt x="165" y="114"/>
                      <a:pt x="162" y="125"/>
                      <a:pt x="162" y="127"/>
                    </a:cubicBezTo>
                    <a:cubicBezTo>
                      <a:pt x="160" y="128"/>
                      <a:pt x="153" y="130"/>
                      <a:pt x="150" y="131"/>
                    </a:cubicBezTo>
                    <a:cubicBezTo>
                      <a:pt x="145" y="133"/>
                      <a:pt x="142" y="134"/>
                      <a:pt x="138" y="13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6" name="Freeform 78"/>
              <p:cNvSpPr>
                <a:spLocks/>
              </p:cNvSpPr>
              <p:nvPr/>
            </p:nvSpPr>
            <p:spPr bwMode="auto">
              <a:xfrm>
                <a:off x="3296" y="2338"/>
                <a:ext cx="151" cy="173"/>
              </a:xfrm>
              <a:custGeom>
                <a:avLst/>
                <a:gdLst/>
                <a:ahLst/>
                <a:cxnLst>
                  <a:cxn ang="0">
                    <a:pos x="48" y="3"/>
                  </a:cxn>
                  <a:cxn ang="0">
                    <a:pos x="52" y="14"/>
                  </a:cxn>
                  <a:cxn ang="0">
                    <a:pos x="61" y="17"/>
                  </a:cxn>
                  <a:cxn ang="0">
                    <a:pos x="58" y="22"/>
                  </a:cxn>
                  <a:cxn ang="0">
                    <a:pos x="54" y="34"/>
                  </a:cxn>
                  <a:cxn ang="0">
                    <a:pos x="60" y="45"/>
                  </a:cxn>
                  <a:cxn ang="0">
                    <a:pos x="70" y="56"/>
                  </a:cxn>
                  <a:cxn ang="0">
                    <a:pos x="72" y="68"/>
                  </a:cxn>
                  <a:cxn ang="0">
                    <a:pos x="75" y="75"/>
                  </a:cxn>
                  <a:cxn ang="0">
                    <a:pos x="78" y="79"/>
                  </a:cxn>
                  <a:cxn ang="0">
                    <a:pos x="73" y="79"/>
                  </a:cxn>
                  <a:cxn ang="0">
                    <a:pos x="67" y="79"/>
                  </a:cxn>
                  <a:cxn ang="0">
                    <a:pos x="63" y="89"/>
                  </a:cxn>
                  <a:cxn ang="0">
                    <a:pos x="48" y="87"/>
                  </a:cxn>
                  <a:cxn ang="0">
                    <a:pos x="34" y="75"/>
                  </a:cxn>
                  <a:cxn ang="0">
                    <a:pos x="26" y="67"/>
                  </a:cxn>
                  <a:cxn ang="0">
                    <a:pos x="22" y="65"/>
                  </a:cxn>
                  <a:cxn ang="0">
                    <a:pos x="14" y="59"/>
                  </a:cxn>
                  <a:cxn ang="0">
                    <a:pos x="3" y="56"/>
                  </a:cxn>
                  <a:cxn ang="0">
                    <a:pos x="5" y="56"/>
                  </a:cxn>
                  <a:cxn ang="0">
                    <a:pos x="2" y="54"/>
                  </a:cxn>
                  <a:cxn ang="0">
                    <a:pos x="2" y="53"/>
                  </a:cxn>
                  <a:cxn ang="0">
                    <a:pos x="3" y="53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1" y="37"/>
                  </a:cxn>
                  <a:cxn ang="0">
                    <a:pos x="19" y="33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20" y="26"/>
                  </a:cxn>
                  <a:cxn ang="0">
                    <a:pos x="20" y="23"/>
                  </a:cxn>
                  <a:cxn ang="0">
                    <a:pos x="22" y="17"/>
                  </a:cxn>
                  <a:cxn ang="0">
                    <a:pos x="20" y="11"/>
                  </a:cxn>
                  <a:cxn ang="0">
                    <a:pos x="25" y="9"/>
                  </a:cxn>
                  <a:cxn ang="0">
                    <a:pos x="29" y="3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8" y="2"/>
                  </a:cxn>
                  <a:cxn ang="0">
                    <a:pos x="43" y="2"/>
                  </a:cxn>
                  <a:cxn ang="0">
                    <a:pos x="44" y="5"/>
                  </a:cxn>
                  <a:cxn ang="0">
                    <a:pos x="46" y="3"/>
                  </a:cxn>
                  <a:cxn ang="0">
                    <a:pos x="48" y="3"/>
                  </a:cxn>
                </a:cxnLst>
                <a:rect l="0" t="0" r="r" b="b"/>
                <a:pathLst>
                  <a:path w="78" h="89">
                    <a:moveTo>
                      <a:pt x="48" y="3"/>
                    </a:moveTo>
                    <a:cubicBezTo>
                      <a:pt x="49" y="8"/>
                      <a:pt x="52" y="11"/>
                      <a:pt x="52" y="14"/>
                    </a:cubicBezTo>
                    <a:cubicBezTo>
                      <a:pt x="52" y="17"/>
                      <a:pt x="60" y="16"/>
                      <a:pt x="61" y="17"/>
                    </a:cubicBezTo>
                    <a:cubicBezTo>
                      <a:pt x="61" y="19"/>
                      <a:pt x="57" y="17"/>
                      <a:pt x="58" y="22"/>
                    </a:cubicBezTo>
                    <a:cubicBezTo>
                      <a:pt x="61" y="26"/>
                      <a:pt x="54" y="28"/>
                      <a:pt x="54" y="34"/>
                    </a:cubicBezTo>
                    <a:cubicBezTo>
                      <a:pt x="52" y="40"/>
                      <a:pt x="58" y="39"/>
                      <a:pt x="60" y="45"/>
                    </a:cubicBezTo>
                    <a:cubicBezTo>
                      <a:pt x="60" y="50"/>
                      <a:pt x="67" y="51"/>
                      <a:pt x="70" y="56"/>
                    </a:cubicBezTo>
                    <a:cubicBezTo>
                      <a:pt x="73" y="62"/>
                      <a:pt x="70" y="65"/>
                      <a:pt x="72" y="68"/>
                    </a:cubicBezTo>
                    <a:cubicBezTo>
                      <a:pt x="73" y="71"/>
                      <a:pt x="73" y="75"/>
                      <a:pt x="75" y="75"/>
                    </a:cubicBezTo>
                    <a:cubicBezTo>
                      <a:pt x="76" y="76"/>
                      <a:pt x="78" y="76"/>
                      <a:pt x="78" y="79"/>
                    </a:cubicBezTo>
                    <a:cubicBezTo>
                      <a:pt x="76" y="81"/>
                      <a:pt x="72" y="76"/>
                      <a:pt x="73" y="79"/>
                    </a:cubicBezTo>
                    <a:cubicBezTo>
                      <a:pt x="72" y="79"/>
                      <a:pt x="69" y="78"/>
                      <a:pt x="67" y="79"/>
                    </a:cubicBezTo>
                    <a:cubicBezTo>
                      <a:pt x="66" y="81"/>
                      <a:pt x="64" y="87"/>
                      <a:pt x="63" y="89"/>
                    </a:cubicBezTo>
                    <a:cubicBezTo>
                      <a:pt x="61" y="89"/>
                      <a:pt x="49" y="89"/>
                      <a:pt x="48" y="87"/>
                    </a:cubicBezTo>
                    <a:cubicBezTo>
                      <a:pt x="46" y="87"/>
                      <a:pt x="37" y="76"/>
                      <a:pt x="34" y="75"/>
                    </a:cubicBezTo>
                    <a:cubicBezTo>
                      <a:pt x="32" y="71"/>
                      <a:pt x="29" y="70"/>
                      <a:pt x="26" y="67"/>
                    </a:cubicBezTo>
                    <a:cubicBezTo>
                      <a:pt x="25" y="67"/>
                      <a:pt x="23" y="65"/>
                      <a:pt x="22" y="65"/>
                    </a:cubicBezTo>
                    <a:cubicBezTo>
                      <a:pt x="19" y="62"/>
                      <a:pt x="17" y="59"/>
                      <a:pt x="14" y="59"/>
                    </a:cubicBezTo>
                    <a:cubicBezTo>
                      <a:pt x="11" y="57"/>
                      <a:pt x="7" y="57"/>
                      <a:pt x="3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3"/>
                      <a:pt x="3" y="54"/>
                      <a:pt x="2" y="54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1"/>
                    </a:cubicBezTo>
                    <a:cubicBezTo>
                      <a:pt x="2" y="50"/>
                      <a:pt x="2" y="47"/>
                      <a:pt x="0" y="43"/>
                    </a:cubicBezTo>
                    <a:cubicBezTo>
                      <a:pt x="3" y="40"/>
                      <a:pt x="8" y="39"/>
                      <a:pt x="11" y="37"/>
                    </a:cubicBezTo>
                    <a:cubicBezTo>
                      <a:pt x="13" y="36"/>
                      <a:pt x="16" y="34"/>
                      <a:pt x="19" y="33"/>
                    </a:cubicBezTo>
                    <a:cubicBezTo>
                      <a:pt x="19" y="31"/>
                      <a:pt x="20" y="30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6"/>
                    </a:cubicBezTo>
                    <a:cubicBezTo>
                      <a:pt x="20" y="26"/>
                      <a:pt x="20" y="25"/>
                      <a:pt x="20" y="23"/>
                    </a:cubicBezTo>
                    <a:cubicBezTo>
                      <a:pt x="20" y="22"/>
                      <a:pt x="22" y="19"/>
                      <a:pt x="22" y="17"/>
                    </a:cubicBezTo>
                    <a:cubicBezTo>
                      <a:pt x="20" y="16"/>
                      <a:pt x="20" y="14"/>
                      <a:pt x="20" y="11"/>
                    </a:cubicBezTo>
                    <a:cubicBezTo>
                      <a:pt x="22" y="9"/>
                      <a:pt x="23" y="9"/>
                      <a:pt x="25" y="9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31" y="3"/>
                      <a:pt x="31" y="2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2"/>
                      <a:pt x="34" y="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0"/>
                      <a:pt x="37" y="2"/>
                      <a:pt x="38" y="2"/>
                    </a:cubicBezTo>
                    <a:cubicBezTo>
                      <a:pt x="41" y="3"/>
                      <a:pt x="41" y="0"/>
                      <a:pt x="43" y="2"/>
                    </a:cubicBezTo>
                    <a:cubicBezTo>
                      <a:pt x="44" y="2"/>
                      <a:pt x="43" y="3"/>
                      <a:pt x="44" y="5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8" y="3"/>
                      <a:pt x="48" y="3"/>
                      <a:pt x="48" y="3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7" name="Freeform 79"/>
              <p:cNvSpPr>
                <a:spLocks/>
              </p:cNvSpPr>
              <p:nvPr/>
            </p:nvSpPr>
            <p:spPr bwMode="auto">
              <a:xfrm>
                <a:off x="3418" y="2490"/>
                <a:ext cx="27" cy="33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8" y="15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5" y="1"/>
                  </a:cxn>
                  <a:cxn ang="0">
                    <a:pos x="11" y="1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4" y="17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cubicBezTo>
                      <a:pt x="14" y="17"/>
                      <a:pt x="9" y="17"/>
                      <a:pt x="8" y="15"/>
                    </a:cubicBezTo>
                    <a:cubicBezTo>
                      <a:pt x="8" y="15"/>
                      <a:pt x="8" y="12"/>
                      <a:pt x="6" y="12"/>
                    </a:cubicBezTo>
                    <a:cubicBezTo>
                      <a:pt x="6" y="10"/>
                      <a:pt x="0" y="10"/>
                      <a:pt x="0" y="10"/>
                    </a:cubicBezTo>
                    <a:cubicBezTo>
                      <a:pt x="1" y="9"/>
                      <a:pt x="3" y="3"/>
                      <a:pt x="5" y="1"/>
                    </a:cubicBezTo>
                    <a:cubicBezTo>
                      <a:pt x="6" y="0"/>
                      <a:pt x="9" y="1"/>
                      <a:pt x="11" y="1"/>
                    </a:cubicBezTo>
                    <a:cubicBezTo>
                      <a:pt x="14" y="9"/>
                      <a:pt x="11" y="3"/>
                      <a:pt x="9" y="6"/>
                    </a:cubicBezTo>
                    <a:cubicBezTo>
                      <a:pt x="8" y="9"/>
                      <a:pt x="12" y="6"/>
                      <a:pt x="12" y="9"/>
                    </a:cubicBezTo>
                    <a:cubicBezTo>
                      <a:pt x="12" y="13"/>
                      <a:pt x="14" y="10"/>
                      <a:pt x="14" y="1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8" name="Freeform 80"/>
              <p:cNvSpPr>
                <a:spLocks/>
              </p:cNvSpPr>
              <p:nvPr/>
            </p:nvSpPr>
            <p:spPr bwMode="auto">
              <a:xfrm>
                <a:off x="3498" y="2588"/>
                <a:ext cx="124" cy="167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0" y="67"/>
                  </a:cxn>
                  <a:cxn ang="0">
                    <a:pos x="6" y="78"/>
                  </a:cxn>
                  <a:cxn ang="0">
                    <a:pos x="8" y="82"/>
                  </a:cxn>
                  <a:cxn ang="0">
                    <a:pos x="11" y="86"/>
                  </a:cxn>
                  <a:cxn ang="0">
                    <a:pos x="14" y="86"/>
                  </a:cxn>
                  <a:cxn ang="0">
                    <a:pos x="23" y="82"/>
                  </a:cxn>
                  <a:cxn ang="0">
                    <a:pos x="32" y="73"/>
                  </a:cxn>
                  <a:cxn ang="0">
                    <a:pos x="44" y="64"/>
                  </a:cxn>
                  <a:cxn ang="0">
                    <a:pos x="47" y="51"/>
                  </a:cxn>
                  <a:cxn ang="0">
                    <a:pos x="54" y="45"/>
                  </a:cxn>
                  <a:cxn ang="0">
                    <a:pos x="63" y="34"/>
                  </a:cxn>
                  <a:cxn ang="0">
                    <a:pos x="61" y="26"/>
                  </a:cxn>
                  <a:cxn ang="0">
                    <a:pos x="54" y="15"/>
                  </a:cxn>
                  <a:cxn ang="0">
                    <a:pos x="46" y="14"/>
                  </a:cxn>
                  <a:cxn ang="0">
                    <a:pos x="37" y="1"/>
                  </a:cxn>
                  <a:cxn ang="0">
                    <a:pos x="34" y="3"/>
                  </a:cxn>
                  <a:cxn ang="0">
                    <a:pos x="32" y="6"/>
                  </a:cxn>
                  <a:cxn ang="0">
                    <a:pos x="32" y="9"/>
                  </a:cxn>
                  <a:cxn ang="0">
                    <a:pos x="32" y="11"/>
                  </a:cxn>
                  <a:cxn ang="0">
                    <a:pos x="29" y="12"/>
                  </a:cxn>
                  <a:cxn ang="0">
                    <a:pos x="29" y="17"/>
                  </a:cxn>
                  <a:cxn ang="0">
                    <a:pos x="28" y="25"/>
                  </a:cxn>
                  <a:cxn ang="0">
                    <a:pos x="31" y="32"/>
                  </a:cxn>
                  <a:cxn ang="0">
                    <a:pos x="29" y="39"/>
                  </a:cxn>
                  <a:cxn ang="0">
                    <a:pos x="26" y="53"/>
                  </a:cxn>
                  <a:cxn ang="0">
                    <a:pos x="14" y="57"/>
                  </a:cxn>
                  <a:cxn ang="0">
                    <a:pos x="1" y="62"/>
                  </a:cxn>
                </a:cxnLst>
                <a:rect l="0" t="0" r="r" b="b"/>
                <a:pathLst>
                  <a:path w="64" h="86">
                    <a:moveTo>
                      <a:pt x="1" y="62"/>
                    </a:moveTo>
                    <a:cubicBezTo>
                      <a:pt x="1" y="64"/>
                      <a:pt x="0" y="65"/>
                      <a:pt x="0" y="67"/>
                    </a:cubicBezTo>
                    <a:cubicBezTo>
                      <a:pt x="1" y="70"/>
                      <a:pt x="5" y="75"/>
                      <a:pt x="6" y="78"/>
                    </a:cubicBezTo>
                    <a:cubicBezTo>
                      <a:pt x="8" y="79"/>
                      <a:pt x="6" y="79"/>
                      <a:pt x="8" y="82"/>
                    </a:cubicBezTo>
                    <a:cubicBezTo>
                      <a:pt x="8" y="84"/>
                      <a:pt x="9" y="86"/>
                      <a:pt x="11" y="86"/>
                    </a:cubicBezTo>
                    <a:cubicBezTo>
                      <a:pt x="11" y="86"/>
                      <a:pt x="12" y="86"/>
                      <a:pt x="14" y="86"/>
                    </a:cubicBezTo>
                    <a:cubicBezTo>
                      <a:pt x="15" y="86"/>
                      <a:pt x="17" y="82"/>
                      <a:pt x="23" y="82"/>
                    </a:cubicBezTo>
                    <a:cubicBezTo>
                      <a:pt x="29" y="84"/>
                      <a:pt x="26" y="73"/>
                      <a:pt x="32" y="73"/>
                    </a:cubicBezTo>
                    <a:cubicBezTo>
                      <a:pt x="41" y="73"/>
                      <a:pt x="35" y="65"/>
                      <a:pt x="44" y="64"/>
                    </a:cubicBezTo>
                    <a:cubicBezTo>
                      <a:pt x="52" y="62"/>
                      <a:pt x="44" y="61"/>
                      <a:pt x="47" y="51"/>
                    </a:cubicBezTo>
                    <a:cubicBezTo>
                      <a:pt x="52" y="40"/>
                      <a:pt x="50" y="54"/>
                      <a:pt x="54" y="45"/>
                    </a:cubicBezTo>
                    <a:cubicBezTo>
                      <a:pt x="57" y="39"/>
                      <a:pt x="60" y="42"/>
                      <a:pt x="63" y="34"/>
                    </a:cubicBezTo>
                    <a:cubicBezTo>
                      <a:pt x="64" y="28"/>
                      <a:pt x="64" y="28"/>
                      <a:pt x="61" y="26"/>
                    </a:cubicBezTo>
                    <a:cubicBezTo>
                      <a:pt x="60" y="25"/>
                      <a:pt x="57" y="15"/>
                      <a:pt x="54" y="15"/>
                    </a:cubicBezTo>
                    <a:cubicBezTo>
                      <a:pt x="50" y="17"/>
                      <a:pt x="52" y="14"/>
                      <a:pt x="46" y="14"/>
                    </a:cubicBezTo>
                    <a:cubicBezTo>
                      <a:pt x="41" y="14"/>
                      <a:pt x="37" y="6"/>
                      <a:pt x="37" y="1"/>
                    </a:cubicBezTo>
                    <a:cubicBezTo>
                      <a:pt x="34" y="3"/>
                      <a:pt x="35" y="6"/>
                      <a:pt x="34" y="3"/>
                    </a:cubicBezTo>
                    <a:cubicBezTo>
                      <a:pt x="32" y="0"/>
                      <a:pt x="32" y="3"/>
                      <a:pt x="32" y="6"/>
                    </a:cubicBezTo>
                    <a:cubicBezTo>
                      <a:pt x="32" y="9"/>
                      <a:pt x="31" y="9"/>
                      <a:pt x="32" y="9"/>
                    </a:cubicBezTo>
                    <a:cubicBezTo>
                      <a:pt x="34" y="9"/>
                      <a:pt x="35" y="11"/>
                      <a:pt x="32" y="11"/>
                    </a:cubicBezTo>
                    <a:cubicBezTo>
                      <a:pt x="31" y="12"/>
                      <a:pt x="29" y="12"/>
                      <a:pt x="29" y="12"/>
                    </a:cubicBezTo>
                    <a:cubicBezTo>
                      <a:pt x="31" y="14"/>
                      <a:pt x="31" y="12"/>
                      <a:pt x="29" y="17"/>
                    </a:cubicBezTo>
                    <a:cubicBezTo>
                      <a:pt x="26" y="21"/>
                      <a:pt x="28" y="23"/>
                      <a:pt x="28" y="25"/>
                    </a:cubicBezTo>
                    <a:cubicBezTo>
                      <a:pt x="28" y="26"/>
                      <a:pt x="31" y="31"/>
                      <a:pt x="31" y="32"/>
                    </a:cubicBezTo>
                    <a:cubicBezTo>
                      <a:pt x="31" y="34"/>
                      <a:pt x="29" y="37"/>
                      <a:pt x="29" y="39"/>
                    </a:cubicBezTo>
                    <a:cubicBezTo>
                      <a:pt x="29" y="40"/>
                      <a:pt x="26" y="51"/>
                      <a:pt x="26" y="53"/>
                    </a:cubicBezTo>
                    <a:cubicBezTo>
                      <a:pt x="24" y="54"/>
                      <a:pt x="17" y="56"/>
                      <a:pt x="14" y="57"/>
                    </a:cubicBezTo>
                    <a:cubicBezTo>
                      <a:pt x="9" y="59"/>
                      <a:pt x="6" y="61"/>
                      <a:pt x="1" y="6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59" name="Freeform 81"/>
              <p:cNvSpPr>
                <a:spLocks/>
              </p:cNvSpPr>
              <p:nvPr/>
            </p:nvSpPr>
            <p:spPr bwMode="auto">
              <a:xfrm>
                <a:off x="3352" y="2709"/>
                <a:ext cx="167" cy="126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5" y="5"/>
                  </a:cxn>
                  <a:cxn ang="0">
                    <a:pos x="81" y="16"/>
                  </a:cxn>
                  <a:cxn ang="0">
                    <a:pos x="83" y="20"/>
                  </a:cxn>
                  <a:cxn ang="0">
                    <a:pos x="86" y="23"/>
                  </a:cxn>
                  <a:cxn ang="0">
                    <a:pos x="77" y="36"/>
                  </a:cxn>
                  <a:cxn ang="0">
                    <a:pos x="69" y="39"/>
                  </a:cxn>
                  <a:cxn ang="0">
                    <a:pos x="61" y="42"/>
                  </a:cxn>
                  <a:cxn ang="0">
                    <a:pos x="46" y="50"/>
                  </a:cxn>
                  <a:cxn ang="0">
                    <a:pos x="31" y="56"/>
                  </a:cxn>
                  <a:cxn ang="0">
                    <a:pos x="23" y="61"/>
                  </a:cxn>
                  <a:cxn ang="0">
                    <a:pos x="19" y="62"/>
                  </a:cxn>
                  <a:cxn ang="0">
                    <a:pos x="16" y="64"/>
                  </a:cxn>
                  <a:cxn ang="0">
                    <a:pos x="13" y="64"/>
                  </a:cxn>
                  <a:cxn ang="0">
                    <a:pos x="8" y="62"/>
                  </a:cxn>
                  <a:cxn ang="0">
                    <a:pos x="7" y="56"/>
                  </a:cxn>
                  <a:cxn ang="0">
                    <a:pos x="5" y="47"/>
                  </a:cxn>
                  <a:cxn ang="0">
                    <a:pos x="4" y="40"/>
                  </a:cxn>
                  <a:cxn ang="0">
                    <a:pos x="2" y="37"/>
                  </a:cxn>
                  <a:cxn ang="0">
                    <a:pos x="2" y="33"/>
                  </a:cxn>
                  <a:cxn ang="0">
                    <a:pos x="4" y="26"/>
                  </a:cxn>
                  <a:cxn ang="0">
                    <a:pos x="7" y="23"/>
                  </a:cxn>
                  <a:cxn ang="0">
                    <a:pos x="7" y="22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8" y="16"/>
                  </a:cxn>
                  <a:cxn ang="0">
                    <a:pos x="11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4" y="17"/>
                  </a:cxn>
                  <a:cxn ang="0">
                    <a:pos x="31" y="23"/>
                  </a:cxn>
                  <a:cxn ang="0">
                    <a:pos x="31" y="26"/>
                  </a:cxn>
                  <a:cxn ang="0">
                    <a:pos x="31" y="34"/>
                  </a:cxn>
                  <a:cxn ang="0">
                    <a:pos x="46" y="16"/>
                  </a:cxn>
                  <a:cxn ang="0">
                    <a:pos x="51" y="8"/>
                  </a:cxn>
                  <a:cxn ang="0">
                    <a:pos x="65" y="5"/>
                  </a:cxn>
                  <a:cxn ang="0">
                    <a:pos x="77" y="0"/>
                  </a:cxn>
                </a:cxnLst>
                <a:rect l="0" t="0" r="r" b="b"/>
                <a:pathLst>
                  <a:path w="86" h="65">
                    <a:moveTo>
                      <a:pt x="77" y="0"/>
                    </a:moveTo>
                    <a:cubicBezTo>
                      <a:pt x="77" y="2"/>
                      <a:pt x="75" y="3"/>
                      <a:pt x="75" y="5"/>
                    </a:cubicBezTo>
                    <a:cubicBezTo>
                      <a:pt x="77" y="8"/>
                      <a:pt x="80" y="12"/>
                      <a:pt x="81" y="16"/>
                    </a:cubicBezTo>
                    <a:cubicBezTo>
                      <a:pt x="83" y="17"/>
                      <a:pt x="81" y="17"/>
                      <a:pt x="83" y="20"/>
                    </a:cubicBezTo>
                    <a:cubicBezTo>
                      <a:pt x="83" y="22"/>
                      <a:pt x="84" y="23"/>
                      <a:pt x="86" y="23"/>
                    </a:cubicBezTo>
                    <a:cubicBezTo>
                      <a:pt x="74" y="30"/>
                      <a:pt x="83" y="34"/>
                      <a:pt x="77" y="36"/>
                    </a:cubicBezTo>
                    <a:cubicBezTo>
                      <a:pt x="74" y="36"/>
                      <a:pt x="77" y="37"/>
                      <a:pt x="69" y="39"/>
                    </a:cubicBezTo>
                    <a:cubicBezTo>
                      <a:pt x="63" y="40"/>
                      <a:pt x="63" y="43"/>
                      <a:pt x="61" y="42"/>
                    </a:cubicBezTo>
                    <a:cubicBezTo>
                      <a:pt x="54" y="42"/>
                      <a:pt x="52" y="53"/>
                      <a:pt x="46" y="50"/>
                    </a:cubicBezTo>
                    <a:cubicBezTo>
                      <a:pt x="42" y="48"/>
                      <a:pt x="40" y="57"/>
                      <a:pt x="31" y="56"/>
                    </a:cubicBezTo>
                    <a:cubicBezTo>
                      <a:pt x="25" y="56"/>
                      <a:pt x="26" y="61"/>
                      <a:pt x="23" y="61"/>
                    </a:cubicBezTo>
                    <a:cubicBezTo>
                      <a:pt x="20" y="61"/>
                      <a:pt x="23" y="64"/>
                      <a:pt x="19" y="62"/>
                    </a:cubicBezTo>
                    <a:cubicBezTo>
                      <a:pt x="16" y="62"/>
                      <a:pt x="17" y="64"/>
                      <a:pt x="16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0" y="62"/>
                      <a:pt x="10" y="65"/>
                      <a:pt x="8" y="62"/>
                    </a:cubicBezTo>
                    <a:cubicBezTo>
                      <a:pt x="8" y="57"/>
                      <a:pt x="7" y="59"/>
                      <a:pt x="7" y="56"/>
                    </a:cubicBezTo>
                    <a:cubicBezTo>
                      <a:pt x="8" y="53"/>
                      <a:pt x="5" y="51"/>
                      <a:pt x="5" y="47"/>
                    </a:cubicBezTo>
                    <a:cubicBezTo>
                      <a:pt x="5" y="43"/>
                      <a:pt x="4" y="43"/>
                      <a:pt x="4" y="40"/>
                    </a:cubicBezTo>
                    <a:cubicBezTo>
                      <a:pt x="4" y="39"/>
                      <a:pt x="0" y="39"/>
                      <a:pt x="2" y="37"/>
                    </a:cubicBezTo>
                    <a:cubicBezTo>
                      <a:pt x="5" y="36"/>
                      <a:pt x="2" y="36"/>
                      <a:pt x="2" y="33"/>
                    </a:cubicBezTo>
                    <a:cubicBezTo>
                      <a:pt x="4" y="31"/>
                      <a:pt x="4" y="30"/>
                      <a:pt x="4" y="26"/>
                    </a:cubicBezTo>
                    <a:cubicBezTo>
                      <a:pt x="5" y="25"/>
                      <a:pt x="7" y="23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0"/>
                      <a:pt x="7" y="19"/>
                      <a:pt x="7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1" y="17"/>
                      <a:pt x="1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6"/>
                      <a:pt x="31" y="23"/>
                      <a:pt x="31" y="23"/>
                    </a:cubicBezTo>
                    <a:cubicBezTo>
                      <a:pt x="31" y="23"/>
                      <a:pt x="31" y="25"/>
                      <a:pt x="31" y="26"/>
                    </a:cubicBezTo>
                    <a:cubicBezTo>
                      <a:pt x="31" y="28"/>
                      <a:pt x="31" y="31"/>
                      <a:pt x="31" y="34"/>
                    </a:cubicBezTo>
                    <a:cubicBezTo>
                      <a:pt x="36" y="28"/>
                      <a:pt x="42" y="22"/>
                      <a:pt x="46" y="16"/>
                    </a:cubicBezTo>
                    <a:cubicBezTo>
                      <a:pt x="46" y="14"/>
                      <a:pt x="49" y="9"/>
                      <a:pt x="51" y="8"/>
                    </a:cubicBezTo>
                    <a:cubicBezTo>
                      <a:pt x="54" y="6"/>
                      <a:pt x="61" y="5"/>
                      <a:pt x="65" y="5"/>
                    </a:cubicBezTo>
                    <a:cubicBezTo>
                      <a:pt x="69" y="3"/>
                      <a:pt x="72" y="2"/>
                      <a:pt x="77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0" name="Freeform 82"/>
              <p:cNvSpPr>
                <a:spLocks/>
              </p:cNvSpPr>
              <p:nvPr/>
            </p:nvSpPr>
            <p:spPr bwMode="auto">
              <a:xfrm>
                <a:off x="2838" y="2427"/>
                <a:ext cx="252" cy="272"/>
              </a:xfrm>
              <a:custGeom>
                <a:avLst/>
                <a:gdLst/>
                <a:ahLst/>
                <a:cxnLst>
                  <a:cxn ang="0">
                    <a:pos x="119" y="140"/>
                  </a:cxn>
                  <a:cxn ang="0">
                    <a:pos x="119" y="135"/>
                  </a:cxn>
                  <a:cxn ang="0">
                    <a:pos x="129" y="135"/>
                  </a:cxn>
                  <a:cxn ang="0">
                    <a:pos x="129" y="115"/>
                  </a:cxn>
                  <a:cxn ang="0">
                    <a:pos x="129" y="39"/>
                  </a:cxn>
                  <a:cxn ang="0">
                    <a:pos x="127" y="28"/>
                  </a:cxn>
                  <a:cxn ang="0">
                    <a:pos x="129" y="18"/>
                  </a:cxn>
                  <a:cxn ang="0">
                    <a:pos x="129" y="16"/>
                  </a:cxn>
                  <a:cxn ang="0">
                    <a:pos x="124" y="11"/>
                  </a:cxn>
                  <a:cxn ang="0">
                    <a:pos x="116" y="10"/>
                  </a:cxn>
                  <a:cxn ang="0">
                    <a:pos x="109" y="4"/>
                  </a:cxn>
                  <a:cxn ang="0">
                    <a:pos x="100" y="4"/>
                  </a:cxn>
                  <a:cxn ang="0">
                    <a:pos x="89" y="10"/>
                  </a:cxn>
                  <a:cxn ang="0">
                    <a:pos x="87" y="25"/>
                  </a:cxn>
                  <a:cxn ang="0">
                    <a:pos x="77" y="27"/>
                  </a:cxn>
                  <a:cxn ang="0">
                    <a:pos x="61" y="21"/>
                  </a:cxn>
                  <a:cxn ang="0">
                    <a:pos x="52" y="13"/>
                  </a:cxn>
                  <a:cxn ang="0">
                    <a:pos x="43" y="5"/>
                  </a:cxn>
                  <a:cxn ang="0">
                    <a:pos x="31" y="4"/>
                  </a:cxn>
                  <a:cxn ang="0">
                    <a:pos x="22" y="0"/>
                  </a:cxn>
                  <a:cxn ang="0">
                    <a:pos x="20" y="8"/>
                  </a:cxn>
                  <a:cxn ang="0">
                    <a:pos x="11" y="14"/>
                  </a:cxn>
                  <a:cxn ang="0">
                    <a:pos x="5" y="30"/>
                  </a:cxn>
                  <a:cxn ang="0">
                    <a:pos x="8" y="53"/>
                  </a:cxn>
                  <a:cxn ang="0">
                    <a:pos x="8" y="64"/>
                  </a:cxn>
                  <a:cxn ang="0">
                    <a:pos x="6" y="76"/>
                  </a:cxn>
                  <a:cxn ang="0">
                    <a:pos x="9" y="87"/>
                  </a:cxn>
                  <a:cxn ang="0">
                    <a:pos x="19" y="90"/>
                  </a:cxn>
                  <a:cxn ang="0">
                    <a:pos x="25" y="100"/>
                  </a:cxn>
                  <a:cxn ang="0">
                    <a:pos x="40" y="106"/>
                  </a:cxn>
                  <a:cxn ang="0">
                    <a:pos x="48" y="104"/>
                  </a:cxn>
                  <a:cxn ang="0">
                    <a:pos x="57" y="100"/>
                  </a:cxn>
                  <a:cxn ang="0">
                    <a:pos x="119" y="140"/>
                  </a:cxn>
                </a:cxnLst>
                <a:rect l="0" t="0" r="r" b="b"/>
                <a:pathLst>
                  <a:path w="130" h="140">
                    <a:moveTo>
                      <a:pt x="119" y="140"/>
                    </a:move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29" y="115"/>
                      <a:pt x="129" y="115"/>
                      <a:pt x="129" y="115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6"/>
                      <a:pt x="124" y="35"/>
                      <a:pt x="127" y="28"/>
                    </a:cubicBezTo>
                    <a:cubicBezTo>
                      <a:pt x="130" y="24"/>
                      <a:pt x="125" y="21"/>
                      <a:pt x="129" y="18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14"/>
                      <a:pt x="129" y="11"/>
                      <a:pt x="124" y="11"/>
                    </a:cubicBezTo>
                    <a:cubicBezTo>
                      <a:pt x="119" y="11"/>
                      <a:pt x="121" y="11"/>
                      <a:pt x="116" y="10"/>
                    </a:cubicBezTo>
                    <a:cubicBezTo>
                      <a:pt x="112" y="10"/>
                      <a:pt x="116" y="7"/>
                      <a:pt x="109" y="4"/>
                    </a:cubicBezTo>
                    <a:cubicBezTo>
                      <a:pt x="103" y="0"/>
                      <a:pt x="101" y="2"/>
                      <a:pt x="100" y="4"/>
                    </a:cubicBezTo>
                    <a:cubicBezTo>
                      <a:pt x="98" y="5"/>
                      <a:pt x="96" y="2"/>
                      <a:pt x="89" y="10"/>
                    </a:cubicBezTo>
                    <a:cubicBezTo>
                      <a:pt x="86" y="14"/>
                      <a:pt x="92" y="21"/>
                      <a:pt x="87" y="25"/>
                    </a:cubicBezTo>
                    <a:cubicBezTo>
                      <a:pt x="83" y="32"/>
                      <a:pt x="80" y="32"/>
                      <a:pt x="77" y="27"/>
                    </a:cubicBezTo>
                    <a:cubicBezTo>
                      <a:pt x="74" y="24"/>
                      <a:pt x="67" y="21"/>
                      <a:pt x="61" y="21"/>
                    </a:cubicBezTo>
                    <a:cubicBezTo>
                      <a:pt x="57" y="19"/>
                      <a:pt x="54" y="19"/>
                      <a:pt x="52" y="13"/>
                    </a:cubicBezTo>
                    <a:cubicBezTo>
                      <a:pt x="51" y="5"/>
                      <a:pt x="46" y="8"/>
                      <a:pt x="43" y="5"/>
                    </a:cubicBezTo>
                    <a:cubicBezTo>
                      <a:pt x="41" y="4"/>
                      <a:pt x="35" y="2"/>
                      <a:pt x="31" y="4"/>
                    </a:cubicBezTo>
                    <a:cubicBezTo>
                      <a:pt x="28" y="4"/>
                      <a:pt x="23" y="0"/>
                      <a:pt x="22" y="0"/>
                    </a:cubicBezTo>
                    <a:cubicBezTo>
                      <a:pt x="19" y="5"/>
                      <a:pt x="23" y="7"/>
                      <a:pt x="20" y="8"/>
                    </a:cubicBezTo>
                    <a:cubicBezTo>
                      <a:pt x="17" y="10"/>
                      <a:pt x="15" y="11"/>
                      <a:pt x="11" y="14"/>
                    </a:cubicBezTo>
                    <a:cubicBezTo>
                      <a:pt x="6" y="19"/>
                      <a:pt x="15" y="24"/>
                      <a:pt x="5" y="30"/>
                    </a:cubicBezTo>
                    <a:cubicBezTo>
                      <a:pt x="9" y="44"/>
                      <a:pt x="6" y="47"/>
                      <a:pt x="8" y="53"/>
                    </a:cubicBezTo>
                    <a:cubicBezTo>
                      <a:pt x="9" y="58"/>
                      <a:pt x="6" y="59"/>
                      <a:pt x="8" y="64"/>
                    </a:cubicBezTo>
                    <a:cubicBezTo>
                      <a:pt x="9" y="72"/>
                      <a:pt x="0" y="69"/>
                      <a:pt x="6" y="76"/>
                    </a:cubicBezTo>
                    <a:cubicBezTo>
                      <a:pt x="11" y="84"/>
                      <a:pt x="8" y="83"/>
                      <a:pt x="9" y="87"/>
                    </a:cubicBezTo>
                    <a:cubicBezTo>
                      <a:pt x="12" y="92"/>
                      <a:pt x="12" y="87"/>
                      <a:pt x="19" y="90"/>
                    </a:cubicBezTo>
                    <a:cubicBezTo>
                      <a:pt x="23" y="94"/>
                      <a:pt x="22" y="94"/>
                      <a:pt x="25" y="100"/>
                    </a:cubicBezTo>
                    <a:cubicBezTo>
                      <a:pt x="28" y="103"/>
                      <a:pt x="37" y="101"/>
                      <a:pt x="40" y="106"/>
                    </a:cubicBezTo>
                    <a:cubicBezTo>
                      <a:pt x="43" y="111"/>
                      <a:pt x="41" y="109"/>
                      <a:pt x="48" y="104"/>
                    </a:cubicBezTo>
                    <a:cubicBezTo>
                      <a:pt x="51" y="103"/>
                      <a:pt x="55" y="100"/>
                      <a:pt x="57" y="100"/>
                    </a:cubicBezTo>
                    <a:cubicBezTo>
                      <a:pt x="78" y="112"/>
                      <a:pt x="119" y="140"/>
                      <a:pt x="119" y="14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1" name="Freeform 83"/>
              <p:cNvSpPr>
                <a:spLocks/>
              </p:cNvSpPr>
              <p:nvPr/>
            </p:nvSpPr>
            <p:spPr bwMode="auto">
              <a:xfrm>
                <a:off x="3034" y="2631"/>
                <a:ext cx="260" cy="380"/>
              </a:xfrm>
              <a:custGeom>
                <a:avLst/>
                <a:gdLst/>
                <a:ahLst/>
                <a:cxnLst>
                  <a:cxn ang="0">
                    <a:pos x="47" y="179"/>
                  </a:cxn>
                  <a:cxn ang="0">
                    <a:pos x="55" y="185"/>
                  </a:cxn>
                  <a:cxn ang="0">
                    <a:pos x="61" y="183"/>
                  </a:cxn>
                  <a:cxn ang="0">
                    <a:pos x="67" y="186"/>
                  </a:cxn>
                  <a:cxn ang="0">
                    <a:pos x="73" y="194"/>
                  </a:cxn>
                  <a:cxn ang="0">
                    <a:pos x="79" y="191"/>
                  </a:cxn>
                  <a:cxn ang="0">
                    <a:pos x="82" y="193"/>
                  </a:cxn>
                  <a:cxn ang="0">
                    <a:pos x="91" y="189"/>
                  </a:cxn>
                  <a:cxn ang="0">
                    <a:pos x="93" y="191"/>
                  </a:cxn>
                  <a:cxn ang="0">
                    <a:pos x="97" y="186"/>
                  </a:cxn>
                  <a:cxn ang="0">
                    <a:pos x="103" y="180"/>
                  </a:cxn>
                  <a:cxn ang="0">
                    <a:pos x="110" y="180"/>
                  </a:cxn>
                  <a:cxn ang="0">
                    <a:pos x="113" y="183"/>
                  </a:cxn>
                  <a:cxn ang="0">
                    <a:pos x="111" y="175"/>
                  </a:cxn>
                  <a:cxn ang="0">
                    <a:pos x="105" y="166"/>
                  </a:cxn>
                  <a:cxn ang="0">
                    <a:pos x="99" y="157"/>
                  </a:cxn>
                  <a:cxn ang="0">
                    <a:pos x="91" y="149"/>
                  </a:cxn>
                  <a:cxn ang="0">
                    <a:pos x="96" y="146"/>
                  </a:cxn>
                  <a:cxn ang="0">
                    <a:pos x="100" y="130"/>
                  </a:cxn>
                  <a:cxn ang="0">
                    <a:pos x="100" y="123"/>
                  </a:cxn>
                  <a:cxn ang="0">
                    <a:pos x="105" y="123"/>
                  </a:cxn>
                  <a:cxn ang="0">
                    <a:pos x="108" y="110"/>
                  </a:cxn>
                  <a:cxn ang="0">
                    <a:pos x="116" y="102"/>
                  </a:cxn>
                  <a:cxn ang="0">
                    <a:pos x="119" y="87"/>
                  </a:cxn>
                  <a:cxn ang="0">
                    <a:pos x="117" y="79"/>
                  </a:cxn>
                  <a:cxn ang="0">
                    <a:pos x="122" y="62"/>
                  </a:cxn>
                  <a:cxn ang="0">
                    <a:pos x="126" y="57"/>
                  </a:cxn>
                  <a:cxn ang="0">
                    <a:pos x="134" y="49"/>
                  </a:cxn>
                  <a:cxn ang="0">
                    <a:pos x="131" y="48"/>
                  </a:cxn>
                  <a:cxn ang="0">
                    <a:pos x="126" y="43"/>
                  </a:cxn>
                  <a:cxn ang="0">
                    <a:pos x="123" y="28"/>
                  </a:cxn>
                  <a:cxn ang="0">
                    <a:pos x="123" y="20"/>
                  </a:cxn>
                  <a:cxn ang="0">
                    <a:pos x="122" y="10"/>
                  </a:cxn>
                  <a:cxn ang="0">
                    <a:pos x="119" y="7"/>
                  </a:cxn>
                  <a:cxn ang="0">
                    <a:pos x="114" y="3"/>
                  </a:cxn>
                  <a:cxn ang="0">
                    <a:pos x="111" y="0"/>
                  </a:cxn>
                  <a:cxn ang="0">
                    <a:pos x="105" y="4"/>
                  </a:cxn>
                  <a:cxn ang="0">
                    <a:pos x="99" y="10"/>
                  </a:cxn>
                  <a:cxn ang="0">
                    <a:pos x="91" y="10"/>
                  </a:cxn>
                  <a:cxn ang="0">
                    <a:pos x="77" y="10"/>
                  </a:cxn>
                  <a:cxn ang="0">
                    <a:pos x="77" y="9"/>
                  </a:cxn>
                  <a:cxn ang="0">
                    <a:pos x="76" y="10"/>
                  </a:cxn>
                  <a:cxn ang="0">
                    <a:pos x="27" y="10"/>
                  </a:cxn>
                  <a:cxn ang="0">
                    <a:pos x="27" y="31"/>
                  </a:cxn>
                  <a:cxn ang="0">
                    <a:pos x="18" y="31"/>
                  </a:cxn>
                  <a:cxn ang="0">
                    <a:pos x="18" y="35"/>
                  </a:cxn>
                  <a:cxn ang="0">
                    <a:pos x="18" y="71"/>
                  </a:cxn>
                  <a:cxn ang="0">
                    <a:pos x="16" y="73"/>
                  </a:cxn>
                  <a:cxn ang="0">
                    <a:pos x="10" y="77"/>
                  </a:cxn>
                  <a:cxn ang="0">
                    <a:pos x="9" y="82"/>
                  </a:cxn>
                  <a:cxn ang="0">
                    <a:pos x="6" y="87"/>
                  </a:cxn>
                  <a:cxn ang="0">
                    <a:pos x="4" y="95"/>
                  </a:cxn>
                  <a:cxn ang="0">
                    <a:pos x="1" y="104"/>
                  </a:cxn>
                  <a:cxn ang="0">
                    <a:pos x="6" y="105"/>
                  </a:cxn>
                  <a:cxn ang="0">
                    <a:pos x="7" y="113"/>
                  </a:cxn>
                  <a:cxn ang="0">
                    <a:pos x="10" y="121"/>
                  </a:cxn>
                  <a:cxn ang="0">
                    <a:pos x="15" y="137"/>
                  </a:cxn>
                  <a:cxn ang="0">
                    <a:pos x="19" y="144"/>
                  </a:cxn>
                  <a:cxn ang="0">
                    <a:pos x="27" y="149"/>
                  </a:cxn>
                  <a:cxn ang="0">
                    <a:pos x="32" y="157"/>
                  </a:cxn>
                  <a:cxn ang="0">
                    <a:pos x="38" y="165"/>
                  </a:cxn>
                  <a:cxn ang="0">
                    <a:pos x="42" y="171"/>
                  </a:cxn>
                  <a:cxn ang="0">
                    <a:pos x="47" y="179"/>
                  </a:cxn>
                </a:cxnLst>
                <a:rect l="0" t="0" r="r" b="b"/>
                <a:pathLst>
                  <a:path w="134" h="196">
                    <a:moveTo>
                      <a:pt x="47" y="179"/>
                    </a:moveTo>
                    <a:cubicBezTo>
                      <a:pt x="50" y="183"/>
                      <a:pt x="53" y="188"/>
                      <a:pt x="55" y="185"/>
                    </a:cubicBezTo>
                    <a:cubicBezTo>
                      <a:pt x="58" y="182"/>
                      <a:pt x="59" y="188"/>
                      <a:pt x="61" y="183"/>
                    </a:cubicBezTo>
                    <a:cubicBezTo>
                      <a:pt x="64" y="180"/>
                      <a:pt x="65" y="182"/>
                      <a:pt x="67" y="186"/>
                    </a:cubicBezTo>
                    <a:cubicBezTo>
                      <a:pt x="70" y="191"/>
                      <a:pt x="70" y="188"/>
                      <a:pt x="73" y="194"/>
                    </a:cubicBezTo>
                    <a:cubicBezTo>
                      <a:pt x="76" y="186"/>
                      <a:pt x="77" y="194"/>
                      <a:pt x="79" y="191"/>
                    </a:cubicBezTo>
                    <a:cubicBezTo>
                      <a:pt x="81" y="189"/>
                      <a:pt x="81" y="191"/>
                      <a:pt x="82" y="193"/>
                    </a:cubicBezTo>
                    <a:cubicBezTo>
                      <a:pt x="84" y="196"/>
                      <a:pt x="87" y="189"/>
                      <a:pt x="91" y="189"/>
                    </a:cubicBezTo>
                    <a:cubicBezTo>
                      <a:pt x="93" y="191"/>
                      <a:pt x="90" y="191"/>
                      <a:pt x="93" y="191"/>
                    </a:cubicBezTo>
                    <a:cubicBezTo>
                      <a:pt x="96" y="191"/>
                      <a:pt x="96" y="189"/>
                      <a:pt x="97" y="186"/>
                    </a:cubicBezTo>
                    <a:cubicBezTo>
                      <a:pt x="99" y="185"/>
                      <a:pt x="100" y="182"/>
                      <a:pt x="103" y="180"/>
                    </a:cubicBezTo>
                    <a:cubicBezTo>
                      <a:pt x="106" y="180"/>
                      <a:pt x="110" y="179"/>
                      <a:pt x="110" y="180"/>
                    </a:cubicBezTo>
                    <a:cubicBezTo>
                      <a:pt x="108" y="183"/>
                      <a:pt x="111" y="183"/>
                      <a:pt x="113" y="183"/>
                    </a:cubicBezTo>
                    <a:cubicBezTo>
                      <a:pt x="111" y="177"/>
                      <a:pt x="114" y="175"/>
                      <a:pt x="111" y="175"/>
                    </a:cubicBezTo>
                    <a:cubicBezTo>
                      <a:pt x="106" y="174"/>
                      <a:pt x="106" y="174"/>
                      <a:pt x="105" y="166"/>
                    </a:cubicBezTo>
                    <a:cubicBezTo>
                      <a:pt x="103" y="158"/>
                      <a:pt x="102" y="161"/>
                      <a:pt x="99" y="157"/>
                    </a:cubicBezTo>
                    <a:cubicBezTo>
                      <a:pt x="96" y="151"/>
                      <a:pt x="87" y="152"/>
                      <a:pt x="91" y="149"/>
                    </a:cubicBezTo>
                    <a:cubicBezTo>
                      <a:pt x="93" y="147"/>
                      <a:pt x="88" y="143"/>
                      <a:pt x="96" y="146"/>
                    </a:cubicBezTo>
                    <a:cubicBezTo>
                      <a:pt x="102" y="147"/>
                      <a:pt x="97" y="137"/>
                      <a:pt x="100" y="130"/>
                    </a:cubicBezTo>
                    <a:cubicBezTo>
                      <a:pt x="102" y="126"/>
                      <a:pt x="99" y="127"/>
                      <a:pt x="100" y="123"/>
                    </a:cubicBezTo>
                    <a:cubicBezTo>
                      <a:pt x="103" y="118"/>
                      <a:pt x="103" y="124"/>
                      <a:pt x="105" y="123"/>
                    </a:cubicBezTo>
                    <a:cubicBezTo>
                      <a:pt x="106" y="121"/>
                      <a:pt x="105" y="113"/>
                      <a:pt x="108" y="110"/>
                    </a:cubicBezTo>
                    <a:cubicBezTo>
                      <a:pt x="111" y="109"/>
                      <a:pt x="110" y="102"/>
                      <a:pt x="116" y="102"/>
                    </a:cubicBezTo>
                    <a:cubicBezTo>
                      <a:pt x="114" y="98"/>
                      <a:pt x="117" y="96"/>
                      <a:pt x="119" y="87"/>
                    </a:cubicBezTo>
                    <a:cubicBezTo>
                      <a:pt x="119" y="84"/>
                      <a:pt x="116" y="81"/>
                      <a:pt x="117" y="79"/>
                    </a:cubicBezTo>
                    <a:cubicBezTo>
                      <a:pt x="119" y="76"/>
                      <a:pt x="122" y="71"/>
                      <a:pt x="122" y="62"/>
                    </a:cubicBezTo>
                    <a:cubicBezTo>
                      <a:pt x="120" y="56"/>
                      <a:pt x="123" y="63"/>
                      <a:pt x="126" y="57"/>
                    </a:cubicBezTo>
                    <a:cubicBezTo>
                      <a:pt x="128" y="54"/>
                      <a:pt x="131" y="59"/>
                      <a:pt x="134" y="49"/>
                    </a:cubicBezTo>
                    <a:cubicBezTo>
                      <a:pt x="134" y="48"/>
                      <a:pt x="132" y="46"/>
                      <a:pt x="131" y="48"/>
                    </a:cubicBezTo>
                    <a:cubicBezTo>
                      <a:pt x="129" y="48"/>
                      <a:pt x="129" y="43"/>
                      <a:pt x="126" y="43"/>
                    </a:cubicBezTo>
                    <a:cubicBezTo>
                      <a:pt x="125" y="45"/>
                      <a:pt x="122" y="29"/>
                      <a:pt x="123" y="28"/>
                    </a:cubicBezTo>
                    <a:cubicBezTo>
                      <a:pt x="125" y="23"/>
                      <a:pt x="120" y="20"/>
                      <a:pt x="123" y="20"/>
                    </a:cubicBezTo>
                    <a:cubicBezTo>
                      <a:pt x="126" y="21"/>
                      <a:pt x="122" y="18"/>
                      <a:pt x="122" y="10"/>
                    </a:cubicBezTo>
                    <a:cubicBezTo>
                      <a:pt x="120" y="9"/>
                      <a:pt x="120" y="7"/>
                      <a:pt x="119" y="7"/>
                    </a:cubicBezTo>
                    <a:cubicBezTo>
                      <a:pt x="116" y="7"/>
                      <a:pt x="117" y="3"/>
                      <a:pt x="114" y="3"/>
                    </a:cubicBezTo>
                    <a:cubicBezTo>
                      <a:pt x="113" y="3"/>
                      <a:pt x="111" y="1"/>
                      <a:pt x="111" y="0"/>
                    </a:cubicBezTo>
                    <a:cubicBezTo>
                      <a:pt x="108" y="4"/>
                      <a:pt x="106" y="0"/>
                      <a:pt x="105" y="4"/>
                    </a:cubicBezTo>
                    <a:cubicBezTo>
                      <a:pt x="103" y="9"/>
                      <a:pt x="100" y="7"/>
                      <a:pt x="99" y="10"/>
                    </a:cubicBezTo>
                    <a:cubicBezTo>
                      <a:pt x="97" y="14"/>
                      <a:pt x="94" y="15"/>
                      <a:pt x="91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21" y="74"/>
                      <a:pt x="16" y="73"/>
                    </a:cubicBezTo>
                    <a:cubicBezTo>
                      <a:pt x="13" y="73"/>
                      <a:pt x="10" y="73"/>
                      <a:pt x="10" y="77"/>
                    </a:cubicBezTo>
                    <a:cubicBezTo>
                      <a:pt x="10" y="82"/>
                      <a:pt x="7" y="79"/>
                      <a:pt x="9" y="82"/>
                    </a:cubicBezTo>
                    <a:cubicBezTo>
                      <a:pt x="9" y="87"/>
                      <a:pt x="4" y="82"/>
                      <a:pt x="6" y="87"/>
                    </a:cubicBezTo>
                    <a:cubicBezTo>
                      <a:pt x="9" y="91"/>
                      <a:pt x="1" y="90"/>
                      <a:pt x="4" y="95"/>
                    </a:cubicBezTo>
                    <a:cubicBezTo>
                      <a:pt x="7" y="99"/>
                      <a:pt x="0" y="99"/>
                      <a:pt x="1" y="104"/>
                    </a:cubicBezTo>
                    <a:cubicBezTo>
                      <a:pt x="3" y="105"/>
                      <a:pt x="6" y="101"/>
                      <a:pt x="6" y="105"/>
                    </a:cubicBezTo>
                    <a:cubicBezTo>
                      <a:pt x="6" y="110"/>
                      <a:pt x="7" y="109"/>
                      <a:pt x="7" y="113"/>
                    </a:cubicBezTo>
                    <a:cubicBezTo>
                      <a:pt x="7" y="118"/>
                      <a:pt x="12" y="115"/>
                      <a:pt x="10" y="121"/>
                    </a:cubicBezTo>
                    <a:cubicBezTo>
                      <a:pt x="13" y="126"/>
                      <a:pt x="18" y="130"/>
                      <a:pt x="15" y="137"/>
                    </a:cubicBezTo>
                    <a:cubicBezTo>
                      <a:pt x="13" y="147"/>
                      <a:pt x="23" y="141"/>
                      <a:pt x="19" y="144"/>
                    </a:cubicBezTo>
                    <a:cubicBezTo>
                      <a:pt x="18" y="149"/>
                      <a:pt x="24" y="146"/>
                      <a:pt x="27" y="149"/>
                    </a:cubicBezTo>
                    <a:cubicBezTo>
                      <a:pt x="30" y="154"/>
                      <a:pt x="26" y="152"/>
                      <a:pt x="32" y="157"/>
                    </a:cubicBezTo>
                    <a:cubicBezTo>
                      <a:pt x="36" y="161"/>
                      <a:pt x="38" y="161"/>
                      <a:pt x="38" y="165"/>
                    </a:cubicBezTo>
                    <a:cubicBezTo>
                      <a:pt x="36" y="168"/>
                      <a:pt x="38" y="168"/>
                      <a:pt x="42" y="171"/>
                    </a:cubicBezTo>
                    <a:cubicBezTo>
                      <a:pt x="45" y="171"/>
                      <a:pt x="44" y="175"/>
                      <a:pt x="47" y="17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2" name="Freeform 84"/>
              <p:cNvSpPr>
                <a:spLocks/>
              </p:cNvSpPr>
              <p:nvPr/>
            </p:nvSpPr>
            <p:spPr bwMode="auto">
              <a:xfrm>
                <a:off x="3197" y="2375"/>
                <a:ext cx="37" cy="2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2" y="9"/>
                  </a:cxn>
                </a:cxnLst>
                <a:rect l="0" t="0" r="r" b="b"/>
                <a:pathLst>
                  <a:path w="19" h="12">
                    <a:moveTo>
                      <a:pt x="2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4"/>
                      <a:pt x="5" y="6"/>
                    </a:cubicBezTo>
                    <a:cubicBezTo>
                      <a:pt x="6" y="6"/>
                      <a:pt x="3" y="3"/>
                      <a:pt x="8" y="3"/>
                    </a:cubicBezTo>
                    <a:cubicBezTo>
                      <a:pt x="12" y="4"/>
                      <a:pt x="15" y="1"/>
                      <a:pt x="17" y="0"/>
                    </a:cubicBezTo>
                    <a:cubicBezTo>
                      <a:pt x="19" y="0"/>
                      <a:pt x="19" y="0"/>
                      <a:pt x="17" y="1"/>
                    </a:cubicBezTo>
                    <a:cubicBezTo>
                      <a:pt x="14" y="4"/>
                      <a:pt x="12" y="4"/>
                      <a:pt x="14" y="6"/>
                    </a:cubicBezTo>
                    <a:cubicBezTo>
                      <a:pt x="15" y="7"/>
                      <a:pt x="12" y="6"/>
                      <a:pt x="11" y="7"/>
                    </a:cubicBezTo>
                    <a:cubicBezTo>
                      <a:pt x="9" y="10"/>
                      <a:pt x="6" y="10"/>
                      <a:pt x="6" y="10"/>
                    </a:cubicBezTo>
                    <a:cubicBezTo>
                      <a:pt x="6" y="12"/>
                      <a:pt x="6" y="10"/>
                      <a:pt x="5" y="10"/>
                    </a:cubicBezTo>
                    <a:cubicBezTo>
                      <a:pt x="3" y="10"/>
                      <a:pt x="2" y="10"/>
                      <a:pt x="2" y="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3" name="Freeform 85"/>
              <p:cNvSpPr>
                <a:spLocks/>
              </p:cNvSpPr>
              <p:nvPr/>
            </p:nvSpPr>
            <p:spPr bwMode="auto">
              <a:xfrm>
                <a:off x="2920" y="2365"/>
                <a:ext cx="5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3"/>
                  </a:cxn>
                  <a:cxn ang="0">
                    <a:pos x="1" y="2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0"/>
                      <a:pt x="3" y="3"/>
                      <a:pt x="3" y="3"/>
                    </a:cubicBezTo>
                    <a:cubicBezTo>
                      <a:pt x="1" y="3"/>
                      <a:pt x="0" y="2"/>
                      <a:pt x="1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4" name="Freeform 86"/>
              <p:cNvSpPr>
                <a:spLocks/>
              </p:cNvSpPr>
              <p:nvPr/>
            </p:nvSpPr>
            <p:spPr bwMode="auto">
              <a:xfrm>
                <a:off x="2569" y="2340"/>
                <a:ext cx="318" cy="37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0" y="106"/>
                  </a:cxn>
                  <a:cxn ang="0">
                    <a:pos x="32" y="129"/>
                  </a:cxn>
                  <a:cxn ang="0">
                    <a:pos x="77" y="168"/>
                  </a:cxn>
                  <a:cxn ang="0">
                    <a:pos x="80" y="173"/>
                  </a:cxn>
                  <a:cxn ang="0">
                    <a:pos x="85" y="178"/>
                  </a:cxn>
                  <a:cxn ang="0">
                    <a:pos x="91" y="181"/>
                  </a:cxn>
                  <a:cxn ang="0">
                    <a:pos x="94" y="188"/>
                  </a:cxn>
                  <a:cxn ang="0">
                    <a:pos x="102" y="188"/>
                  </a:cxn>
                  <a:cxn ang="0">
                    <a:pos x="129" y="171"/>
                  </a:cxn>
                  <a:cxn ang="0">
                    <a:pos x="164" y="145"/>
                  </a:cxn>
                  <a:cxn ang="0">
                    <a:pos x="158" y="136"/>
                  </a:cxn>
                  <a:cxn ang="0">
                    <a:pos x="148" y="133"/>
                  </a:cxn>
                  <a:cxn ang="0">
                    <a:pos x="145" y="122"/>
                  </a:cxn>
                  <a:cxn ang="0">
                    <a:pos x="147" y="109"/>
                  </a:cxn>
                  <a:cxn ang="0">
                    <a:pos x="147" y="98"/>
                  </a:cxn>
                  <a:cxn ang="0">
                    <a:pos x="144" y="75"/>
                  </a:cxn>
                  <a:cxn ang="0">
                    <a:pos x="133" y="49"/>
                  </a:cxn>
                  <a:cxn ang="0">
                    <a:pos x="127" y="36"/>
                  </a:cxn>
                  <a:cxn ang="0">
                    <a:pos x="133" y="28"/>
                  </a:cxn>
                  <a:cxn ang="0">
                    <a:pos x="135" y="18"/>
                  </a:cxn>
                  <a:cxn ang="0">
                    <a:pos x="133" y="10"/>
                  </a:cxn>
                  <a:cxn ang="0">
                    <a:pos x="136" y="4"/>
                  </a:cxn>
                  <a:cxn ang="0">
                    <a:pos x="132" y="5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15" y="5"/>
                  </a:cxn>
                  <a:cxn ang="0">
                    <a:pos x="109" y="7"/>
                  </a:cxn>
                  <a:cxn ang="0">
                    <a:pos x="98" y="5"/>
                  </a:cxn>
                  <a:cxn ang="0">
                    <a:pos x="91" y="7"/>
                  </a:cxn>
                  <a:cxn ang="0">
                    <a:pos x="83" y="8"/>
                  </a:cxn>
                  <a:cxn ang="0">
                    <a:pos x="70" y="14"/>
                  </a:cxn>
                  <a:cxn ang="0">
                    <a:pos x="65" y="16"/>
                  </a:cxn>
                  <a:cxn ang="0">
                    <a:pos x="59" y="19"/>
                  </a:cxn>
                  <a:cxn ang="0">
                    <a:pos x="51" y="24"/>
                  </a:cxn>
                  <a:cxn ang="0">
                    <a:pos x="59" y="50"/>
                  </a:cxn>
                  <a:cxn ang="0">
                    <a:pos x="59" y="55"/>
                  </a:cxn>
                  <a:cxn ang="0">
                    <a:pos x="45" y="58"/>
                  </a:cxn>
                  <a:cxn ang="0">
                    <a:pos x="38" y="63"/>
                  </a:cxn>
                  <a:cxn ang="0">
                    <a:pos x="36" y="70"/>
                  </a:cxn>
                  <a:cxn ang="0">
                    <a:pos x="27" y="77"/>
                  </a:cxn>
                  <a:cxn ang="0">
                    <a:pos x="7" y="86"/>
                  </a:cxn>
                  <a:cxn ang="0">
                    <a:pos x="0" y="91"/>
                  </a:cxn>
                  <a:cxn ang="0">
                    <a:pos x="0" y="102"/>
                  </a:cxn>
                </a:cxnLst>
                <a:rect l="0" t="0" r="r" b="b"/>
                <a:pathLst>
                  <a:path w="164" h="192">
                    <a:moveTo>
                      <a:pt x="0" y="102"/>
                    </a:moveTo>
                    <a:cubicBezTo>
                      <a:pt x="0" y="106"/>
                      <a:pt x="0" y="106"/>
                      <a:pt x="0" y="106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76" y="167"/>
                      <a:pt x="77" y="168"/>
                    </a:cubicBezTo>
                    <a:cubicBezTo>
                      <a:pt x="80" y="171"/>
                      <a:pt x="77" y="171"/>
                      <a:pt x="80" y="173"/>
                    </a:cubicBezTo>
                    <a:cubicBezTo>
                      <a:pt x="83" y="175"/>
                      <a:pt x="82" y="179"/>
                      <a:pt x="85" y="178"/>
                    </a:cubicBezTo>
                    <a:cubicBezTo>
                      <a:pt x="89" y="178"/>
                      <a:pt x="86" y="181"/>
                      <a:pt x="91" y="181"/>
                    </a:cubicBezTo>
                    <a:cubicBezTo>
                      <a:pt x="95" y="181"/>
                      <a:pt x="95" y="185"/>
                      <a:pt x="94" y="188"/>
                    </a:cubicBezTo>
                    <a:cubicBezTo>
                      <a:pt x="92" y="190"/>
                      <a:pt x="94" y="192"/>
                      <a:pt x="102" y="188"/>
                    </a:cubicBezTo>
                    <a:cubicBezTo>
                      <a:pt x="123" y="188"/>
                      <a:pt x="120" y="178"/>
                      <a:pt x="129" y="171"/>
                    </a:cubicBezTo>
                    <a:cubicBezTo>
                      <a:pt x="138" y="164"/>
                      <a:pt x="159" y="148"/>
                      <a:pt x="164" y="145"/>
                    </a:cubicBezTo>
                    <a:cubicBezTo>
                      <a:pt x="161" y="139"/>
                      <a:pt x="162" y="139"/>
                      <a:pt x="158" y="136"/>
                    </a:cubicBezTo>
                    <a:cubicBezTo>
                      <a:pt x="152" y="133"/>
                      <a:pt x="152" y="137"/>
                      <a:pt x="148" y="133"/>
                    </a:cubicBezTo>
                    <a:cubicBezTo>
                      <a:pt x="147" y="128"/>
                      <a:pt x="150" y="129"/>
                      <a:pt x="145" y="122"/>
                    </a:cubicBezTo>
                    <a:cubicBezTo>
                      <a:pt x="139" y="114"/>
                      <a:pt x="148" y="117"/>
                      <a:pt x="147" y="109"/>
                    </a:cubicBezTo>
                    <a:cubicBezTo>
                      <a:pt x="145" y="105"/>
                      <a:pt x="148" y="103"/>
                      <a:pt x="147" y="98"/>
                    </a:cubicBezTo>
                    <a:cubicBezTo>
                      <a:pt x="145" y="92"/>
                      <a:pt x="148" y="89"/>
                      <a:pt x="144" y="75"/>
                    </a:cubicBezTo>
                    <a:cubicBezTo>
                      <a:pt x="141" y="47"/>
                      <a:pt x="136" y="58"/>
                      <a:pt x="133" y="49"/>
                    </a:cubicBezTo>
                    <a:cubicBezTo>
                      <a:pt x="133" y="46"/>
                      <a:pt x="127" y="39"/>
                      <a:pt x="127" y="36"/>
                    </a:cubicBezTo>
                    <a:cubicBezTo>
                      <a:pt x="129" y="33"/>
                      <a:pt x="133" y="30"/>
                      <a:pt x="133" y="28"/>
                    </a:cubicBezTo>
                    <a:cubicBezTo>
                      <a:pt x="133" y="22"/>
                      <a:pt x="136" y="25"/>
                      <a:pt x="135" y="18"/>
                    </a:cubicBezTo>
                    <a:cubicBezTo>
                      <a:pt x="133" y="13"/>
                      <a:pt x="135" y="10"/>
                      <a:pt x="133" y="10"/>
                    </a:cubicBezTo>
                    <a:cubicBezTo>
                      <a:pt x="132" y="8"/>
                      <a:pt x="136" y="7"/>
                      <a:pt x="136" y="4"/>
                    </a:cubicBezTo>
                    <a:cubicBezTo>
                      <a:pt x="135" y="4"/>
                      <a:pt x="133" y="4"/>
                      <a:pt x="132" y="5"/>
                    </a:cubicBezTo>
                    <a:cubicBezTo>
                      <a:pt x="130" y="7"/>
                      <a:pt x="130" y="4"/>
                      <a:pt x="127" y="2"/>
                    </a:cubicBezTo>
                    <a:cubicBezTo>
                      <a:pt x="124" y="0"/>
                      <a:pt x="126" y="5"/>
                      <a:pt x="123" y="4"/>
                    </a:cubicBezTo>
                    <a:cubicBezTo>
                      <a:pt x="118" y="2"/>
                      <a:pt x="120" y="4"/>
                      <a:pt x="115" y="5"/>
                    </a:cubicBezTo>
                    <a:cubicBezTo>
                      <a:pt x="111" y="5"/>
                      <a:pt x="112" y="8"/>
                      <a:pt x="109" y="7"/>
                    </a:cubicBezTo>
                    <a:cubicBezTo>
                      <a:pt x="108" y="4"/>
                      <a:pt x="102" y="4"/>
                      <a:pt x="98" y="5"/>
                    </a:cubicBezTo>
                    <a:cubicBezTo>
                      <a:pt x="94" y="7"/>
                      <a:pt x="92" y="4"/>
                      <a:pt x="91" y="7"/>
                    </a:cubicBezTo>
                    <a:cubicBezTo>
                      <a:pt x="89" y="8"/>
                      <a:pt x="88" y="8"/>
                      <a:pt x="83" y="8"/>
                    </a:cubicBezTo>
                    <a:cubicBezTo>
                      <a:pt x="77" y="8"/>
                      <a:pt x="70" y="11"/>
                      <a:pt x="70" y="14"/>
                    </a:cubicBezTo>
                    <a:cubicBezTo>
                      <a:pt x="68" y="19"/>
                      <a:pt x="67" y="14"/>
                      <a:pt x="65" y="16"/>
                    </a:cubicBezTo>
                    <a:cubicBezTo>
                      <a:pt x="62" y="19"/>
                      <a:pt x="62" y="14"/>
                      <a:pt x="59" y="19"/>
                    </a:cubicBezTo>
                    <a:cubicBezTo>
                      <a:pt x="58" y="21"/>
                      <a:pt x="54" y="25"/>
                      <a:pt x="51" y="24"/>
                    </a:cubicBezTo>
                    <a:cubicBezTo>
                      <a:pt x="58" y="27"/>
                      <a:pt x="53" y="47"/>
                      <a:pt x="59" y="50"/>
                    </a:cubicBezTo>
                    <a:cubicBezTo>
                      <a:pt x="62" y="52"/>
                      <a:pt x="59" y="52"/>
                      <a:pt x="59" y="55"/>
                    </a:cubicBezTo>
                    <a:cubicBezTo>
                      <a:pt x="59" y="58"/>
                      <a:pt x="48" y="53"/>
                      <a:pt x="45" y="58"/>
                    </a:cubicBezTo>
                    <a:cubicBezTo>
                      <a:pt x="42" y="61"/>
                      <a:pt x="36" y="58"/>
                      <a:pt x="38" y="63"/>
                    </a:cubicBezTo>
                    <a:cubicBezTo>
                      <a:pt x="41" y="67"/>
                      <a:pt x="42" y="67"/>
                      <a:pt x="36" y="70"/>
                    </a:cubicBezTo>
                    <a:cubicBezTo>
                      <a:pt x="30" y="72"/>
                      <a:pt x="30" y="72"/>
                      <a:pt x="27" y="77"/>
                    </a:cubicBezTo>
                    <a:cubicBezTo>
                      <a:pt x="27" y="78"/>
                      <a:pt x="9" y="83"/>
                      <a:pt x="7" y="8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2"/>
                      <a:pt x="0" y="102"/>
                      <a:pt x="0" y="102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5" name="Freeform 87"/>
              <p:cNvSpPr>
                <a:spLocks/>
              </p:cNvSpPr>
              <p:nvPr/>
            </p:nvSpPr>
            <p:spPr bwMode="auto">
              <a:xfrm>
                <a:off x="2815" y="2338"/>
                <a:ext cx="68" cy="14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11"/>
                  </a:cxn>
                  <a:cxn ang="0">
                    <a:pos x="8" y="19"/>
                  </a:cxn>
                  <a:cxn ang="0">
                    <a:pos x="6" y="30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17" y="76"/>
                  </a:cxn>
                  <a:cxn ang="0">
                    <a:pos x="23" y="61"/>
                  </a:cxn>
                  <a:cxn ang="0">
                    <a:pos x="32" y="54"/>
                  </a:cxn>
                  <a:cxn ang="0">
                    <a:pos x="34" y="47"/>
                  </a:cxn>
                  <a:cxn ang="0">
                    <a:pos x="29" y="42"/>
                  </a:cxn>
                  <a:cxn ang="0">
                    <a:pos x="28" y="40"/>
                  </a:cxn>
                  <a:cxn ang="0">
                    <a:pos x="21" y="36"/>
                  </a:cxn>
                  <a:cxn ang="0">
                    <a:pos x="29" y="23"/>
                  </a:cxn>
                  <a:cxn ang="0">
                    <a:pos x="26" y="17"/>
                  </a:cxn>
                  <a:cxn ang="0">
                    <a:pos x="25" y="11"/>
                  </a:cxn>
                  <a:cxn ang="0">
                    <a:pos x="29" y="5"/>
                  </a:cxn>
                  <a:cxn ang="0">
                    <a:pos x="23" y="8"/>
                  </a:cxn>
                  <a:cxn ang="0">
                    <a:pos x="20" y="2"/>
                  </a:cxn>
                  <a:cxn ang="0">
                    <a:pos x="11" y="5"/>
                  </a:cxn>
                  <a:cxn ang="0">
                    <a:pos x="9" y="5"/>
                  </a:cxn>
                </a:cxnLst>
                <a:rect l="0" t="0" r="r" b="b"/>
                <a:pathLst>
                  <a:path w="35" h="76">
                    <a:moveTo>
                      <a:pt x="9" y="5"/>
                    </a:moveTo>
                    <a:cubicBezTo>
                      <a:pt x="9" y="8"/>
                      <a:pt x="5" y="9"/>
                      <a:pt x="6" y="11"/>
                    </a:cubicBezTo>
                    <a:cubicBezTo>
                      <a:pt x="8" y="11"/>
                      <a:pt x="6" y="14"/>
                      <a:pt x="8" y="19"/>
                    </a:cubicBezTo>
                    <a:cubicBezTo>
                      <a:pt x="9" y="26"/>
                      <a:pt x="6" y="23"/>
                      <a:pt x="6" y="30"/>
                    </a:cubicBezTo>
                    <a:cubicBezTo>
                      <a:pt x="6" y="31"/>
                      <a:pt x="2" y="34"/>
                      <a:pt x="0" y="37"/>
                    </a:cubicBezTo>
                    <a:cubicBezTo>
                      <a:pt x="0" y="40"/>
                      <a:pt x="6" y="47"/>
                      <a:pt x="6" y="50"/>
                    </a:cubicBezTo>
                    <a:cubicBezTo>
                      <a:pt x="9" y="59"/>
                      <a:pt x="14" y="48"/>
                      <a:pt x="17" y="76"/>
                    </a:cubicBezTo>
                    <a:cubicBezTo>
                      <a:pt x="28" y="70"/>
                      <a:pt x="18" y="65"/>
                      <a:pt x="23" y="61"/>
                    </a:cubicBezTo>
                    <a:cubicBezTo>
                      <a:pt x="28" y="57"/>
                      <a:pt x="29" y="56"/>
                      <a:pt x="32" y="54"/>
                    </a:cubicBezTo>
                    <a:cubicBezTo>
                      <a:pt x="35" y="53"/>
                      <a:pt x="31" y="51"/>
                      <a:pt x="34" y="47"/>
                    </a:cubicBezTo>
                    <a:cubicBezTo>
                      <a:pt x="31" y="45"/>
                      <a:pt x="31" y="45"/>
                      <a:pt x="29" y="42"/>
                    </a:cubicBezTo>
                    <a:cubicBezTo>
                      <a:pt x="29" y="39"/>
                      <a:pt x="28" y="42"/>
                      <a:pt x="28" y="40"/>
                    </a:cubicBezTo>
                    <a:cubicBezTo>
                      <a:pt x="26" y="40"/>
                      <a:pt x="21" y="40"/>
                      <a:pt x="21" y="36"/>
                    </a:cubicBezTo>
                    <a:cubicBezTo>
                      <a:pt x="20" y="33"/>
                      <a:pt x="32" y="26"/>
                      <a:pt x="29" y="23"/>
                    </a:cubicBezTo>
                    <a:cubicBezTo>
                      <a:pt x="28" y="20"/>
                      <a:pt x="31" y="20"/>
                      <a:pt x="26" y="17"/>
                    </a:cubicBezTo>
                    <a:cubicBezTo>
                      <a:pt x="23" y="16"/>
                      <a:pt x="23" y="12"/>
                      <a:pt x="25" y="11"/>
                    </a:cubicBezTo>
                    <a:cubicBezTo>
                      <a:pt x="28" y="9"/>
                      <a:pt x="31" y="6"/>
                      <a:pt x="29" y="5"/>
                    </a:cubicBezTo>
                    <a:cubicBezTo>
                      <a:pt x="28" y="2"/>
                      <a:pt x="25" y="8"/>
                      <a:pt x="23" y="8"/>
                    </a:cubicBezTo>
                    <a:cubicBezTo>
                      <a:pt x="21" y="6"/>
                      <a:pt x="25" y="3"/>
                      <a:pt x="20" y="2"/>
                    </a:cubicBezTo>
                    <a:cubicBezTo>
                      <a:pt x="14" y="0"/>
                      <a:pt x="12" y="5"/>
                      <a:pt x="11" y="5"/>
                    </a:cubicBezTo>
                    <a:cubicBezTo>
                      <a:pt x="11" y="5"/>
                      <a:pt x="11" y="5"/>
                      <a:pt x="9" y="5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6" name="Freeform 88"/>
              <p:cNvSpPr>
                <a:spLocks/>
              </p:cNvSpPr>
              <p:nvPr/>
            </p:nvSpPr>
            <p:spPr bwMode="auto">
              <a:xfrm>
                <a:off x="3079" y="2455"/>
                <a:ext cx="176" cy="207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77" y="41"/>
                  </a:cxn>
                  <a:cxn ang="0">
                    <a:pos x="70" y="36"/>
                  </a:cxn>
                  <a:cxn ang="0">
                    <a:pos x="67" y="27"/>
                  </a:cxn>
                  <a:cxn ang="0">
                    <a:pos x="64" y="19"/>
                  </a:cxn>
                  <a:cxn ang="0">
                    <a:pos x="64" y="27"/>
                  </a:cxn>
                  <a:cxn ang="0">
                    <a:pos x="71" y="44"/>
                  </a:cxn>
                  <a:cxn ang="0">
                    <a:pos x="74" y="52"/>
                  </a:cxn>
                  <a:cxn ang="0">
                    <a:pos x="83" y="74"/>
                  </a:cxn>
                  <a:cxn ang="0">
                    <a:pos x="88" y="82"/>
                  </a:cxn>
                  <a:cxn ang="0">
                    <a:pos x="88" y="91"/>
                  </a:cxn>
                  <a:cxn ang="0">
                    <a:pos x="82" y="96"/>
                  </a:cxn>
                  <a:cxn ang="0">
                    <a:pos x="76" y="102"/>
                  </a:cxn>
                  <a:cxn ang="0">
                    <a:pos x="68" y="102"/>
                  </a:cxn>
                  <a:cxn ang="0">
                    <a:pos x="54" y="102"/>
                  </a:cxn>
                  <a:cxn ang="0">
                    <a:pos x="54" y="100"/>
                  </a:cxn>
                  <a:cxn ang="0">
                    <a:pos x="53" y="102"/>
                  </a:cxn>
                  <a:cxn ang="0">
                    <a:pos x="4" y="102"/>
                  </a:cxn>
                  <a:cxn ang="0">
                    <a:pos x="4" y="25"/>
                  </a:cxn>
                  <a:cxn ang="0">
                    <a:pos x="3" y="14"/>
                  </a:cxn>
                  <a:cxn ang="0">
                    <a:pos x="4" y="3"/>
                  </a:cxn>
                  <a:cxn ang="0">
                    <a:pos x="16" y="3"/>
                  </a:cxn>
                  <a:cxn ang="0">
                    <a:pos x="24" y="6"/>
                  </a:cxn>
                  <a:cxn ang="0">
                    <a:pos x="30" y="8"/>
                  </a:cxn>
                  <a:cxn ang="0">
                    <a:pos x="39" y="9"/>
                  </a:cxn>
                  <a:cxn ang="0">
                    <a:pos x="45" y="5"/>
                  </a:cxn>
                  <a:cxn ang="0">
                    <a:pos x="50" y="2"/>
                  </a:cxn>
                  <a:cxn ang="0">
                    <a:pos x="56" y="3"/>
                  </a:cxn>
                  <a:cxn ang="0">
                    <a:pos x="59" y="3"/>
                  </a:cxn>
                  <a:cxn ang="0">
                    <a:pos x="61" y="5"/>
                  </a:cxn>
                  <a:cxn ang="0">
                    <a:pos x="57" y="3"/>
                  </a:cxn>
                  <a:cxn ang="0">
                    <a:pos x="57" y="5"/>
                  </a:cxn>
                  <a:cxn ang="0">
                    <a:pos x="59" y="6"/>
                  </a:cxn>
                  <a:cxn ang="0">
                    <a:pos x="61" y="6"/>
                  </a:cxn>
                  <a:cxn ang="0">
                    <a:pos x="62" y="6"/>
                  </a:cxn>
                  <a:cxn ang="0">
                    <a:pos x="68" y="6"/>
                  </a:cxn>
                  <a:cxn ang="0">
                    <a:pos x="76" y="5"/>
                  </a:cxn>
                  <a:cxn ang="0">
                    <a:pos x="77" y="6"/>
                  </a:cxn>
                  <a:cxn ang="0">
                    <a:pos x="82" y="24"/>
                  </a:cxn>
                </a:cxnLst>
                <a:rect l="0" t="0" r="r" b="b"/>
                <a:pathLst>
                  <a:path w="91" h="107">
                    <a:moveTo>
                      <a:pt x="82" y="24"/>
                    </a:moveTo>
                    <a:cubicBezTo>
                      <a:pt x="77" y="38"/>
                      <a:pt x="79" y="38"/>
                      <a:pt x="77" y="41"/>
                    </a:cubicBezTo>
                    <a:cubicBezTo>
                      <a:pt x="76" y="44"/>
                      <a:pt x="74" y="41"/>
                      <a:pt x="70" y="36"/>
                    </a:cubicBezTo>
                    <a:cubicBezTo>
                      <a:pt x="67" y="33"/>
                      <a:pt x="70" y="30"/>
                      <a:pt x="67" y="27"/>
                    </a:cubicBezTo>
                    <a:cubicBezTo>
                      <a:pt x="62" y="22"/>
                      <a:pt x="65" y="20"/>
                      <a:pt x="64" y="19"/>
                    </a:cubicBezTo>
                    <a:cubicBezTo>
                      <a:pt x="59" y="25"/>
                      <a:pt x="64" y="22"/>
                      <a:pt x="64" y="27"/>
                    </a:cubicBezTo>
                    <a:cubicBezTo>
                      <a:pt x="64" y="33"/>
                      <a:pt x="71" y="39"/>
                      <a:pt x="71" y="44"/>
                    </a:cubicBezTo>
                    <a:cubicBezTo>
                      <a:pt x="71" y="47"/>
                      <a:pt x="74" y="49"/>
                      <a:pt x="74" y="52"/>
                    </a:cubicBezTo>
                    <a:cubicBezTo>
                      <a:pt x="73" y="56"/>
                      <a:pt x="79" y="63"/>
                      <a:pt x="83" y="74"/>
                    </a:cubicBezTo>
                    <a:cubicBezTo>
                      <a:pt x="86" y="82"/>
                      <a:pt x="91" y="82"/>
                      <a:pt x="88" y="82"/>
                    </a:cubicBezTo>
                    <a:cubicBezTo>
                      <a:pt x="85" y="82"/>
                      <a:pt x="86" y="88"/>
                      <a:pt x="88" y="91"/>
                    </a:cubicBezTo>
                    <a:cubicBezTo>
                      <a:pt x="85" y="96"/>
                      <a:pt x="83" y="91"/>
                      <a:pt x="82" y="96"/>
                    </a:cubicBezTo>
                    <a:cubicBezTo>
                      <a:pt x="80" y="100"/>
                      <a:pt x="77" y="99"/>
                      <a:pt x="76" y="102"/>
                    </a:cubicBezTo>
                    <a:cubicBezTo>
                      <a:pt x="74" y="105"/>
                      <a:pt x="71" y="107"/>
                      <a:pt x="68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2"/>
                      <a:pt x="0" y="20"/>
                      <a:pt x="3" y="14"/>
                    </a:cubicBezTo>
                    <a:cubicBezTo>
                      <a:pt x="6" y="9"/>
                      <a:pt x="1" y="6"/>
                      <a:pt x="4" y="3"/>
                    </a:cubicBezTo>
                    <a:cubicBezTo>
                      <a:pt x="6" y="3"/>
                      <a:pt x="7" y="0"/>
                      <a:pt x="16" y="3"/>
                    </a:cubicBezTo>
                    <a:cubicBezTo>
                      <a:pt x="27" y="5"/>
                      <a:pt x="22" y="6"/>
                      <a:pt x="24" y="6"/>
                    </a:cubicBezTo>
                    <a:cubicBezTo>
                      <a:pt x="27" y="5"/>
                      <a:pt x="27" y="8"/>
                      <a:pt x="30" y="8"/>
                    </a:cubicBezTo>
                    <a:cubicBezTo>
                      <a:pt x="32" y="6"/>
                      <a:pt x="36" y="13"/>
                      <a:pt x="39" y="9"/>
                    </a:cubicBezTo>
                    <a:cubicBezTo>
                      <a:pt x="45" y="3"/>
                      <a:pt x="44" y="6"/>
                      <a:pt x="45" y="5"/>
                    </a:cubicBezTo>
                    <a:cubicBezTo>
                      <a:pt x="47" y="2"/>
                      <a:pt x="47" y="3"/>
                      <a:pt x="50" y="2"/>
                    </a:cubicBezTo>
                    <a:cubicBezTo>
                      <a:pt x="53" y="0"/>
                      <a:pt x="54" y="5"/>
                      <a:pt x="56" y="3"/>
                    </a:cubicBezTo>
                    <a:cubicBezTo>
                      <a:pt x="57" y="2"/>
                      <a:pt x="57" y="2"/>
                      <a:pt x="59" y="3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9" y="5"/>
                      <a:pt x="57" y="3"/>
                      <a:pt x="57" y="3"/>
                    </a:cubicBezTo>
                    <a:cubicBezTo>
                      <a:pt x="57" y="5"/>
                      <a:pt x="56" y="5"/>
                      <a:pt x="57" y="5"/>
                    </a:cubicBezTo>
                    <a:cubicBezTo>
                      <a:pt x="57" y="6"/>
                      <a:pt x="59" y="5"/>
                      <a:pt x="59" y="6"/>
                    </a:cubicBezTo>
                    <a:cubicBezTo>
                      <a:pt x="61" y="8"/>
                      <a:pt x="62" y="6"/>
                      <a:pt x="61" y="6"/>
                    </a:cubicBezTo>
                    <a:cubicBezTo>
                      <a:pt x="61" y="5"/>
                      <a:pt x="61" y="5"/>
                      <a:pt x="62" y="6"/>
                    </a:cubicBezTo>
                    <a:cubicBezTo>
                      <a:pt x="65" y="9"/>
                      <a:pt x="67" y="5"/>
                      <a:pt x="68" y="6"/>
                    </a:cubicBezTo>
                    <a:cubicBezTo>
                      <a:pt x="70" y="8"/>
                      <a:pt x="68" y="8"/>
                      <a:pt x="76" y="5"/>
                    </a:cubicBezTo>
                    <a:cubicBezTo>
                      <a:pt x="76" y="5"/>
                      <a:pt x="76" y="6"/>
                      <a:pt x="77" y="6"/>
                    </a:cubicBezTo>
                    <a:cubicBezTo>
                      <a:pt x="79" y="11"/>
                      <a:pt x="80" y="17"/>
                      <a:pt x="82" y="2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7" name="Freeform 89"/>
              <p:cNvSpPr>
                <a:spLocks/>
              </p:cNvSpPr>
              <p:nvPr/>
            </p:nvSpPr>
            <p:spPr bwMode="auto">
              <a:xfrm>
                <a:off x="3249" y="2338"/>
                <a:ext cx="103" cy="105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5" y="31"/>
                  </a:cxn>
                  <a:cxn ang="0">
                    <a:pos x="8" y="34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3" y="39"/>
                  </a:cxn>
                  <a:cxn ang="0">
                    <a:pos x="2" y="40"/>
                  </a:cxn>
                  <a:cxn ang="0">
                    <a:pos x="3" y="4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8"/>
                  </a:cxn>
                  <a:cxn ang="0">
                    <a:pos x="0" y="49"/>
                  </a:cxn>
                  <a:cxn ang="0">
                    <a:pos x="2" y="49"/>
                  </a:cxn>
                  <a:cxn ang="0">
                    <a:pos x="3" y="52"/>
                  </a:cxn>
                  <a:cxn ang="0">
                    <a:pos x="9" y="54"/>
                  </a:cxn>
                  <a:cxn ang="0">
                    <a:pos x="18" y="48"/>
                  </a:cxn>
                  <a:cxn ang="0">
                    <a:pos x="24" y="43"/>
                  </a:cxn>
                  <a:cxn ang="0">
                    <a:pos x="35" y="37"/>
                  </a:cxn>
                  <a:cxn ang="0">
                    <a:pos x="43" y="32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6"/>
                  </a:cxn>
                  <a:cxn ang="0">
                    <a:pos x="44" y="23"/>
                  </a:cxn>
                  <a:cxn ang="0">
                    <a:pos x="46" y="17"/>
                  </a:cxn>
                  <a:cxn ang="0">
                    <a:pos x="44" y="11"/>
                  </a:cxn>
                  <a:cxn ang="0">
                    <a:pos x="49" y="9"/>
                  </a:cxn>
                  <a:cxn ang="0">
                    <a:pos x="53" y="3"/>
                  </a:cxn>
                  <a:cxn ang="0">
                    <a:pos x="53" y="2"/>
                  </a:cxn>
                  <a:cxn ang="0">
                    <a:pos x="52" y="2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27" y="8"/>
                  </a:cxn>
                  <a:cxn ang="0">
                    <a:pos x="21" y="5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8" y="11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29"/>
                  </a:cxn>
                </a:cxnLst>
                <a:rect l="0" t="0" r="r" b="b"/>
                <a:pathLst>
                  <a:path w="53" h="54">
                    <a:moveTo>
                      <a:pt x="2" y="29"/>
                    </a:moveTo>
                    <a:cubicBezTo>
                      <a:pt x="3" y="29"/>
                      <a:pt x="3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6" y="31"/>
                      <a:pt x="8" y="32"/>
                      <a:pt x="8" y="34"/>
                    </a:cubicBezTo>
                    <a:cubicBezTo>
                      <a:pt x="8" y="36"/>
                      <a:pt x="5" y="36"/>
                      <a:pt x="5" y="37"/>
                    </a:cubicBezTo>
                    <a:cubicBezTo>
                      <a:pt x="5" y="37"/>
                      <a:pt x="6" y="37"/>
                      <a:pt x="6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2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2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3" y="51"/>
                      <a:pt x="3" y="51"/>
                      <a:pt x="3" y="52"/>
                    </a:cubicBezTo>
                    <a:cubicBezTo>
                      <a:pt x="5" y="52"/>
                      <a:pt x="8" y="54"/>
                      <a:pt x="9" y="54"/>
                    </a:cubicBezTo>
                    <a:cubicBezTo>
                      <a:pt x="11" y="54"/>
                      <a:pt x="15" y="49"/>
                      <a:pt x="18" y="48"/>
                    </a:cubicBezTo>
                    <a:cubicBezTo>
                      <a:pt x="20" y="46"/>
                      <a:pt x="23" y="45"/>
                      <a:pt x="24" y="43"/>
                    </a:cubicBezTo>
                    <a:cubicBezTo>
                      <a:pt x="27" y="40"/>
                      <a:pt x="32" y="39"/>
                      <a:pt x="35" y="37"/>
                    </a:cubicBezTo>
                    <a:cubicBezTo>
                      <a:pt x="37" y="36"/>
                      <a:pt x="40" y="34"/>
                      <a:pt x="43" y="32"/>
                    </a:cubicBezTo>
                    <a:cubicBezTo>
                      <a:pt x="43" y="31"/>
                      <a:pt x="44" y="29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6"/>
                    </a:cubicBezTo>
                    <a:cubicBezTo>
                      <a:pt x="44" y="26"/>
                      <a:pt x="44" y="25"/>
                      <a:pt x="44" y="23"/>
                    </a:cubicBezTo>
                    <a:cubicBezTo>
                      <a:pt x="44" y="22"/>
                      <a:pt x="46" y="19"/>
                      <a:pt x="46" y="17"/>
                    </a:cubicBezTo>
                    <a:cubicBezTo>
                      <a:pt x="44" y="15"/>
                      <a:pt x="44" y="14"/>
                      <a:pt x="44" y="11"/>
                    </a:cubicBezTo>
                    <a:cubicBezTo>
                      <a:pt x="46" y="9"/>
                      <a:pt x="47" y="9"/>
                      <a:pt x="49" y="9"/>
                    </a:cubicBezTo>
                    <a:cubicBezTo>
                      <a:pt x="50" y="8"/>
                      <a:pt x="52" y="5"/>
                      <a:pt x="53" y="3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2" y="0"/>
                      <a:pt x="52" y="2"/>
                    </a:cubicBezTo>
                    <a:cubicBezTo>
                      <a:pt x="50" y="3"/>
                      <a:pt x="49" y="3"/>
                      <a:pt x="47" y="3"/>
                    </a:cubicBezTo>
                    <a:cubicBezTo>
                      <a:pt x="44" y="3"/>
                      <a:pt x="43" y="3"/>
                      <a:pt x="41" y="3"/>
                    </a:cubicBezTo>
                    <a:cubicBezTo>
                      <a:pt x="37" y="5"/>
                      <a:pt x="34" y="8"/>
                      <a:pt x="27" y="8"/>
                    </a:cubicBezTo>
                    <a:cubicBezTo>
                      <a:pt x="24" y="8"/>
                      <a:pt x="24" y="6"/>
                      <a:pt x="21" y="5"/>
                    </a:cubicBezTo>
                    <a:cubicBezTo>
                      <a:pt x="18" y="5"/>
                      <a:pt x="17" y="8"/>
                      <a:pt x="1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8" y="6"/>
                      <a:pt x="8" y="6"/>
                    </a:cubicBezTo>
                    <a:cubicBezTo>
                      <a:pt x="8" y="6"/>
                      <a:pt x="6" y="9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7"/>
                      <a:pt x="3" y="17"/>
                    </a:cubicBezTo>
                    <a:cubicBezTo>
                      <a:pt x="3" y="17"/>
                      <a:pt x="3" y="15"/>
                      <a:pt x="2" y="15"/>
                    </a:cubicBezTo>
                    <a:cubicBezTo>
                      <a:pt x="2" y="17"/>
                      <a:pt x="0" y="19"/>
                      <a:pt x="2" y="22"/>
                    </a:cubicBezTo>
                    <a:cubicBezTo>
                      <a:pt x="3" y="23"/>
                      <a:pt x="2" y="25"/>
                      <a:pt x="2" y="2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8" name="Freeform 90"/>
              <p:cNvSpPr>
                <a:spLocks/>
              </p:cNvSpPr>
              <p:nvPr/>
            </p:nvSpPr>
            <p:spPr bwMode="auto">
              <a:xfrm>
                <a:off x="3240" y="2394"/>
                <a:ext cx="23" cy="33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3" y="11"/>
                  </a:cxn>
                  <a:cxn ang="0">
                    <a:pos x="5" y="6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6"/>
                  </a:cxn>
                </a:cxnLst>
                <a:rect l="0" t="0" r="r" b="b"/>
                <a:pathLst>
                  <a:path w="12" h="17">
                    <a:moveTo>
                      <a:pt x="5" y="16"/>
                    </a:moveTo>
                    <a:cubicBezTo>
                      <a:pt x="3" y="16"/>
                      <a:pt x="3" y="14"/>
                      <a:pt x="3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0" y="17"/>
                    </a:cubicBezTo>
                    <a:cubicBezTo>
                      <a:pt x="2" y="13"/>
                      <a:pt x="2" y="14"/>
                      <a:pt x="3" y="11"/>
                    </a:cubicBezTo>
                    <a:cubicBezTo>
                      <a:pt x="3" y="6"/>
                      <a:pt x="5" y="10"/>
                      <a:pt x="5" y="6"/>
                    </a:cubicBezTo>
                    <a:cubicBezTo>
                      <a:pt x="3" y="2"/>
                      <a:pt x="8" y="3"/>
                      <a:pt x="6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2"/>
                      <a:pt x="9" y="2"/>
                      <a:pt x="9" y="2"/>
                    </a:cubicBezTo>
                    <a:cubicBezTo>
                      <a:pt x="11" y="2"/>
                      <a:pt x="12" y="3"/>
                      <a:pt x="12" y="5"/>
                    </a:cubicBezTo>
                    <a:cubicBezTo>
                      <a:pt x="12" y="6"/>
                      <a:pt x="9" y="6"/>
                      <a:pt x="9" y="8"/>
                    </a:cubicBezTo>
                    <a:cubicBezTo>
                      <a:pt x="9" y="8"/>
                      <a:pt x="11" y="8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3"/>
                      <a:pt x="5" y="16"/>
                      <a:pt x="5" y="16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69" name="Freeform 91"/>
              <p:cNvSpPr>
                <a:spLocks/>
              </p:cNvSpPr>
              <p:nvPr/>
            </p:nvSpPr>
            <p:spPr bwMode="auto">
              <a:xfrm>
                <a:off x="3238" y="2422"/>
                <a:ext cx="68" cy="85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5" y="10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5" y="24"/>
                  </a:cxn>
                  <a:cxn ang="0">
                    <a:pos x="2" y="34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9" y="44"/>
                  </a:cxn>
                  <a:cxn ang="0">
                    <a:pos x="15" y="37"/>
                  </a:cxn>
                  <a:cxn ang="0">
                    <a:pos x="21" y="36"/>
                  </a:cxn>
                  <a:cxn ang="0">
                    <a:pos x="21" y="33"/>
                  </a:cxn>
                  <a:cxn ang="0">
                    <a:pos x="24" y="30"/>
                  </a:cxn>
                  <a:cxn ang="0">
                    <a:pos x="17" y="20"/>
                  </a:cxn>
                  <a:cxn ang="0">
                    <a:pos x="21" y="19"/>
                  </a:cxn>
                  <a:cxn ang="0">
                    <a:pos x="33" y="13"/>
                  </a:cxn>
                  <a:cxn ang="0">
                    <a:pos x="35" y="13"/>
                  </a:cxn>
                  <a:cxn ang="0">
                    <a:pos x="32" y="11"/>
                  </a:cxn>
                  <a:cxn ang="0">
                    <a:pos x="32" y="10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0" y="0"/>
                  </a:cxn>
                  <a:cxn ang="0">
                    <a:pos x="24" y="5"/>
                  </a:cxn>
                  <a:cxn ang="0">
                    <a:pos x="15" y="11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6" y="7"/>
                  </a:cxn>
                </a:cxnLst>
                <a:rect l="0" t="0" r="r" b="b"/>
                <a:pathLst>
                  <a:path w="35" h="44">
                    <a:moveTo>
                      <a:pt x="6" y="7"/>
                    </a:moveTo>
                    <a:cubicBezTo>
                      <a:pt x="5" y="7"/>
                      <a:pt x="5" y="8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6" y="17"/>
                      <a:pt x="5" y="19"/>
                    </a:cubicBezTo>
                    <a:cubicBezTo>
                      <a:pt x="5" y="20"/>
                      <a:pt x="5" y="22"/>
                      <a:pt x="5" y="24"/>
                    </a:cubicBezTo>
                    <a:cubicBezTo>
                      <a:pt x="5" y="25"/>
                      <a:pt x="2" y="30"/>
                      <a:pt x="2" y="34"/>
                    </a:cubicBezTo>
                    <a:cubicBezTo>
                      <a:pt x="2" y="36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2"/>
                    </a:cubicBezTo>
                    <a:cubicBezTo>
                      <a:pt x="2" y="42"/>
                      <a:pt x="8" y="44"/>
                      <a:pt x="9" y="44"/>
                    </a:cubicBezTo>
                    <a:cubicBezTo>
                      <a:pt x="12" y="44"/>
                      <a:pt x="12" y="39"/>
                      <a:pt x="15" y="37"/>
                    </a:cubicBezTo>
                    <a:cubicBezTo>
                      <a:pt x="15" y="36"/>
                      <a:pt x="20" y="37"/>
                      <a:pt x="21" y="36"/>
                    </a:cubicBezTo>
                    <a:cubicBezTo>
                      <a:pt x="21" y="34"/>
                      <a:pt x="21" y="33"/>
                      <a:pt x="21" y="33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20" y="19"/>
                      <a:pt x="21" y="19"/>
                    </a:cubicBezTo>
                    <a:cubicBezTo>
                      <a:pt x="23" y="17"/>
                      <a:pt x="32" y="16"/>
                      <a:pt x="33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0"/>
                      <a:pt x="33" y="11"/>
                      <a:pt x="32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8"/>
                    </a:cubicBezTo>
                    <a:cubicBezTo>
                      <a:pt x="32" y="7"/>
                      <a:pt x="32" y="4"/>
                      <a:pt x="30" y="0"/>
                    </a:cubicBezTo>
                    <a:cubicBezTo>
                      <a:pt x="29" y="2"/>
                      <a:pt x="26" y="4"/>
                      <a:pt x="24" y="5"/>
                    </a:cubicBezTo>
                    <a:cubicBezTo>
                      <a:pt x="21" y="7"/>
                      <a:pt x="17" y="11"/>
                      <a:pt x="15" y="11"/>
                    </a:cubicBezTo>
                    <a:cubicBezTo>
                      <a:pt x="14" y="11"/>
                      <a:pt x="11" y="10"/>
                      <a:pt x="9" y="10"/>
                    </a:cubicBezTo>
                    <a:cubicBezTo>
                      <a:pt x="9" y="8"/>
                      <a:pt x="9" y="8"/>
                      <a:pt x="8" y="7"/>
                    </a:cubicBezTo>
                    <a:cubicBezTo>
                      <a:pt x="6" y="7"/>
                      <a:pt x="6" y="8"/>
                      <a:pt x="6" y="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0" name="Freeform 92"/>
              <p:cNvSpPr>
                <a:spLocks/>
              </p:cNvSpPr>
              <p:nvPr/>
            </p:nvSpPr>
            <p:spPr bwMode="auto">
              <a:xfrm>
                <a:off x="3333" y="2841"/>
                <a:ext cx="165" cy="263"/>
              </a:xfrm>
              <a:custGeom>
                <a:avLst/>
                <a:gdLst/>
                <a:ahLst/>
                <a:cxnLst>
                  <a:cxn ang="0">
                    <a:pos x="5" y="136"/>
                  </a:cxn>
                  <a:cxn ang="0">
                    <a:pos x="0" y="126"/>
                  </a:cxn>
                  <a:cxn ang="0">
                    <a:pos x="0" y="92"/>
                  </a:cxn>
                  <a:cxn ang="0">
                    <a:pos x="8" y="81"/>
                  </a:cxn>
                  <a:cxn ang="0">
                    <a:pos x="12" y="78"/>
                  </a:cxn>
                  <a:cxn ang="0">
                    <a:pos x="18" y="73"/>
                  </a:cxn>
                  <a:cxn ang="0">
                    <a:pos x="33" y="69"/>
                  </a:cxn>
                  <a:cxn ang="0">
                    <a:pos x="49" y="48"/>
                  </a:cxn>
                  <a:cxn ang="0">
                    <a:pos x="53" y="41"/>
                  </a:cxn>
                  <a:cxn ang="0">
                    <a:pos x="38" y="38"/>
                  </a:cxn>
                  <a:cxn ang="0">
                    <a:pos x="23" y="30"/>
                  </a:cxn>
                  <a:cxn ang="0">
                    <a:pos x="18" y="25"/>
                  </a:cxn>
                  <a:cxn ang="0">
                    <a:pos x="15" y="20"/>
                  </a:cxn>
                  <a:cxn ang="0">
                    <a:pos x="15" y="13"/>
                  </a:cxn>
                  <a:cxn ang="0">
                    <a:pos x="18" y="6"/>
                  </a:cxn>
                  <a:cxn ang="0">
                    <a:pos x="27" y="17"/>
                  </a:cxn>
                  <a:cxn ang="0">
                    <a:pos x="41" y="14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9" y="3"/>
                  </a:cxn>
                  <a:cxn ang="0">
                    <a:pos x="80" y="16"/>
                  </a:cxn>
                  <a:cxn ang="0">
                    <a:pos x="77" y="24"/>
                  </a:cxn>
                  <a:cxn ang="0">
                    <a:pos x="68" y="48"/>
                  </a:cxn>
                  <a:cxn ang="0">
                    <a:pos x="35" y="98"/>
                  </a:cxn>
                  <a:cxn ang="0">
                    <a:pos x="12" y="122"/>
                  </a:cxn>
                  <a:cxn ang="0">
                    <a:pos x="5" y="136"/>
                  </a:cxn>
                </a:cxnLst>
                <a:rect l="0" t="0" r="r" b="b"/>
                <a:pathLst>
                  <a:path w="85" h="136">
                    <a:moveTo>
                      <a:pt x="5" y="136"/>
                    </a:moveTo>
                    <a:cubicBezTo>
                      <a:pt x="3" y="131"/>
                      <a:pt x="0" y="133"/>
                      <a:pt x="0" y="126"/>
                    </a:cubicBezTo>
                    <a:cubicBezTo>
                      <a:pt x="0" y="119"/>
                      <a:pt x="0" y="92"/>
                      <a:pt x="0" y="92"/>
                    </a:cubicBezTo>
                    <a:cubicBezTo>
                      <a:pt x="0" y="92"/>
                      <a:pt x="5" y="84"/>
                      <a:pt x="8" y="81"/>
                    </a:cubicBezTo>
                    <a:cubicBezTo>
                      <a:pt x="9" y="78"/>
                      <a:pt x="9" y="78"/>
                      <a:pt x="12" y="78"/>
                    </a:cubicBezTo>
                    <a:cubicBezTo>
                      <a:pt x="18" y="78"/>
                      <a:pt x="11" y="77"/>
                      <a:pt x="18" y="73"/>
                    </a:cubicBezTo>
                    <a:cubicBezTo>
                      <a:pt x="27" y="69"/>
                      <a:pt x="27" y="77"/>
                      <a:pt x="33" y="69"/>
                    </a:cubicBezTo>
                    <a:cubicBezTo>
                      <a:pt x="39" y="61"/>
                      <a:pt x="42" y="56"/>
                      <a:pt x="49" y="48"/>
                    </a:cubicBezTo>
                    <a:cubicBezTo>
                      <a:pt x="56" y="41"/>
                      <a:pt x="56" y="41"/>
                      <a:pt x="53" y="41"/>
                    </a:cubicBezTo>
                    <a:cubicBezTo>
                      <a:pt x="52" y="41"/>
                      <a:pt x="49" y="42"/>
                      <a:pt x="38" y="38"/>
                    </a:cubicBezTo>
                    <a:cubicBezTo>
                      <a:pt x="27" y="33"/>
                      <a:pt x="26" y="34"/>
                      <a:pt x="23" y="30"/>
                    </a:cubicBezTo>
                    <a:cubicBezTo>
                      <a:pt x="20" y="27"/>
                      <a:pt x="18" y="28"/>
                      <a:pt x="18" y="25"/>
                    </a:cubicBezTo>
                    <a:cubicBezTo>
                      <a:pt x="17" y="22"/>
                      <a:pt x="17" y="24"/>
                      <a:pt x="15" y="20"/>
                    </a:cubicBezTo>
                    <a:cubicBezTo>
                      <a:pt x="14" y="16"/>
                      <a:pt x="12" y="16"/>
                      <a:pt x="15" y="1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11"/>
                      <a:pt x="20" y="14"/>
                      <a:pt x="27" y="17"/>
                    </a:cubicBezTo>
                    <a:cubicBezTo>
                      <a:pt x="32" y="20"/>
                      <a:pt x="33" y="11"/>
                      <a:pt x="41" y="14"/>
                    </a:cubicBezTo>
                    <a:cubicBezTo>
                      <a:pt x="47" y="17"/>
                      <a:pt x="45" y="10"/>
                      <a:pt x="53" y="11"/>
                    </a:cubicBezTo>
                    <a:cubicBezTo>
                      <a:pt x="61" y="11"/>
                      <a:pt x="52" y="8"/>
                      <a:pt x="62" y="8"/>
                    </a:cubicBezTo>
                    <a:cubicBezTo>
                      <a:pt x="73" y="10"/>
                      <a:pt x="74" y="0"/>
                      <a:pt x="79" y="3"/>
                    </a:cubicBezTo>
                    <a:cubicBezTo>
                      <a:pt x="83" y="5"/>
                      <a:pt x="76" y="8"/>
                      <a:pt x="80" y="16"/>
                    </a:cubicBezTo>
                    <a:cubicBezTo>
                      <a:pt x="85" y="22"/>
                      <a:pt x="79" y="13"/>
                      <a:pt x="77" y="24"/>
                    </a:cubicBezTo>
                    <a:cubicBezTo>
                      <a:pt x="77" y="30"/>
                      <a:pt x="73" y="34"/>
                      <a:pt x="68" y="48"/>
                    </a:cubicBezTo>
                    <a:cubicBezTo>
                      <a:pt x="59" y="72"/>
                      <a:pt x="47" y="89"/>
                      <a:pt x="35" y="98"/>
                    </a:cubicBezTo>
                    <a:cubicBezTo>
                      <a:pt x="21" y="109"/>
                      <a:pt x="21" y="111"/>
                      <a:pt x="12" y="122"/>
                    </a:cubicBezTo>
                    <a:cubicBezTo>
                      <a:pt x="5" y="131"/>
                      <a:pt x="9" y="130"/>
                      <a:pt x="5" y="13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1" name="Freeform 93"/>
              <p:cNvSpPr>
                <a:spLocks/>
              </p:cNvSpPr>
              <p:nvPr/>
            </p:nvSpPr>
            <p:spPr bwMode="auto">
              <a:xfrm>
                <a:off x="3203" y="2784"/>
                <a:ext cx="238" cy="227"/>
              </a:xfrm>
              <a:custGeom>
                <a:avLst/>
                <a:gdLst/>
                <a:ahLst/>
                <a:cxnLst>
                  <a:cxn ang="0">
                    <a:pos x="26" y="104"/>
                  </a:cxn>
                  <a:cxn ang="0">
                    <a:pos x="38" y="109"/>
                  </a:cxn>
                  <a:cxn ang="0">
                    <a:pos x="49" y="114"/>
                  </a:cxn>
                  <a:cxn ang="0">
                    <a:pos x="53" y="115"/>
                  </a:cxn>
                  <a:cxn ang="0">
                    <a:pos x="61" y="109"/>
                  </a:cxn>
                  <a:cxn ang="0">
                    <a:pos x="67" y="109"/>
                  </a:cxn>
                  <a:cxn ang="0">
                    <a:pos x="75" y="110"/>
                  </a:cxn>
                  <a:cxn ang="0">
                    <a:pos x="79" y="107"/>
                  </a:cxn>
                  <a:cxn ang="0">
                    <a:pos x="85" y="103"/>
                  </a:cxn>
                  <a:cxn ang="0">
                    <a:pos x="101" y="98"/>
                  </a:cxn>
                  <a:cxn ang="0">
                    <a:pos x="116" y="78"/>
                  </a:cxn>
                  <a:cxn ang="0">
                    <a:pos x="120" y="70"/>
                  </a:cxn>
                  <a:cxn ang="0">
                    <a:pos x="105" y="67"/>
                  </a:cxn>
                  <a:cxn ang="0">
                    <a:pos x="90" y="59"/>
                  </a:cxn>
                  <a:cxn ang="0">
                    <a:pos x="85" y="54"/>
                  </a:cxn>
                  <a:cxn ang="0">
                    <a:pos x="82" y="50"/>
                  </a:cxn>
                  <a:cxn ang="0">
                    <a:pos x="82" y="42"/>
                  </a:cxn>
                  <a:cxn ang="0">
                    <a:pos x="73" y="40"/>
                  </a:cxn>
                  <a:cxn ang="0">
                    <a:pos x="78" y="26"/>
                  </a:cxn>
                  <a:cxn ang="0">
                    <a:pos x="72" y="17"/>
                  </a:cxn>
                  <a:cxn ang="0">
                    <a:pos x="64" y="9"/>
                  </a:cxn>
                  <a:cxn ang="0">
                    <a:pos x="56" y="6"/>
                  </a:cxn>
                  <a:cxn ang="0">
                    <a:pos x="52" y="6"/>
                  </a:cxn>
                  <a:cxn ang="0">
                    <a:pos x="44" y="3"/>
                  </a:cxn>
                  <a:cxn ang="0">
                    <a:pos x="38" y="7"/>
                  </a:cxn>
                  <a:cxn ang="0">
                    <a:pos x="32" y="7"/>
                  </a:cxn>
                  <a:cxn ang="0">
                    <a:pos x="29" y="23"/>
                  </a:cxn>
                  <a:cxn ang="0">
                    <a:pos x="21" y="31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14" y="51"/>
                  </a:cxn>
                  <a:cxn ang="0">
                    <a:pos x="9" y="67"/>
                  </a:cxn>
                  <a:cxn ang="0">
                    <a:pos x="5" y="70"/>
                  </a:cxn>
                  <a:cxn ang="0">
                    <a:pos x="12" y="78"/>
                  </a:cxn>
                  <a:cxn ang="0">
                    <a:pos x="18" y="87"/>
                  </a:cxn>
                  <a:cxn ang="0">
                    <a:pos x="24" y="96"/>
                  </a:cxn>
                  <a:cxn ang="0">
                    <a:pos x="26" y="104"/>
                  </a:cxn>
                </a:cxnLst>
                <a:rect l="0" t="0" r="r" b="b"/>
                <a:pathLst>
                  <a:path w="123" h="117">
                    <a:moveTo>
                      <a:pt x="26" y="104"/>
                    </a:moveTo>
                    <a:cubicBezTo>
                      <a:pt x="31" y="109"/>
                      <a:pt x="31" y="101"/>
                      <a:pt x="38" y="109"/>
                    </a:cubicBezTo>
                    <a:cubicBezTo>
                      <a:pt x="46" y="117"/>
                      <a:pt x="46" y="112"/>
                      <a:pt x="49" y="114"/>
                    </a:cubicBezTo>
                    <a:cubicBezTo>
                      <a:pt x="52" y="115"/>
                      <a:pt x="53" y="114"/>
                      <a:pt x="53" y="115"/>
                    </a:cubicBezTo>
                    <a:cubicBezTo>
                      <a:pt x="56" y="117"/>
                      <a:pt x="55" y="112"/>
                      <a:pt x="61" y="109"/>
                    </a:cubicBezTo>
                    <a:cubicBezTo>
                      <a:pt x="66" y="106"/>
                      <a:pt x="66" y="107"/>
                      <a:pt x="67" y="109"/>
                    </a:cubicBezTo>
                    <a:cubicBezTo>
                      <a:pt x="69" y="110"/>
                      <a:pt x="72" y="110"/>
                      <a:pt x="75" y="110"/>
                    </a:cubicBezTo>
                    <a:cubicBezTo>
                      <a:pt x="76" y="107"/>
                      <a:pt x="76" y="107"/>
                      <a:pt x="79" y="107"/>
                    </a:cubicBezTo>
                    <a:cubicBezTo>
                      <a:pt x="85" y="107"/>
                      <a:pt x="78" y="106"/>
                      <a:pt x="85" y="103"/>
                    </a:cubicBezTo>
                    <a:cubicBezTo>
                      <a:pt x="94" y="98"/>
                      <a:pt x="94" y="106"/>
                      <a:pt x="101" y="98"/>
                    </a:cubicBezTo>
                    <a:cubicBezTo>
                      <a:pt x="107" y="90"/>
                      <a:pt x="110" y="85"/>
                      <a:pt x="116" y="78"/>
                    </a:cubicBezTo>
                    <a:cubicBezTo>
                      <a:pt x="123" y="70"/>
                      <a:pt x="123" y="70"/>
                      <a:pt x="120" y="70"/>
                    </a:cubicBezTo>
                    <a:cubicBezTo>
                      <a:pt x="119" y="70"/>
                      <a:pt x="116" y="71"/>
                      <a:pt x="105" y="67"/>
                    </a:cubicBezTo>
                    <a:cubicBezTo>
                      <a:pt x="94" y="62"/>
                      <a:pt x="93" y="64"/>
                      <a:pt x="90" y="59"/>
                    </a:cubicBezTo>
                    <a:cubicBezTo>
                      <a:pt x="87" y="56"/>
                      <a:pt x="85" y="57"/>
                      <a:pt x="85" y="54"/>
                    </a:cubicBezTo>
                    <a:cubicBezTo>
                      <a:pt x="84" y="51"/>
                      <a:pt x="84" y="53"/>
                      <a:pt x="82" y="50"/>
                    </a:cubicBezTo>
                    <a:cubicBezTo>
                      <a:pt x="81" y="45"/>
                      <a:pt x="79" y="45"/>
                      <a:pt x="82" y="42"/>
                    </a:cubicBezTo>
                    <a:cubicBezTo>
                      <a:pt x="81" y="37"/>
                      <a:pt x="76" y="43"/>
                      <a:pt x="73" y="40"/>
                    </a:cubicBezTo>
                    <a:cubicBezTo>
                      <a:pt x="73" y="31"/>
                      <a:pt x="75" y="36"/>
                      <a:pt x="78" y="26"/>
                    </a:cubicBezTo>
                    <a:cubicBezTo>
                      <a:pt x="73" y="23"/>
                      <a:pt x="75" y="20"/>
                      <a:pt x="72" y="17"/>
                    </a:cubicBezTo>
                    <a:cubicBezTo>
                      <a:pt x="69" y="15"/>
                      <a:pt x="67" y="9"/>
                      <a:pt x="64" y="9"/>
                    </a:cubicBezTo>
                    <a:cubicBezTo>
                      <a:pt x="62" y="7"/>
                      <a:pt x="61" y="6"/>
                      <a:pt x="56" y="6"/>
                    </a:cubicBezTo>
                    <a:cubicBezTo>
                      <a:pt x="52" y="4"/>
                      <a:pt x="53" y="7"/>
                      <a:pt x="52" y="6"/>
                    </a:cubicBezTo>
                    <a:cubicBezTo>
                      <a:pt x="50" y="3"/>
                      <a:pt x="50" y="12"/>
                      <a:pt x="44" y="3"/>
                    </a:cubicBezTo>
                    <a:cubicBezTo>
                      <a:pt x="41" y="0"/>
                      <a:pt x="41" y="12"/>
                      <a:pt x="38" y="7"/>
                    </a:cubicBezTo>
                    <a:cubicBezTo>
                      <a:pt x="37" y="3"/>
                      <a:pt x="38" y="11"/>
                      <a:pt x="32" y="7"/>
                    </a:cubicBezTo>
                    <a:cubicBezTo>
                      <a:pt x="31" y="17"/>
                      <a:pt x="27" y="18"/>
                      <a:pt x="29" y="23"/>
                    </a:cubicBezTo>
                    <a:cubicBezTo>
                      <a:pt x="23" y="23"/>
                      <a:pt x="24" y="29"/>
                      <a:pt x="21" y="31"/>
                    </a:cubicBezTo>
                    <a:cubicBezTo>
                      <a:pt x="18" y="34"/>
                      <a:pt x="20" y="42"/>
                      <a:pt x="18" y="43"/>
                    </a:cubicBezTo>
                    <a:cubicBezTo>
                      <a:pt x="17" y="45"/>
                      <a:pt x="17" y="39"/>
                      <a:pt x="14" y="43"/>
                    </a:cubicBezTo>
                    <a:cubicBezTo>
                      <a:pt x="12" y="48"/>
                      <a:pt x="15" y="46"/>
                      <a:pt x="14" y="51"/>
                    </a:cubicBezTo>
                    <a:cubicBezTo>
                      <a:pt x="11" y="57"/>
                      <a:pt x="15" y="68"/>
                      <a:pt x="9" y="67"/>
                    </a:cubicBezTo>
                    <a:cubicBezTo>
                      <a:pt x="2" y="64"/>
                      <a:pt x="6" y="68"/>
                      <a:pt x="5" y="70"/>
                    </a:cubicBezTo>
                    <a:cubicBezTo>
                      <a:pt x="0" y="73"/>
                      <a:pt x="9" y="71"/>
                      <a:pt x="12" y="78"/>
                    </a:cubicBezTo>
                    <a:cubicBezTo>
                      <a:pt x="15" y="82"/>
                      <a:pt x="17" y="79"/>
                      <a:pt x="18" y="87"/>
                    </a:cubicBezTo>
                    <a:cubicBezTo>
                      <a:pt x="20" y="95"/>
                      <a:pt x="20" y="95"/>
                      <a:pt x="24" y="96"/>
                    </a:cubicBezTo>
                    <a:cubicBezTo>
                      <a:pt x="27" y="96"/>
                      <a:pt x="24" y="98"/>
                      <a:pt x="26" y="104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2" name="Freeform 94"/>
              <p:cNvSpPr>
                <a:spLocks/>
              </p:cNvSpPr>
              <p:nvPr/>
            </p:nvSpPr>
            <p:spPr bwMode="auto">
              <a:xfrm>
                <a:off x="3257" y="2728"/>
                <a:ext cx="107" cy="113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10" y="37"/>
                  </a:cxn>
                  <a:cxn ang="0">
                    <a:pos x="16" y="32"/>
                  </a:cxn>
                  <a:cxn ang="0">
                    <a:pos x="23" y="35"/>
                  </a:cxn>
                  <a:cxn ang="0">
                    <a:pos x="28" y="35"/>
                  </a:cxn>
                  <a:cxn ang="0">
                    <a:pos x="36" y="38"/>
                  </a:cxn>
                  <a:cxn ang="0">
                    <a:pos x="43" y="46"/>
                  </a:cxn>
                  <a:cxn ang="0">
                    <a:pos x="49" y="55"/>
                  </a:cxn>
                  <a:cxn ang="0">
                    <a:pos x="55" y="52"/>
                  </a:cxn>
                  <a:cxn ang="0">
                    <a:pos x="51" y="49"/>
                  </a:cxn>
                  <a:cxn ang="0">
                    <a:pos x="49" y="46"/>
                  </a:cxn>
                  <a:cxn ang="0">
                    <a:pos x="46" y="43"/>
                  </a:cxn>
                  <a:cxn ang="0">
                    <a:pos x="42" y="37"/>
                  </a:cxn>
                  <a:cxn ang="0">
                    <a:pos x="36" y="32"/>
                  </a:cxn>
                  <a:cxn ang="0">
                    <a:pos x="31" y="27"/>
                  </a:cxn>
                  <a:cxn ang="0">
                    <a:pos x="28" y="30"/>
                  </a:cxn>
                  <a:cxn ang="0">
                    <a:pos x="25" y="23"/>
                  </a:cxn>
                  <a:cxn ang="0">
                    <a:pos x="19" y="0"/>
                  </a:cxn>
                  <a:cxn ang="0">
                    <a:pos x="11" y="7"/>
                  </a:cxn>
                  <a:cxn ang="0">
                    <a:pos x="7" y="12"/>
                  </a:cxn>
                  <a:cxn ang="0">
                    <a:pos x="2" y="29"/>
                  </a:cxn>
                  <a:cxn ang="0">
                    <a:pos x="4" y="37"/>
                  </a:cxn>
                </a:cxnLst>
                <a:rect l="0" t="0" r="r" b="b"/>
                <a:pathLst>
                  <a:path w="55" h="58">
                    <a:moveTo>
                      <a:pt x="4" y="37"/>
                    </a:moveTo>
                    <a:cubicBezTo>
                      <a:pt x="10" y="40"/>
                      <a:pt x="8" y="32"/>
                      <a:pt x="10" y="37"/>
                    </a:cubicBezTo>
                    <a:cubicBezTo>
                      <a:pt x="13" y="41"/>
                      <a:pt x="13" y="29"/>
                      <a:pt x="16" y="32"/>
                    </a:cubicBezTo>
                    <a:cubicBezTo>
                      <a:pt x="22" y="41"/>
                      <a:pt x="22" y="32"/>
                      <a:pt x="23" y="35"/>
                    </a:cubicBezTo>
                    <a:cubicBezTo>
                      <a:pt x="25" y="37"/>
                      <a:pt x="23" y="34"/>
                      <a:pt x="28" y="35"/>
                    </a:cubicBezTo>
                    <a:cubicBezTo>
                      <a:pt x="33" y="35"/>
                      <a:pt x="34" y="37"/>
                      <a:pt x="36" y="38"/>
                    </a:cubicBezTo>
                    <a:cubicBezTo>
                      <a:pt x="39" y="38"/>
                      <a:pt x="40" y="44"/>
                      <a:pt x="43" y="46"/>
                    </a:cubicBezTo>
                    <a:cubicBezTo>
                      <a:pt x="46" y="49"/>
                      <a:pt x="45" y="52"/>
                      <a:pt x="49" y="55"/>
                    </a:cubicBezTo>
                    <a:cubicBezTo>
                      <a:pt x="51" y="54"/>
                      <a:pt x="51" y="58"/>
                      <a:pt x="55" y="52"/>
                    </a:cubicBezTo>
                    <a:cubicBezTo>
                      <a:pt x="54" y="50"/>
                      <a:pt x="52" y="52"/>
                      <a:pt x="51" y="49"/>
                    </a:cubicBezTo>
                    <a:cubicBezTo>
                      <a:pt x="51" y="47"/>
                      <a:pt x="51" y="49"/>
                      <a:pt x="49" y="46"/>
                    </a:cubicBezTo>
                    <a:cubicBezTo>
                      <a:pt x="46" y="40"/>
                      <a:pt x="48" y="46"/>
                      <a:pt x="46" y="43"/>
                    </a:cubicBezTo>
                    <a:cubicBezTo>
                      <a:pt x="45" y="38"/>
                      <a:pt x="45" y="44"/>
                      <a:pt x="42" y="37"/>
                    </a:cubicBezTo>
                    <a:cubicBezTo>
                      <a:pt x="37" y="30"/>
                      <a:pt x="39" y="37"/>
                      <a:pt x="36" y="32"/>
                    </a:cubicBezTo>
                    <a:cubicBezTo>
                      <a:pt x="34" y="27"/>
                      <a:pt x="34" y="35"/>
                      <a:pt x="31" y="27"/>
                    </a:cubicBezTo>
                    <a:cubicBezTo>
                      <a:pt x="28" y="21"/>
                      <a:pt x="29" y="30"/>
                      <a:pt x="28" y="30"/>
                    </a:cubicBezTo>
                    <a:cubicBezTo>
                      <a:pt x="28" y="29"/>
                      <a:pt x="28" y="27"/>
                      <a:pt x="25" y="23"/>
                    </a:cubicBezTo>
                    <a:cubicBezTo>
                      <a:pt x="23" y="18"/>
                      <a:pt x="23" y="7"/>
                      <a:pt x="19" y="0"/>
                    </a:cubicBezTo>
                    <a:cubicBezTo>
                      <a:pt x="16" y="9"/>
                      <a:pt x="13" y="4"/>
                      <a:pt x="11" y="7"/>
                    </a:cubicBezTo>
                    <a:cubicBezTo>
                      <a:pt x="8" y="13"/>
                      <a:pt x="5" y="6"/>
                      <a:pt x="7" y="12"/>
                    </a:cubicBezTo>
                    <a:cubicBezTo>
                      <a:pt x="7" y="21"/>
                      <a:pt x="4" y="26"/>
                      <a:pt x="2" y="29"/>
                    </a:cubicBezTo>
                    <a:cubicBezTo>
                      <a:pt x="0" y="30"/>
                      <a:pt x="4" y="34"/>
                      <a:pt x="4" y="3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3" name="Freeform 95"/>
              <p:cNvSpPr>
                <a:spLocks/>
              </p:cNvSpPr>
              <p:nvPr/>
            </p:nvSpPr>
            <p:spPr bwMode="auto">
              <a:xfrm>
                <a:off x="3344" y="2829"/>
                <a:ext cx="28" cy="41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0" y="17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11" y="10"/>
                  </a:cxn>
                  <a:cxn ang="0">
                    <a:pos x="12" y="13"/>
                  </a:cxn>
                  <a:cxn ang="0">
                    <a:pos x="9" y="19"/>
                  </a:cxn>
                </a:cxnLst>
                <a:rect l="0" t="0" r="r" b="b"/>
                <a:pathLst>
                  <a:path w="14" h="21">
                    <a:moveTo>
                      <a:pt x="9" y="19"/>
                    </a:moveTo>
                    <a:cubicBezTo>
                      <a:pt x="8" y="14"/>
                      <a:pt x="3" y="21"/>
                      <a:pt x="0" y="17"/>
                    </a:cubicBezTo>
                    <a:cubicBezTo>
                      <a:pt x="0" y="8"/>
                      <a:pt x="2" y="13"/>
                      <a:pt x="5" y="3"/>
                    </a:cubicBezTo>
                    <a:cubicBezTo>
                      <a:pt x="6" y="2"/>
                      <a:pt x="6" y="6"/>
                      <a:pt x="11" y="0"/>
                    </a:cubicBezTo>
                    <a:cubicBezTo>
                      <a:pt x="12" y="5"/>
                      <a:pt x="14" y="6"/>
                      <a:pt x="11" y="10"/>
                    </a:cubicBezTo>
                    <a:cubicBezTo>
                      <a:pt x="3" y="14"/>
                      <a:pt x="9" y="11"/>
                      <a:pt x="12" y="13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4" name="Freeform 96"/>
              <p:cNvSpPr>
                <a:spLocks/>
              </p:cNvSpPr>
              <p:nvPr/>
            </p:nvSpPr>
            <p:spPr bwMode="auto">
              <a:xfrm>
                <a:off x="2889" y="2965"/>
                <a:ext cx="300" cy="374"/>
              </a:xfrm>
              <a:custGeom>
                <a:avLst/>
                <a:gdLst/>
                <a:ahLst/>
                <a:cxnLst>
                  <a:cxn ang="0">
                    <a:pos x="138" y="114"/>
                  </a:cxn>
                  <a:cxn ang="0">
                    <a:pos x="148" y="136"/>
                  </a:cxn>
                  <a:cxn ang="0">
                    <a:pos x="130" y="148"/>
                  </a:cxn>
                  <a:cxn ang="0">
                    <a:pos x="129" y="170"/>
                  </a:cxn>
                  <a:cxn ang="0">
                    <a:pos x="141" y="181"/>
                  </a:cxn>
                  <a:cxn ang="0">
                    <a:pos x="132" y="182"/>
                  </a:cxn>
                  <a:cxn ang="0">
                    <a:pos x="119" y="171"/>
                  </a:cxn>
                  <a:cxn ang="0">
                    <a:pos x="107" y="171"/>
                  </a:cxn>
                  <a:cxn ang="0">
                    <a:pos x="93" y="162"/>
                  </a:cxn>
                  <a:cxn ang="0">
                    <a:pos x="84" y="164"/>
                  </a:cxn>
                  <a:cxn ang="0">
                    <a:pos x="78" y="153"/>
                  </a:cxn>
                  <a:cxn ang="0">
                    <a:pos x="77" y="128"/>
                  </a:cxn>
                  <a:cxn ang="0">
                    <a:pos x="64" y="123"/>
                  </a:cxn>
                  <a:cxn ang="0">
                    <a:pos x="57" y="133"/>
                  </a:cxn>
                  <a:cxn ang="0">
                    <a:pos x="41" y="133"/>
                  </a:cxn>
                  <a:cxn ang="0">
                    <a:pos x="35" y="117"/>
                  </a:cxn>
                  <a:cxn ang="0">
                    <a:pos x="8" y="112"/>
                  </a:cxn>
                  <a:cxn ang="0">
                    <a:pos x="0" y="112"/>
                  </a:cxn>
                  <a:cxn ang="0">
                    <a:pos x="8" y="101"/>
                  </a:cxn>
                  <a:cxn ang="0">
                    <a:pos x="19" y="103"/>
                  </a:cxn>
                  <a:cxn ang="0">
                    <a:pos x="32" y="86"/>
                  </a:cxn>
                  <a:cxn ang="0">
                    <a:pos x="46" y="53"/>
                  </a:cxn>
                  <a:cxn ang="0">
                    <a:pos x="48" y="30"/>
                  </a:cxn>
                  <a:cxn ang="0">
                    <a:pos x="52" y="13"/>
                  </a:cxn>
                  <a:cxn ang="0">
                    <a:pos x="67" y="13"/>
                  </a:cxn>
                  <a:cxn ang="0">
                    <a:pos x="93" y="8"/>
                  </a:cxn>
                  <a:cxn ang="0">
                    <a:pos x="116" y="6"/>
                  </a:cxn>
                  <a:cxn ang="0">
                    <a:pos x="130" y="13"/>
                  </a:cxn>
                  <a:cxn ang="0">
                    <a:pos x="142" y="14"/>
                  </a:cxn>
                  <a:cxn ang="0">
                    <a:pos x="150" y="33"/>
                  </a:cxn>
                  <a:cxn ang="0">
                    <a:pos x="139" y="69"/>
                  </a:cxn>
                  <a:cxn ang="0">
                    <a:pos x="133" y="83"/>
                  </a:cxn>
                  <a:cxn ang="0">
                    <a:pos x="138" y="100"/>
                  </a:cxn>
                </a:cxnLst>
                <a:rect l="0" t="0" r="r" b="b"/>
                <a:pathLst>
                  <a:path w="155" h="193">
                    <a:moveTo>
                      <a:pt x="138" y="100"/>
                    </a:moveTo>
                    <a:cubicBezTo>
                      <a:pt x="136" y="106"/>
                      <a:pt x="139" y="109"/>
                      <a:pt x="138" y="114"/>
                    </a:cubicBezTo>
                    <a:cubicBezTo>
                      <a:pt x="136" y="119"/>
                      <a:pt x="144" y="125"/>
                      <a:pt x="145" y="128"/>
                    </a:cubicBezTo>
                    <a:cubicBezTo>
                      <a:pt x="145" y="133"/>
                      <a:pt x="147" y="134"/>
                      <a:pt x="148" y="136"/>
                    </a:cubicBezTo>
                    <a:cubicBezTo>
                      <a:pt x="142" y="137"/>
                      <a:pt x="133" y="136"/>
                      <a:pt x="133" y="140"/>
                    </a:cubicBezTo>
                    <a:cubicBezTo>
                      <a:pt x="133" y="147"/>
                      <a:pt x="127" y="145"/>
                      <a:pt x="130" y="148"/>
                    </a:cubicBezTo>
                    <a:cubicBezTo>
                      <a:pt x="135" y="154"/>
                      <a:pt x="129" y="153"/>
                      <a:pt x="130" y="157"/>
                    </a:cubicBezTo>
                    <a:cubicBezTo>
                      <a:pt x="133" y="161"/>
                      <a:pt x="127" y="167"/>
                      <a:pt x="129" y="170"/>
                    </a:cubicBezTo>
                    <a:cubicBezTo>
                      <a:pt x="130" y="173"/>
                      <a:pt x="132" y="176"/>
                      <a:pt x="135" y="178"/>
                    </a:cubicBezTo>
                    <a:cubicBezTo>
                      <a:pt x="139" y="179"/>
                      <a:pt x="141" y="168"/>
                      <a:pt x="141" y="181"/>
                    </a:cubicBezTo>
                    <a:cubicBezTo>
                      <a:pt x="139" y="193"/>
                      <a:pt x="139" y="184"/>
                      <a:pt x="138" y="186"/>
                    </a:cubicBezTo>
                    <a:cubicBezTo>
                      <a:pt x="135" y="189"/>
                      <a:pt x="135" y="189"/>
                      <a:pt x="132" y="182"/>
                    </a:cubicBezTo>
                    <a:cubicBezTo>
                      <a:pt x="129" y="178"/>
                      <a:pt x="127" y="176"/>
                      <a:pt x="124" y="176"/>
                    </a:cubicBezTo>
                    <a:cubicBezTo>
                      <a:pt x="122" y="176"/>
                      <a:pt x="121" y="173"/>
                      <a:pt x="119" y="171"/>
                    </a:cubicBezTo>
                    <a:cubicBezTo>
                      <a:pt x="119" y="168"/>
                      <a:pt x="118" y="167"/>
                      <a:pt x="118" y="171"/>
                    </a:cubicBezTo>
                    <a:cubicBezTo>
                      <a:pt x="116" y="175"/>
                      <a:pt x="115" y="173"/>
                      <a:pt x="107" y="171"/>
                    </a:cubicBezTo>
                    <a:cubicBezTo>
                      <a:pt x="101" y="170"/>
                      <a:pt x="109" y="162"/>
                      <a:pt x="101" y="167"/>
                    </a:cubicBezTo>
                    <a:cubicBezTo>
                      <a:pt x="95" y="170"/>
                      <a:pt x="101" y="162"/>
                      <a:pt x="93" y="162"/>
                    </a:cubicBezTo>
                    <a:cubicBezTo>
                      <a:pt x="93" y="164"/>
                      <a:pt x="93" y="164"/>
                      <a:pt x="90" y="164"/>
                    </a:cubicBezTo>
                    <a:cubicBezTo>
                      <a:pt x="89" y="162"/>
                      <a:pt x="87" y="165"/>
                      <a:pt x="84" y="164"/>
                    </a:cubicBezTo>
                    <a:cubicBezTo>
                      <a:pt x="81" y="164"/>
                      <a:pt x="83" y="167"/>
                      <a:pt x="80" y="167"/>
                    </a:cubicBezTo>
                    <a:cubicBezTo>
                      <a:pt x="77" y="165"/>
                      <a:pt x="83" y="159"/>
                      <a:pt x="78" y="153"/>
                    </a:cubicBezTo>
                    <a:cubicBezTo>
                      <a:pt x="74" y="147"/>
                      <a:pt x="78" y="140"/>
                      <a:pt x="77" y="136"/>
                    </a:cubicBezTo>
                    <a:cubicBezTo>
                      <a:pt x="75" y="131"/>
                      <a:pt x="77" y="131"/>
                      <a:pt x="77" y="128"/>
                    </a:cubicBezTo>
                    <a:cubicBezTo>
                      <a:pt x="77" y="125"/>
                      <a:pt x="64" y="129"/>
                      <a:pt x="67" y="125"/>
                    </a:cubicBezTo>
                    <a:cubicBezTo>
                      <a:pt x="67" y="123"/>
                      <a:pt x="66" y="122"/>
                      <a:pt x="64" y="123"/>
                    </a:cubicBezTo>
                    <a:cubicBezTo>
                      <a:pt x="63" y="125"/>
                      <a:pt x="58" y="122"/>
                      <a:pt x="58" y="126"/>
                    </a:cubicBezTo>
                    <a:cubicBezTo>
                      <a:pt x="58" y="131"/>
                      <a:pt x="57" y="128"/>
                      <a:pt x="57" y="133"/>
                    </a:cubicBezTo>
                    <a:cubicBezTo>
                      <a:pt x="58" y="136"/>
                      <a:pt x="54" y="134"/>
                      <a:pt x="52" y="134"/>
                    </a:cubicBezTo>
                    <a:cubicBezTo>
                      <a:pt x="51" y="133"/>
                      <a:pt x="43" y="137"/>
                      <a:pt x="41" y="133"/>
                    </a:cubicBezTo>
                    <a:cubicBezTo>
                      <a:pt x="40" y="128"/>
                      <a:pt x="38" y="129"/>
                      <a:pt x="38" y="125"/>
                    </a:cubicBezTo>
                    <a:cubicBezTo>
                      <a:pt x="38" y="122"/>
                      <a:pt x="37" y="122"/>
                      <a:pt x="35" y="117"/>
                    </a:cubicBezTo>
                    <a:cubicBezTo>
                      <a:pt x="35" y="112"/>
                      <a:pt x="35" y="112"/>
                      <a:pt x="25" y="114"/>
                    </a:cubicBezTo>
                    <a:cubicBezTo>
                      <a:pt x="12" y="114"/>
                      <a:pt x="14" y="112"/>
                      <a:pt x="8" y="112"/>
                    </a:cubicBezTo>
                    <a:cubicBezTo>
                      <a:pt x="6" y="112"/>
                      <a:pt x="6" y="112"/>
                      <a:pt x="3" y="112"/>
                    </a:cubicBezTo>
                    <a:cubicBezTo>
                      <a:pt x="2" y="114"/>
                      <a:pt x="2" y="114"/>
                      <a:pt x="0" y="112"/>
                    </a:cubicBezTo>
                    <a:cubicBezTo>
                      <a:pt x="5" y="112"/>
                      <a:pt x="2" y="106"/>
                      <a:pt x="3" y="103"/>
                    </a:cubicBezTo>
                    <a:cubicBezTo>
                      <a:pt x="6" y="101"/>
                      <a:pt x="6" y="101"/>
                      <a:pt x="8" y="101"/>
                    </a:cubicBezTo>
                    <a:cubicBezTo>
                      <a:pt x="11" y="106"/>
                      <a:pt x="14" y="97"/>
                      <a:pt x="17" y="98"/>
                    </a:cubicBezTo>
                    <a:cubicBezTo>
                      <a:pt x="20" y="100"/>
                      <a:pt x="15" y="103"/>
                      <a:pt x="19" y="103"/>
                    </a:cubicBezTo>
                    <a:cubicBezTo>
                      <a:pt x="23" y="105"/>
                      <a:pt x="26" y="95"/>
                      <a:pt x="28" y="95"/>
                    </a:cubicBezTo>
                    <a:cubicBezTo>
                      <a:pt x="31" y="95"/>
                      <a:pt x="34" y="89"/>
                      <a:pt x="32" y="86"/>
                    </a:cubicBezTo>
                    <a:cubicBezTo>
                      <a:pt x="29" y="80"/>
                      <a:pt x="37" y="67"/>
                      <a:pt x="41" y="66"/>
                    </a:cubicBezTo>
                    <a:cubicBezTo>
                      <a:pt x="46" y="62"/>
                      <a:pt x="43" y="59"/>
                      <a:pt x="46" y="53"/>
                    </a:cubicBezTo>
                    <a:cubicBezTo>
                      <a:pt x="48" y="48"/>
                      <a:pt x="45" y="50"/>
                      <a:pt x="46" y="42"/>
                    </a:cubicBezTo>
                    <a:cubicBezTo>
                      <a:pt x="48" y="34"/>
                      <a:pt x="45" y="36"/>
                      <a:pt x="48" y="30"/>
                    </a:cubicBezTo>
                    <a:cubicBezTo>
                      <a:pt x="52" y="25"/>
                      <a:pt x="52" y="24"/>
                      <a:pt x="52" y="22"/>
                    </a:cubicBezTo>
                    <a:cubicBezTo>
                      <a:pt x="51" y="17"/>
                      <a:pt x="49" y="14"/>
                      <a:pt x="52" y="13"/>
                    </a:cubicBezTo>
                    <a:cubicBezTo>
                      <a:pt x="54" y="11"/>
                      <a:pt x="54" y="3"/>
                      <a:pt x="61" y="6"/>
                    </a:cubicBezTo>
                    <a:cubicBezTo>
                      <a:pt x="67" y="10"/>
                      <a:pt x="64" y="13"/>
                      <a:pt x="67" y="13"/>
                    </a:cubicBezTo>
                    <a:cubicBezTo>
                      <a:pt x="77" y="13"/>
                      <a:pt x="81" y="19"/>
                      <a:pt x="84" y="11"/>
                    </a:cubicBezTo>
                    <a:cubicBezTo>
                      <a:pt x="87" y="3"/>
                      <a:pt x="84" y="14"/>
                      <a:pt x="93" y="8"/>
                    </a:cubicBezTo>
                    <a:cubicBezTo>
                      <a:pt x="101" y="3"/>
                      <a:pt x="101" y="10"/>
                      <a:pt x="104" y="5"/>
                    </a:cubicBezTo>
                    <a:cubicBezTo>
                      <a:pt x="107" y="0"/>
                      <a:pt x="115" y="10"/>
                      <a:pt x="116" y="6"/>
                    </a:cubicBezTo>
                    <a:cubicBezTo>
                      <a:pt x="119" y="3"/>
                      <a:pt x="119" y="6"/>
                      <a:pt x="122" y="6"/>
                    </a:cubicBezTo>
                    <a:cubicBezTo>
                      <a:pt x="125" y="11"/>
                      <a:pt x="129" y="16"/>
                      <a:pt x="130" y="13"/>
                    </a:cubicBezTo>
                    <a:cubicBezTo>
                      <a:pt x="133" y="10"/>
                      <a:pt x="135" y="16"/>
                      <a:pt x="136" y="11"/>
                    </a:cubicBezTo>
                    <a:cubicBezTo>
                      <a:pt x="139" y="8"/>
                      <a:pt x="141" y="10"/>
                      <a:pt x="142" y="14"/>
                    </a:cubicBezTo>
                    <a:cubicBezTo>
                      <a:pt x="145" y="19"/>
                      <a:pt x="145" y="16"/>
                      <a:pt x="148" y="22"/>
                    </a:cubicBezTo>
                    <a:cubicBezTo>
                      <a:pt x="148" y="30"/>
                      <a:pt x="145" y="31"/>
                      <a:pt x="150" y="33"/>
                    </a:cubicBezTo>
                    <a:cubicBezTo>
                      <a:pt x="155" y="36"/>
                      <a:pt x="148" y="39"/>
                      <a:pt x="144" y="44"/>
                    </a:cubicBezTo>
                    <a:cubicBezTo>
                      <a:pt x="139" y="48"/>
                      <a:pt x="139" y="59"/>
                      <a:pt x="139" y="69"/>
                    </a:cubicBezTo>
                    <a:cubicBezTo>
                      <a:pt x="130" y="75"/>
                      <a:pt x="138" y="75"/>
                      <a:pt x="135" y="78"/>
                    </a:cubicBezTo>
                    <a:cubicBezTo>
                      <a:pt x="132" y="80"/>
                      <a:pt x="133" y="80"/>
                      <a:pt x="133" y="83"/>
                    </a:cubicBezTo>
                    <a:cubicBezTo>
                      <a:pt x="135" y="86"/>
                      <a:pt x="136" y="86"/>
                      <a:pt x="135" y="90"/>
                    </a:cubicBezTo>
                    <a:cubicBezTo>
                      <a:pt x="135" y="95"/>
                      <a:pt x="138" y="97"/>
                      <a:pt x="138" y="10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5" name="Freeform 97"/>
              <p:cNvSpPr>
                <a:spLocks/>
              </p:cNvSpPr>
              <p:nvPr/>
            </p:nvSpPr>
            <p:spPr bwMode="auto">
              <a:xfrm>
                <a:off x="3220" y="2976"/>
                <a:ext cx="126" cy="185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8" y="22"/>
                  </a:cxn>
                  <a:cxn ang="0">
                    <a:pos x="6" y="41"/>
                  </a:cxn>
                  <a:cxn ang="0">
                    <a:pos x="2" y="59"/>
                  </a:cxn>
                  <a:cxn ang="0">
                    <a:pos x="29" y="78"/>
                  </a:cxn>
                  <a:cxn ang="0">
                    <a:pos x="32" y="86"/>
                  </a:cxn>
                  <a:cxn ang="0">
                    <a:pos x="44" y="95"/>
                  </a:cxn>
                  <a:cxn ang="0">
                    <a:pos x="49" y="86"/>
                  </a:cxn>
                  <a:cxn ang="0">
                    <a:pos x="52" y="78"/>
                  </a:cxn>
                  <a:cxn ang="0">
                    <a:pos x="56" y="70"/>
                  </a:cxn>
                  <a:cxn ang="0">
                    <a:pos x="62" y="66"/>
                  </a:cxn>
                  <a:cxn ang="0">
                    <a:pos x="58" y="56"/>
                  </a:cxn>
                  <a:cxn ang="0">
                    <a:pos x="58" y="22"/>
                  </a:cxn>
                  <a:cxn ang="0">
                    <a:pos x="65" y="11"/>
                  </a:cxn>
                  <a:cxn ang="0">
                    <a:pos x="58" y="10"/>
                  </a:cxn>
                  <a:cxn ang="0">
                    <a:pos x="52" y="10"/>
                  </a:cxn>
                  <a:cxn ang="0">
                    <a:pos x="44" y="16"/>
                  </a:cxn>
                  <a:cxn ang="0">
                    <a:pos x="40" y="14"/>
                  </a:cxn>
                  <a:cxn ang="0">
                    <a:pos x="29" y="10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8"/>
                  </a:cxn>
                </a:cxnLst>
                <a:rect l="0" t="0" r="r" b="b"/>
                <a:pathLst>
                  <a:path w="65" h="95">
                    <a:moveTo>
                      <a:pt x="2" y="8"/>
                    </a:moveTo>
                    <a:cubicBezTo>
                      <a:pt x="8" y="16"/>
                      <a:pt x="5" y="17"/>
                      <a:pt x="8" y="22"/>
                    </a:cubicBezTo>
                    <a:cubicBezTo>
                      <a:pt x="11" y="27"/>
                      <a:pt x="11" y="34"/>
                      <a:pt x="6" y="41"/>
                    </a:cubicBezTo>
                    <a:cubicBezTo>
                      <a:pt x="0" y="47"/>
                      <a:pt x="3" y="52"/>
                      <a:pt x="2" y="59"/>
                    </a:cubicBezTo>
                    <a:cubicBezTo>
                      <a:pt x="18" y="70"/>
                      <a:pt x="24" y="75"/>
                      <a:pt x="29" y="78"/>
                    </a:cubicBezTo>
                    <a:cubicBezTo>
                      <a:pt x="35" y="81"/>
                      <a:pt x="29" y="81"/>
                      <a:pt x="32" y="86"/>
                    </a:cubicBezTo>
                    <a:cubicBezTo>
                      <a:pt x="37" y="89"/>
                      <a:pt x="43" y="95"/>
                      <a:pt x="44" y="95"/>
                    </a:cubicBezTo>
                    <a:cubicBezTo>
                      <a:pt x="47" y="91"/>
                      <a:pt x="49" y="91"/>
                      <a:pt x="49" y="86"/>
                    </a:cubicBezTo>
                    <a:cubicBezTo>
                      <a:pt x="49" y="80"/>
                      <a:pt x="52" y="86"/>
                      <a:pt x="52" y="78"/>
                    </a:cubicBezTo>
                    <a:cubicBezTo>
                      <a:pt x="50" y="72"/>
                      <a:pt x="58" y="75"/>
                      <a:pt x="56" y="70"/>
                    </a:cubicBezTo>
                    <a:cubicBezTo>
                      <a:pt x="56" y="67"/>
                      <a:pt x="58" y="72"/>
                      <a:pt x="62" y="66"/>
                    </a:cubicBezTo>
                    <a:cubicBezTo>
                      <a:pt x="61" y="61"/>
                      <a:pt x="58" y="63"/>
                      <a:pt x="58" y="56"/>
                    </a:cubicBezTo>
                    <a:cubicBezTo>
                      <a:pt x="58" y="48"/>
                      <a:pt x="58" y="22"/>
                      <a:pt x="58" y="22"/>
                    </a:cubicBezTo>
                    <a:cubicBezTo>
                      <a:pt x="58" y="22"/>
                      <a:pt x="62" y="14"/>
                      <a:pt x="65" y="11"/>
                    </a:cubicBezTo>
                    <a:cubicBezTo>
                      <a:pt x="62" y="11"/>
                      <a:pt x="59" y="11"/>
                      <a:pt x="58" y="10"/>
                    </a:cubicBezTo>
                    <a:cubicBezTo>
                      <a:pt x="56" y="8"/>
                      <a:pt x="56" y="6"/>
                      <a:pt x="52" y="10"/>
                    </a:cubicBezTo>
                    <a:cubicBezTo>
                      <a:pt x="46" y="13"/>
                      <a:pt x="47" y="17"/>
                      <a:pt x="44" y="16"/>
                    </a:cubicBezTo>
                    <a:cubicBezTo>
                      <a:pt x="44" y="14"/>
                      <a:pt x="43" y="16"/>
                      <a:pt x="40" y="14"/>
                    </a:cubicBezTo>
                    <a:cubicBezTo>
                      <a:pt x="37" y="13"/>
                      <a:pt x="37" y="17"/>
                      <a:pt x="29" y="10"/>
                    </a:cubicBezTo>
                    <a:cubicBezTo>
                      <a:pt x="21" y="2"/>
                      <a:pt x="21" y="10"/>
                      <a:pt x="17" y="5"/>
                    </a:cubicBezTo>
                    <a:cubicBezTo>
                      <a:pt x="15" y="5"/>
                      <a:pt x="12" y="5"/>
                      <a:pt x="14" y="2"/>
                    </a:cubicBezTo>
                    <a:cubicBezTo>
                      <a:pt x="14" y="0"/>
                      <a:pt x="11" y="2"/>
                      <a:pt x="8" y="2"/>
                    </a:cubicBezTo>
                    <a:cubicBezTo>
                      <a:pt x="5" y="3"/>
                      <a:pt x="3" y="6"/>
                      <a:pt x="2" y="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6" name="Freeform 98"/>
              <p:cNvSpPr>
                <a:spLocks/>
              </p:cNvSpPr>
              <p:nvPr/>
            </p:nvSpPr>
            <p:spPr bwMode="auto">
              <a:xfrm>
                <a:off x="3158" y="2992"/>
                <a:ext cx="82" cy="109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11" y="19"/>
                  </a:cxn>
                  <a:cxn ang="0">
                    <a:pos x="5" y="30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6" y="52"/>
                  </a:cxn>
                  <a:cxn ang="0">
                    <a:pos x="33" y="52"/>
                  </a:cxn>
                  <a:cxn ang="0">
                    <a:pos x="38" y="33"/>
                  </a:cxn>
                  <a:cxn ang="0">
                    <a:pos x="39" y="14"/>
                  </a:cxn>
                  <a:cxn ang="0">
                    <a:pos x="33" y="0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18" y="6"/>
                  </a:cxn>
                  <a:cxn ang="0">
                    <a:pos x="15" y="5"/>
                  </a:cxn>
                  <a:cxn ang="0">
                    <a:pos x="9" y="8"/>
                  </a:cxn>
                </a:cxnLst>
                <a:rect l="0" t="0" r="r" b="b"/>
                <a:pathLst>
                  <a:path w="42" h="56">
                    <a:moveTo>
                      <a:pt x="9" y="8"/>
                    </a:moveTo>
                    <a:cubicBezTo>
                      <a:pt x="9" y="16"/>
                      <a:pt x="6" y="17"/>
                      <a:pt x="11" y="19"/>
                    </a:cubicBezTo>
                    <a:cubicBezTo>
                      <a:pt x="15" y="22"/>
                      <a:pt x="9" y="25"/>
                      <a:pt x="5" y="30"/>
                    </a:cubicBezTo>
                    <a:cubicBezTo>
                      <a:pt x="0" y="34"/>
                      <a:pt x="0" y="45"/>
                      <a:pt x="0" y="55"/>
                    </a:cubicBezTo>
                    <a:cubicBezTo>
                      <a:pt x="3" y="53"/>
                      <a:pt x="0" y="56"/>
                      <a:pt x="3" y="56"/>
                    </a:cubicBezTo>
                    <a:cubicBezTo>
                      <a:pt x="5" y="55"/>
                      <a:pt x="5" y="53"/>
                      <a:pt x="6" y="52"/>
                    </a:cubicBezTo>
                    <a:cubicBezTo>
                      <a:pt x="9" y="52"/>
                      <a:pt x="29" y="52"/>
                      <a:pt x="33" y="52"/>
                    </a:cubicBezTo>
                    <a:cubicBezTo>
                      <a:pt x="35" y="44"/>
                      <a:pt x="32" y="39"/>
                      <a:pt x="38" y="33"/>
                    </a:cubicBezTo>
                    <a:cubicBezTo>
                      <a:pt x="42" y="27"/>
                      <a:pt x="42" y="19"/>
                      <a:pt x="39" y="14"/>
                    </a:cubicBezTo>
                    <a:cubicBezTo>
                      <a:pt x="36" y="10"/>
                      <a:pt x="39" y="8"/>
                      <a:pt x="33" y="0"/>
                    </a:cubicBezTo>
                    <a:cubicBezTo>
                      <a:pt x="32" y="3"/>
                      <a:pt x="32" y="5"/>
                      <a:pt x="29" y="5"/>
                    </a:cubicBezTo>
                    <a:cubicBezTo>
                      <a:pt x="26" y="5"/>
                      <a:pt x="29" y="5"/>
                      <a:pt x="27" y="3"/>
                    </a:cubicBezTo>
                    <a:cubicBezTo>
                      <a:pt x="23" y="3"/>
                      <a:pt x="20" y="10"/>
                      <a:pt x="18" y="6"/>
                    </a:cubicBezTo>
                    <a:cubicBezTo>
                      <a:pt x="17" y="5"/>
                      <a:pt x="17" y="3"/>
                      <a:pt x="15" y="5"/>
                    </a:cubicBezTo>
                    <a:cubicBezTo>
                      <a:pt x="14" y="8"/>
                      <a:pt x="12" y="0"/>
                      <a:pt x="9" y="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7" name="Freeform 99"/>
              <p:cNvSpPr>
                <a:spLocks/>
              </p:cNvSpPr>
              <p:nvPr/>
            </p:nvSpPr>
            <p:spPr bwMode="auto">
              <a:xfrm>
                <a:off x="2877" y="3182"/>
                <a:ext cx="198" cy="239"/>
              </a:xfrm>
              <a:custGeom>
                <a:avLst/>
                <a:gdLst/>
                <a:ahLst/>
                <a:cxnLst>
                  <a:cxn ang="0">
                    <a:pos x="95" y="117"/>
                  </a:cxn>
                  <a:cxn ang="0">
                    <a:pos x="84" y="100"/>
                  </a:cxn>
                  <a:cxn ang="0">
                    <a:pos x="84" y="73"/>
                  </a:cxn>
                  <a:cxn ang="0">
                    <a:pos x="98" y="72"/>
                  </a:cxn>
                  <a:cxn ang="0">
                    <a:pos x="99" y="65"/>
                  </a:cxn>
                  <a:cxn ang="0">
                    <a:pos x="99" y="59"/>
                  </a:cxn>
                  <a:cxn ang="0">
                    <a:pos x="99" y="50"/>
                  </a:cxn>
                  <a:cxn ang="0">
                    <a:pos x="96" y="51"/>
                  </a:cxn>
                  <a:cxn ang="0">
                    <a:pos x="90" y="51"/>
                  </a:cxn>
                  <a:cxn ang="0">
                    <a:pos x="85" y="55"/>
                  </a:cxn>
                  <a:cxn ang="0">
                    <a:pos x="84" y="41"/>
                  </a:cxn>
                  <a:cxn ang="0">
                    <a:pos x="82" y="24"/>
                  </a:cxn>
                  <a:cxn ang="0">
                    <a:pos x="82" y="16"/>
                  </a:cxn>
                  <a:cxn ang="0">
                    <a:pos x="73" y="13"/>
                  </a:cxn>
                  <a:cxn ang="0">
                    <a:pos x="70" y="11"/>
                  </a:cxn>
                  <a:cxn ang="0">
                    <a:pos x="64" y="14"/>
                  </a:cxn>
                  <a:cxn ang="0">
                    <a:pos x="63" y="20"/>
                  </a:cxn>
                  <a:cxn ang="0">
                    <a:pos x="58" y="22"/>
                  </a:cxn>
                  <a:cxn ang="0">
                    <a:pos x="47" y="20"/>
                  </a:cxn>
                  <a:cxn ang="0">
                    <a:pos x="44" y="13"/>
                  </a:cxn>
                  <a:cxn ang="0">
                    <a:pos x="41" y="5"/>
                  </a:cxn>
                  <a:cxn ang="0">
                    <a:pos x="31" y="2"/>
                  </a:cxn>
                  <a:cxn ang="0">
                    <a:pos x="14" y="0"/>
                  </a:cxn>
                  <a:cxn ang="0">
                    <a:pos x="8" y="3"/>
                  </a:cxn>
                  <a:cxn ang="0">
                    <a:pos x="14" y="28"/>
                  </a:cxn>
                  <a:cxn ang="0">
                    <a:pos x="18" y="47"/>
                  </a:cxn>
                  <a:cxn ang="0">
                    <a:pos x="14" y="67"/>
                  </a:cxn>
                  <a:cxn ang="0">
                    <a:pos x="5" y="96"/>
                  </a:cxn>
                  <a:cxn ang="0">
                    <a:pos x="2" y="114"/>
                  </a:cxn>
                  <a:cxn ang="0">
                    <a:pos x="12" y="110"/>
                  </a:cxn>
                  <a:cxn ang="0">
                    <a:pos x="22" y="115"/>
                  </a:cxn>
                  <a:cxn ang="0">
                    <a:pos x="50" y="115"/>
                  </a:cxn>
                  <a:cxn ang="0">
                    <a:pos x="58" y="117"/>
                  </a:cxn>
                  <a:cxn ang="0">
                    <a:pos x="72" y="120"/>
                  </a:cxn>
                  <a:cxn ang="0">
                    <a:pos x="76" y="120"/>
                  </a:cxn>
                  <a:cxn ang="0">
                    <a:pos x="79" y="121"/>
                  </a:cxn>
                  <a:cxn ang="0">
                    <a:pos x="95" y="117"/>
                  </a:cxn>
                </a:cxnLst>
                <a:rect l="0" t="0" r="r" b="b"/>
                <a:pathLst>
                  <a:path w="102" h="123">
                    <a:moveTo>
                      <a:pt x="95" y="117"/>
                    </a:moveTo>
                    <a:cubicBezTo>
                      <a:pt x="90" y="112"/>
                      <a:pt x="84" y="106"/>
                      <a:pt x="84" y="100"/>
                    </a:cubicBezTo>
                    <a:cubicBezTo>
                      <a:pt x="84" y="96"/>
                      <a:pt x="84" y="78"/>
                      <a:pt x="84" y="73"/>
                    </a:cubicBezTo>
                    <a:cubicBezTo>
                      <a:pt x="84" y="70"/>
                      <a:pt x="88" y="72"/>
                      <a:pt x="98" y="72"/>
                    </a:cubicBezTo>
                    <a:cubicBezTo>
                      <a:pt x="101" y="72"/>
                      <a:pt x="98" y="69"/>
                      <a:pt x="99" y="65"/>
                    </a:cubicBezTo>
                    <a:cubicBezTo>
                      <a:pt x="102" y="64"/>
                      <a:pt x="98" y="64"/>
                      <a:pt x="99" y="59"/>
                    </a:cubicBezTo>
                    <a:cubicBezTo>
                      <a:pt x="101" y="53"/>
                      <a:pt x="99" y="51"/>
                      <a:pt x="99" y="50"/>
                    </a:cubicBezTo>
                    <a:cubicBezTo>
                      <a:pt x="99" y="51"/>
                      <a:pt x="99" y="51"/>
                      <a:pt x="96" y="51"/>
                    </a:cubicBezTo>
                    <a:cubicBezTo>
                      <a:pt x="95" y="50"/>
                      <a:pt x="93" y="53"/>
                      <a:pt x="90" y="51"/>
                    </a:cubicBezTo>
                    <a:cubicBezTo>
                      <a:pt x="87" y="51"/>
                      <a:pt x="88" y="55"/>
                      <a:pt x="85" y="55"/>
                    </a:cubicBezTo>
                    <a:cubicBezTo>
                      <a:pt x="82" y="53"/>
                      <a:pt x="88" y="47"/>
                      <a:pt x="84" y="41"/>
                    </a:cubicBezTo>
                    <a:cubicBezTo>
                      <a:pt x="79" y="34"/>
                      <a:pt x="84" y="28"/>
                      <a:pt x="82" y="24"/>
                    </a:cubicBezTo>
                    <a:cubicBezTo>
                      <a:pt x="81" y="19"/>
                      <a:pt x="82" y="19"/>
                      <a:pt x="82" y="16"/>
                    </a:cubicBezTo>
                    <a:cubicBezTo>
                      <a:pt x="82" y="13"/>
                      <a:pt x="70" y="17"/>
                      <a:pt x="73" y="13"/>
                    </a:cubicBezTo>
                    <a:cubicBezTo>
                      <a:pt x="73" y="11"/>
                      <a:pt x="72" y="10"/>
                      <a:pt x="70" y="11"/>
                    </a:cubicBezTo>
                    <a:cubicBezTo>
                      <a:pt x="69" y="13"/>
                      <a:pt x="64" y="10"/>
                      <a:pt x="64" y="14"/>
                    </a:cubicBezTo>
                    <a:cubicBezTo>
                      <a:pt x="64" y="19"/>
                      <a:pt x="63" y="16"/>
                      <a:pt x="63" y="20"/>
                    </a:cubicBezTo>
                    <a:cubicBezTo>
                      <a:pt x="64" y="24"/>
                      <a:pt x="60" y="22"/>
                      <a:pt x="58" y="22"/>
                    </a:cubicBezTo>
                    <a:cubicBezTo>
                      <a:pt x="56" y="20"/>
                      <a:pt x="49" y="25"/>
                      <a:pt x="47" y="20"/>
                    </a:cubicBezTo>
                    <a:cubicBezTo>
                      <a:pt x="46" y="16"/>
                      <a:pt x="44" y="17"/>
                      <a:pt x="44" y="13"/>
                    </a:cubicBezTo>
                    <a:cubicBezTo>
                      <a:pt x="44" y="10"/>
                      <a:pt x="43" y="10"/>
                      <a:pt x="41" y="5"/>
                    </a:cubicBezTo>
                    <a:cubicBezTo>
                      <a:pt x="41" y="0"/>
                      <a:pt x="41" y="0"/>
                      <a:pt x="31" y="2"/>
                    </a:cubicBezTo>
                    <a:cubicBezTo>
                      <a:pt x="18" y="2"/>
                      <a:pt x="20" y="0"/>
                      <a:pt x="14" y="0"/>
                    </a:cubicBezTo>
                    <a:cubicBezTo>
                      <a:pt x="9" y="3"/>
                      <a:pt x="6" y="2"/>
                      <a:pt x="8" y="3"/>
                    </a:cubicBezTo>
                    <a:cubicBezTo>
                      <a:pt x="8" y="6"/>
                      <a:pt x="17" y="25"/>
                      <a:pt x="14" y="28"/>
                    </a:cubicBezTo>
                    <a:cubicBezTo>
                      <a:pt x="11" y="33"/>
                      <a:pt x="15" y="41"/>
                      <a:pt x="18" y="47"/>
                    </a:cubicBezTo>
                    <a:cubicBezTo>
                      <a:pt x="20" y="53"/>
                      <a:pt x="20" y="62"/>
                      <a:pt x="14" y="67"/>
                    </a:cubicBezTo>
                    <a:cubicBezTo>
                      <a:pt x="5" y="73"/>
                      <a:pt x="8" y="90"/>
                      <a:pt x="5" y="96"/>
                    </a:cubicBezTo>
                    <a:cubicBezTo>
                      <a:pt x="0" y="103"/>
                      <a:pt x="3" y="104"/>
                      <a:pt x="2" y="114"/>
                    </a:cubicBezTo>
                    <a:cubicBezTo>
                      <a:pt x="8" y="114"/>
                      <a:pt x="8" y="114"/>
                      <a:pt x="12" y="110"/>
                    </a:cubicBezTo>
                    <a:cubicBezTo>
                      <a:pt x="18" y="107"/>
                      <a:pt x="17" y="115"/>
                      <a:pt x="22" y="115"/>
                    </a:cubicBezTo>
                    <a:cubicBezTo>
                      <a:pt x="26" y="115"/>
                      <a:pt x="46" y="115"/>
                      <a:pt x="50" y="115"/>
                    </a:cubicBezTo>
                    <a:cubicBezTo>
                      <a:pt x="55" y="115"/>
                      <a:pt x="56" y="114"/>
                      <a:pt x="58" y="117"/>
                    </a:cubicBezTo>
                    <a:cubicBezTo>
                      <a:pt x="60" y="123"/>
                      <a:pt x="69" y="118"/>
                      <a:pt x="72" y="120"/>
                    </a:cubicBezTo>
                    <a:cubicBezTo>
                      <a:pt x="75" y="121"/>
                      <a:pt x="75" y="121"/>
                      <a:pt x="76" y="120"/>
                    </a:cubicBezTo>
                    <a:cubicBezTo>
                      <a:pt x="76" y="118"/>
                      <a:pt x="78" y="121"/>
                      <a:pt x="79" y="121"/>
                    </a:cubicBezTo>
                    <a:cubicBezTo>
                      <a:pt x="82" y="120"/>
                      <a:pt x="95" y="117"/>
                      <a:pt x="95" y="11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8" name="Freeform 100"/>
              <p:cNvSpPr>
                <a:spLocks/>
              </p:cNvSpPr>
              <p:nvPr/>
            </p:nvSpPr>
            <p:spPr bwMode="auto">
              <a:xfrm>
                <a:off x="3040" y="3227"/>
                <a:ext cx="180" cy="195"/>
              </a:xfrm>
              <a:custGeom>
                <a:avLst/>
                <a:gdLst/>
                <a:ahLst/>
                <a:cxnLst>
                  <a:cxn ang="0">
                    <a:pos x="26" y="95"/>
                  </a:cxn>
                  <a:cxn ang="0">
                    <a:pos x="11" y="94"/>
                  </a:cxn>
                  <a:cxn ang="0">
                    <a:pos x="0" y="76"/>
                  </a:cxn>
                  <a:cxn ang="0">
                    <a:pos x="0" y="50"/>
                  </a:cxn>
                  <a:cxn ang="0">
                    <a:pos x="14" y="48"/>
                  </a:cxn>
                  <a:cxn ang="0">
                    <a:pos x="15" y="42"/>
                  </a:cxn>
                  <a:cxn ang="0">
                    <a:pos x="15" y="36"/>
                  </a:cxn>
                  <a:cxn ang="0">
                    <a:pos x="15" y="27"/>
                  </a:cxn>
                  <a:cxn ang="0">
                    <a:pos x="23" y="31"/>
                  </a:cxn>
                  <a:cxn ang="0">
                    <a:pos x="29" y="36"/>
                  </a:cxn>
                  <a:cxn ang="0">
                    <a:pos x="40" y="36"/>
                  </a:cxn>
                  <a:cxn ang="0">
                    <a:pos x="41" y="36"/>
                  </a:cxn>
                  <a:cxn ang="0">
                    <a:pos x="46" y="41"/>
                  </a:cxn>
                  <a:cxn ang="0">
                    <a:pos x="53" y="47"/>
                  </a:cxn>
                  <a:cxn ang="0">
                    <a:pos x="59" y="50"/>
                  </a:cxn>
                  <a:cxn ang="0">
                    <a:pos x="63" y="45"/>
                  </a:cxn>
                  <a:cxn ang="0">
                    <a:pos x="56" y="42"/>
                  </a:cxn>
                  <a:cxn ang="0">
                    <a:pos x="50" y="35"/>
                  </a:cxn>
                  <a:cxn ang="0">
                    <a:pos x="52" y="22"/>
                  </a:cxn>
                  <a:cxn ang="0">
                    <a:pos x="52" y="13"/>
                  </a:cxn>
                  <a:cxn ang="0">
                    <a:pos x="55" y="5"/>
                  </a:cxn>
                  <a:cxn ang="0">
                    <a:pos x="70" y="0"/>
                  </a:cxn>
                  <a:cxn ang="0">
                    <a:pos x="76" y="6"/>
                  </a:cxn>
                  <a:cxn ang="0">
                    <a:pos x="79" y="8"/>
                  </a:cxn>
                  <a:cxn ang="0">
                    <a:pos x="87" y="13"/>
                  </a:cxn>
                  <a:cxn ang="0">
                    <a:pos x="90" y="16"/>
                  </a:cxn>
                  <a:cxn ang="0">
                    <a:pos x="90" y="20"/>
                  </a:cxn>
                  <a:cxn ang="0">
                    <a:pos x="91" y="27"/>
                  </a:cxn>
                  <a:cxn ang="0">
                    <a:pos x="90" y="31"/>
                  </a:cxn>
                  <a:cxn ang="0">
                    <a:pos x="90" y="38"/>
                  </a:cxn>
                  <a:cxn ang="0">
                    <a:pos x="90" y="44"/>
                  </a:cxn>
                  <a:cxn ang="0">
                    <a:pos x="85" y="53"/>
                  </a:cxn>
                  <a:cxn ang="0">
                    <a:pos x="88" y="58"/>
                  </a:cxn>
                  <a:cxn ang="0">
                    <a:pos x="66" y="67"/>
                  </a:cxn>
                  <a:cxn ang="0">
                    <a:pos x="67" y="73"/>
                  </a:cxn>
                  <a:cxn ang="0">
                    <a:pos x="56" y="76"/>
                  </a:cxn>
                  <a:cxn ang="0">
                    <a:pos x="52" y="84"/>
                  </a:cxn>
                  <a:cxn ang="0">
                    <a:pos x="40" y="97"/>
                  </a:cxn>
                  <a:cxn ang="0">
                    <a:pos x="32" y="97"/>
                  </a:cxn>
                  <a:cxn ang="0">
                    <a:pos x="26" y="95"/>
                  </a:cxn>
                </a:cxnLst>
                <a:rect l="0" t="0" r="r" b="b"/>
                <a:pathLst>
                  <a:path w="93" h="101">
                    <a:moveTo>
                      <a:pt x="26" y="95"/>
                    </a:moveTo>
                    <a:cubicBezTo>
                      <a:pt x="23" y="90"/>
                      <a:pt x="18" y="92"/>
                      <a:pt x="11" y="94"/>
                    </a:cubicBezTo>
                    <a:cubicBezTo>
                      <a:pt x="6" y="89"/>
                      <a:pt x="0" y="83"/>
                      <a:pt x="0" y="76"/>
                    </a:cubicBezTo>
                    <a:cubicBezTo>
                      <a:pt x="0" y="73"/>
                      <a:pt x="0" y="55"/>
                      <a:pt x="0" y="50"/>
                    </a:cubicBezTo>
                    <a:cubicBezTo>
                      <a:pt x="0" y="47"/>
                      <a:pt x="5" y="48"/>
                      <a:pt x="14" y="48"/>
                    </a:cubicBezTo>
                    <a:cubicBezTo>
                      <a:pt x="17" y="48"/>
                      <a:pt x="14" y="45"/>
                      <a:pt x="15" y="42"/>
                    </a:cubicBezTo>
                    <a:cubicBezTo>
                      <a:pt x="18" y="41"/>
                      <a:pt x="14" y="41"/>
                      <a:pt x="15" y="36"/>
                    </a:cubicBezTo>
                    <a:cubicBezTo>
                      <a:pt x="17" y="30"/>
                      <a:pt x="15" y="28"/>
                      <a:pt x="15" y="27"/>
                    </a:cubicBezTo>
                    <a:cubicBezTo>
                      <a:pt x="23" y="27"/>
                      <a:pt x="17" y="35"/>
                      <a:pt x="23" y="31"/>
                    </a:cubicBezTo>
                    <a:cubicBezTo>
                      <a:pt x="31" y="27"/>
                      <a:pt x="23" y="35"/>
                      <a:pt x="29" y="36"/>
                    </a:cubicBezTo>
                    <a:cubicBezTo>
                      <a:pt x="37" y="38"/>
                      <a:pt x="38" y="39"/>
                      <a:pt x="40" y="36"/>
                    </a:cubicBezTo>
                    <a:cubicBezTo>
                      <a:pt x="40" y="31"/>
                      <a:pt x="41" y="33"/>
                      <a:pt x="41" y="36"/>
                    </a:cubicBezTo>
                    <a:cubicBezTo>
                      <a:pt x="43" y="38"/>
                      <a:pt x="44" y="41"/>
                      <a:pt x="46" y="41"/>
                    </a:cubicBezTo>
                    <a:cubicBezTo>
                      <a:pt x="49" y="41"/>
                      <a:pt x="50" y="42"/>
                      <a:pt x="53" y="47"/>
                    </a:cubicBezTo>
                    <a:cubicBezTo>
                      <a:pt x="56" y="53"/>
                      <a:pt x="56" y="53"/>
                      <a:pt x="59" y="50"/>
                    </a:cubicBezTo>
                    <a:cubicBezTo>
                      <a:pt x="61" y="48"/>
                      <a:pt x="61" y="58"/>
                      <a:pt x="63" y="45"/>
                    </a:cubicBezTo>
                    <a:cubicBezTo>
                      <a:pt x="63" y="33"/>
                      <a:pt x="61" y="44"/>
                      <a:pt x="56" y="42"/>
                    </a:cubicBezTo>
                    <a:cubicBezTo>
                      <a:pt x="53" y="41"/>
                      <a:pt x="52" y="38"/>
                      <a:pt x="50" y="35"/>
                    </a:cubicBezTo>
                    <a:cubicBezTo>
                      <a:pt x="49" y="31"/>
                      <a:pt x="55" y="25"/>
                      <a:pt x="52" y="22"/>
                    </a:cubicBezTo>
                    <a:cubicBezTo>
                      <a:pt x="50" y="17"/>
                      <a:pt x="56" y="19"/>
                      <a:pt x="52" y="13"/>
                    </a:cubicBezTo>
                    <a:cubicBezTo>
                      <a:pt x="49" y="10"/>
                      <a:pt x="55" y="11"/>
                      <a:pt x="55" y="5"/>
                    </a:cubicBezTo>
                    <a:cubicBezTo>
                      <a:pt x="55" y="0"/>
                      <a:pt x="64" y="2"/>
                      <a:pt x="70" y="0"/>
                    </a:cubicBezTo>
                    <a:cubicBezTo>
                      <a:pt x="72" y="5"/>
                      <a:pt x="75" y="3"/>
                      <a:pt x="76" y="6"/>
                    </a:cubicBezTo>
                    <a:cubicBezTo>
                      <a:pt x="78" y="10"/>
                      <a:pt x="78" y="5"/>
                      <a:pt x="79" y="8"/>
                    </a:cubicBezTo>
                    <a:cubicBezTo>
                      <a:pt x="81" y="11"/>
                      <a:pt x="79" y="8"/>
                      <a:pt x="87" y="13"/>
                    </a:cubicBezTo>
                    <a:cubicBezTo>
                      <a:pt x="87" y="16"/>
                      <a:pt x="87" y="13"/>
                      <a:pt x="90" y="16"/>
                    </a:cubicBezTo>
                    <a:cubicBezTo>
                      <a:pt x="91" y="17"/>
                      <a:pt x="88" y="17"/>
                      <a:pt x="90" y="20"/>
                    </a:cubicBezTo>
                    <a:cubicBezTo>
                      <a:pt x="93" y="22"/>
                      <a:pt x="93" y="24"/>
                      <a:pt x="91" y="27"/>
                    </a:cubicBezTo>
                    <a:cubicBezTo>
                      <a:pt x="88" y="28"/>
                      <a:pt x="91" y="30"/>
                      <a:pt x="90" y="31"/>
                    </a:cubicBezTo>
                    <a:cubicBezTo>
                      <a:pt x="88" y="33"/>
                      <a:pt x="90" y="35"/>
                      <a:pt x="90" y="38"/>
                    </a:cubicBezTo>
                    <a:cubicBezTo>
                      <a:pt x="88" y="42"/>
                      <a:pt x="93" y="44"/>
                      <a:pt x="90" y="44"/>
                    </a:cubicBezTo>
                    <a:cubicBezTo>
                      <a:pt x="85" y="44"/>
                      <a:pt x="88" y="50"/>
                      <a:pt x="85" y="53"/>
                    </a:cubicBezTo>
                    <a:cubicBezTo>
                      <a:pt x="84" y="55"/>
                      <a:pt x="87" y="56"/>
                      <a:pt x="88" y="58"/>
                    </a:cubicBezTo>
                    <a:cubicBezTo>
                      <a:pt x="87" y="59"/>
                      <a:pt x="67" y="67"/>
                      <a:pt x="66" y="67"/>
                    </a:cubicBezTo>
                    <a:cubicBezTo>
                      <a:pt x="64" y="67"/>
                      <a:pt x="66" y="72"/>
                      <a:pt x="67" y="73"/>
                    </a:cubicBezTo>
                    <a:cubicBezTo>
                      <a:pt x="64" y="75"/>
                      <a:pt x="61" y="73"/>
                      <a:pt x="56" y="76"/>
                    </a:cubicBezTo>
                    <a:cubicBezTo>
                      <a:pt x="52" y="80"/>
                      <a:pt x="56" y="83"/>
                      <a:pt x="52" y="84"/>
                    </a:cubicBezTo>
                    <a:cubicBezTo>
                      <a:pt x="46" y="87"/>
                      <a:pt x="43" y="92"/>
                      <a:pt x="40" y="97"/>
                    </a:cubicBezTo>
                    <a:cubicBezTo>
                      <a:pt x="37" y="101"/>
                      <a:pt x="35" y="95"/>
                      <a:pt x="32" y="97"/>
                    </a:cubicBezTo>
                    <a:cubicBezTo>
                      <a:pt x="31" y="98"/>
                      <a:pt x="31" y="95"/>
                      <a:pt x="26" y="9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79" name="Freeform 101"/>
              <p:cNvSpPr>
                <a:spLocks/>
              </p:cNvSpPr>
              <p:nvPr/>
            </p:nvSpPr>
            <p:spPr bwMode="auto">
              <a:xfrm>
                <a:off x="3164" y="3273"/>
                <a:ext cx="169" cy="316"/>
              </a:xfrm>
              <a:custGeom>
                <a:avLst/>
                <a:gdLst/>
                <a:ahLst/>
                <a:cxnLst>
                  <a:cxn ang="0">
                    <a:pos x="17" y="163"/>
                  </a:cxn>
                  <a:cxn ang="0">
                    <a:pos x="23" y="163"/>
                  </a:cxn>
                  <a:cxn ang="0">
                    <a:pos x="21" y="156"/>
                  </a:cxn>
                  <a:cxn ang="0">
                    <a:pos x="34" y="145"/>
                  </a:cxn>
                  <a:cxn ang="0">
                    <a:pos x="43" y="132"/>
                  </a:cxn>
                  <a:cxn ang="0">
                    <a:pos x="44" y="120"/>
                  </a:cxn>
                  <a:cxn ang="0">
                    <a:pos x="41" y="114"/>
                  </a:cxn>
                  <a:cxn ang="0">
                    <a:pos x="38" y="101"/>
                  </a:cxn>
                  <a:cxn ang="0">
                    <a:pos x="37" y="93"/>
                  </a:cxn>
                  <a:cxn ang="0">
                    <a:pos x="43" y="87"/>
                  </a:cxn>
                  <a:cxn ang="0">
                    <a:pos x="53" y="78"/>
                  </a:cxn>
                  <a:cxn ang="0">
                    <a:pos x="69" y="65"/>
                  </a:cxn>
                  <a:cxn ang="0">
                    <a:pos x="82" y="48"/>
                  </a:cxn>
                  <a:cxn ang="0">
                    <a:pos x="85" y="42"/>
                  </a:cxn>
                  <a:cxn ang="0">
                    <a:pos x="82" y="31"/>
                  </a:cxn>
                  <a:cxn ang="0">
                    <a:pos x="82" y="12"/>
                  </a:cxn>
                  <a:cxn ang="0">
                    <a:pos x="82" y="0"/>
                  </a:cxn>
                  <a:cxn ang="0">
                    <a:pos x="70" y="8"/>
                  </a:cxn>
                  <a:cxn ang="0">
                    <a:pos x="63" y="8"/>
                  </a:cxn>
                  <a:cxn ang="0">
                    <a:pos x="55" y="11"/>
                  </a:cxn>
                  <a:cxn ang="0">
                    <a:pos x="47" y="11"/>
                  </a:cxn>
                  <a:cxn ang="0">
                    <a:pos x="37" y="9"/>
                  </a:cxn>
                  <a:cxn ang="0">
                    <a:pos x="35" y="14"/>
                  </a:cxn>
                  <a:cxn ang="0">
                    <a:pos x="35" y="26"/>
                  </a:cxn>
                  <a:cxn ang="0">
                    <a:pos x="43" y="36"/>
                  </a:cxn>
                  <a:cxn ang="0">
                    <a:pos x="46" y="48"/>
                  </a:cxn>
                  <a:cxn ang="0">
                    <a:pos x="44" y="56"/>
                  </a:cxn>
                  <a:cxn ang="0">
                    <a:pos x="41" y="61"/>
                  </a:cxn>
                  <a:cxn ang="0">
                    <a:pos x="40" y="65"/>
                  </a:cxn>
                  <a:cxn ang="0">
                    <a:pos x="35" y="56"/>
                  </a:cxn>
                  <a:cxn ang="0">
                    <a:pos x="35" y="47"/>
                  </a:cxn>
                  <a:cxn ang="0">
                    <a:pos x="29" y="39"/>
                  </a:cxn>
                  <a:cxn ang="0">
                    <a:pos x="24" y="34"/>
                  </a:cxn>
                  <a:cxn ang="0">
                    <a:pos x="2" y="43"/>
                  </a:cxn>
                  <a:cxn ang="0">
                    <a:pos x="3" y="50"/>
                  </a:cxn>
                  <a:cxn ang="0">
                    <a:pos x="12" y="56"/>
                  </a:cxn>
                  <a:cxn ang="0">
                    <a:pos x="21" y="61"/>
                  </a:cxn>
                  <a:cxn ang="0">
                    <a:pos x="23" y="67"/>
                  </a:cxn>
                  <a:cxn ang="0">
                    <a:pos x="21" y="82"/>
                  </a:cxn>
                  <a:cxn ang="0">
                    <a:pos x="21" y="87"/>
                  </a:cxn>
                  <a:cxn ang="0">
                    <a:pos x="23" y="96"/>
                  </a:cxn>
                  <a:cxn ang="0">
                    <a:pos x="17" y="109"/>
                  </a:cxn>
                  <a:cxn ang="0">
                    <a:pos x="9" y="118"/>
                  </a:cxn>
                  <a:cxn ang="0">
                    <a:pos x="15" y="156"/>
                  </a:cxn>
                  <a:cxn ang="0">
                    <a:pos x="17" y="163"/>
                  </a:cxn>
                </a:cxnLst>
                <a:rect l="0" t="0" r="r" b="b"/>
                <a:pathLst>
                  <a:path w="87" h="163">
                    <a:moveTo>
                      <a:pt x="17" y="163"/>
                    </a:moveTo>
                    <a:cubicBezTo>
                      <a:pt x="23" y="163"/>
                      <a:pt x="23" y="163"/>
                      <a:pt x="23" y="163"/>
                    </a:cubicBezTo>
                    <a:cubicBezTo>
                      <a:pt x="24" y="152"/>
                      <a:pt x="21" y="160"/>
                      <a:pt x="21" y="156"/>
                    </a:cubicBezTo>
                    <a:cubicBezTo>
                      <a:pt x="20" y="152"/>
                      <a:pt x="26" y="148"/>
                      <a:pt x="34" y="145"/>
                    </a:cubicBezTo>
                    <a:cubicBezTo>
                      <a:pt x="41" y="142"/>
                      <a:pt x="44" y="137"/>
                      <a:pt x="43" y="132"/>
                    </a:cubicBezTo>
                    <a:cubicBezTo>
                      <a:pt x="41" y="129"/>
                      <a:pt x="44" y="129"/>
                      <a:pt x="44" y="120"/>
                    </a:cubicBezTo>
                    <a:cubicBezTo>
                      <a:pt x="43" y="110"/>
                      <a:pt x="43" y="121"/>
                      <a:pt x="41" y="114"/>
                    </a:cubicBezTo>
                    <a:cubicBezTo>
                      <a:pt x="40" y="104"/>
                      <a:pt x="41" y="106"/>
                      <a:pt x="38" y="101"/>
                    </a:cubicBezTo>
                    <a:cubicBezTo>
                      <a:pt x="35" y="98"/>
                      <a:pt x="37" y="96"/>
                      <a:pt x="37" y="93"/>
                    </a:cubicBezTo>
                    <a:cubicBezTo>
                      <a:pt x="37" y="90"/>
                      <a:pt x="38" y="95"/>
                      <a:pt x="43" y="87"/>
                    </a:cubicBezTo>
                    <a:cubicBezTo>
                      <a:pt x="49" y="81"/>
                      <a:pt x="47" y="87"/>
                      <a:pt x="53" y="78"/>
                    </a:cubicBezTo>
                    <a:cubicBezTo>
                      <a:pt x="58" y="67"/>
                      <a:pt x="64" y="67"/>
                      <a:pt x="69" y="65"/>
                    </a:cubicBezTo>
                    <a:cubicBezTo>
                      <a:pt x="75" y="64"/>
                      <a:pt x="78" y="57"/>
                      <a:pt x="82" y="48"/>
                    </a:cubicBezTo>
                    <a:cubicBezTo>
                      <a:pt x="85" y="42"/>
                      <a:pt x="82" y="47"/>
                      <a:pt x="85" y="42"/>
                    </a:cubicBezTo>
                    <a:cubicBezTo>
                      <a:pt x="87" y="37"/>
                      <a:pt x="82" y="40"/>
                      <a:pt x="82" y="31"/>
                    </a:cubicBezTo>
                    <a:cubicBezTo>
                      <a:pt x="84" y="23"/>
                      <a:pt x="84" y="18"/>
                      <a:pt x="82" y="12"/>
                    </a:cubicBezTo>
                    <a:cubicBezTo>
                      <a:pt x="81" y="3"/>
                      <a:pt x="87" y="8"/>
                      <a:pt x="82" y="0"/>
                    </a:cubicBezTo>
                    <a:cubicBezTo>
                      <a:pt x="79" y="3"/>
                      <a:pt x="76" y="4"/>
                      <a:pt x="70" y="8"/>
                    </a:cubicBezTo>
                    <a:cubicBezTo>
                      <a:pt x="64" y="11"/>
                      <a:pt x="63" y="3"/>
                      <a:pt x="63" y="8"/>
                    </a:cubicBezTo>
                    <a:cubicBezTo>
                      <a:pt x="61" y="12"/>
                      <a:pt x="56" y="12"/>
                      <a:pt x="55" y="11"/>
                    </a:cubicBezTo>
                    <a:cubicBezTo>
                      <a:pt x="53" y="9"/>
                      <a:pt x="50" y="14"/>
                      <a:pt x="47" y="11"/>
                    </a:cubicBezTo>
                    <a:cubicBezTo>
                      <a:pt x="44" y="6"/>
                      <a:pt x="44" y="12"/>
                      <a:pt x="37" y="9"/>
                    </a:cubicBezTo>
                    <a:cubicBezTo>
                      <a:pt x="35" y="11"/>
                      <a:pt x="37" y="12"/>
                      <a:pt x="35" y="14"/>
                    </a:cubicBezTo>
                    <a:cubicBezTo>
                      <a:pt x="34" y="17"/>
                      <a:pt x="35" y="22"/>
                      <a:pt x="35" y="26"/>
                    </a:cubicBezTo>
                    <a:cubicBezTo>
                      <a:pt x="37" y="29"/>
                      <a:pt x="38" y="29"/>
                      <a:pt x="43" y="36"/>
                    </a:cubicBezTo>
                    <a:cubicBezTo>
                      <a:pt x="49" y="42"/>
                      <a:pt x="46" y="43"/>
                      <a:pt x="46" y="48"/>
                    </a:cubicBezTo>
                    <a:cubicBezTo>
                      <a:pt x="46" y="53"/>
                      <a:pt x="46" y="54"/>
                      <a:pt x="44" y="56"/>
                    </a:cubicBezTo>
                    <a:cubicBezTo>
                      <a:pt x="41" y="56"/>
                      <a:pt x="40" y="57"/>
                      <a:pt x="41" y="61"/>
                    </a:cubicBezTo>
                    <a:cubicBezTo>
                      <a:pt x="41" y="64"/>
                      <a:pt x="41" y="67"/>
                      <a:pt x="40" y="65"/>
                    </a:cubicBezTo>
                    <a:cubicBezTo>
                      <a:pt x="38" y="65"/>
                      <a:pt x="40" y="62"/>
                      <a:pt x="35" y="56"/>
                    </a:cubicBezTo>
                    <a:cubicBezTo>
                      <a:pt x="31" y="51"/>
                      <a:pt x="35" y="53"/>
                      <a:pt x="35" y="47"/>
                    </a:cubicBezTo>
                    <a:cubicBezTo>
                      <a:pt x="37" y="40"/>
                      <a:pt x="35" y="37"/>
                      <a:pt x="29" y="39"/>
                    </a:cubicBezTo>
                    <a:cubicBezTo>
                      <a:pt x="27" y="40"/>
                      <a:pt x="26" y="37"/>
                      <a:pt x="24" y="34"/>
                    </a:cubicBezTo>
                    <a:cubicBezTo>
                      <a:pt x="23" y="36"/>
                      <a:pt x="3" y="43"/>
                      <a:pt x="2" y="43"/>
                    </a:cubicBezTo>
                    <a:cubicBezTo>
                      <a:pt x="0" y="43"/>
                      <a:pt x="2" y="48"/>
                      <a:pt x="3" y="50"/>
                    </a:cubicBezTo>
                    <a:cubicBezTo>
                      <a:pt x="2" y="57"/>
                      <a:pt x="8" y="51"/>
                      <a:pt x="12" y="56"/>
                    </a:cubicBezTo>
                    <a:cubicBezTo>
                      <a:pt x="17" y="59"/>
                      <a:pt x="18" y="57"/>
                      <a:pt x="21" y="61"/>
                    </a:cubicBezTo>
                    <a:cubicBezTo>
                      <a:pt x="24" y="62"/>
                      <a:pt x="21" y="62"/>
                      <a:pt x="23" y="67"/>
                    </a:cubicBezTo>
                    <a:cubicBezTo>
                      <a:pt x="24" y="70"/>
                      <a:pt x="23" y="82"/>
                      <a:pt x="21" y="82"/>
                    </a:cubicBezTo>
                    <a:cubicBezTo>
                      <a:pt x="20" y="82"/>
                      <a:pt x="23" y="84"/>
                      <a:pt x="21" y="87"/>
                    </a:cubicBezTo>
                    <a:cubicBezTo>
                      <a:pt x="20" y="92"/>
                      <a:pt x="26" y="90"/>
                      <a:pt x="23" y="96"/>
                    </a:cubicBezTo>
                    <a:cubicBezTo>
                      <a:pt x="17" y="104"/>
                      <a:pt x="20" y="106"/>
                      <a:pt x="17" y="109"/>
                    </a:cubicBezTo>
                    <a:cubicBezTo>
                      <a:pt x="15" y="112"/>
                      <a:pt x="9" y="118"/>
                      <a:pt x="9" y="118"/>
                    </a:cubicBezTo>
                    <a:cubicBezTo>
                      <a:pt x="12" y="126"/>
                      <a:pt x="17" y="146"/>
                      <a:pt x="15" y="156"/>
                    </a:cubicBezTo>
                    <a:cubicBezTo>
                      <a:pt x="17" y="163"/>
                      <a:pt x="17" y="163"/>
                      <a:pt x="17" y="16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0" name="Freeform 102"/>
              <p:cNvSpPr>
                <a:spLocks/>
              </p:cNvSpPr>
              <p:nvPr/>
            </p:nvSpPr>
            <p:spPr bwMode="auto">
              <a:xfrm>
                <a:off x="2877" y="3391"/>
                <a:ext cx="213" cy="24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5" y="42"/>
                  </a:cxn>
                  <a:cxn ang="0">
                    <a:pos x="23" y="68"/>
                  </a:cxn>
                  <a:cxn ang="0">
                    <a:pos x="29" y="101"/>
                  </a:cxn>
                  <a:cxn ang="0">
                    <a:pos x="40" y="121"/>
                  </a:cxn>
                  <a:cxn ang="0">
                    <a:pos x="46" y="116"/>
                  </a:cxn>
                  <a:cxn ang="0">
                    <a:pos x="51" y="124"/>
                  </a:cxn>
                  <a:cxn ang="0">
                    <a:pos x="60" y="124"/>
                  </a:cxn>
                  <a:cxn ang="0">
                    <a:pos x="69" y="119"/>
                  </a:cxn>
                  <a:cxn ang="0">
                    <a:pos x="69" y="82"/>
                  </a:cxn>
                  <a:cxn ang="0">
                    <a:pos x="69" y="54"/>
                  </a:cxn>
                  <a:cxn ang="0">
                    <a:pos x="77" y="54"/>
                  </a:cxn>
                  <a:cxn ang="0">
                    <a:pos x="77" y="17"/>
                  </a:cxn>
                  <a:cxn ang="0">
                    <a:pos x="87" y="14"/>
                  </a:cxn>
                  <a:cxn ang="0">
                    <a:pos x="96" y="15"/>
                  </a:cxn>
                  <a:cxn ang="0">
                    <a:pos x="102" y="14"/>
                  </a:cxn>
                  <a:cxn ang="0">
                    <a:pos x="110" y="11"/>
                  </a:cxn>
                  <a:cxn ang="0">
                    <a:pos x="95" y="9"/>
                  </a:cxn>
                  <a:cxn ang="0">
                    <a:pos x="80" y="14"/>
                  </a:cxn>
                  <a:cxn ang="0">
                    <a:pos x="77" y="12"/>
                  </a:cxn>
                  <a:cxn ang="0">
                    <a:pos x="72" y="12"/>
                  </a:cxn>
                  <a:cxn ang="0">
                    <a:pos x="58" y="9"/>
                  </a:cxn>
                  <a:cxn ang="0">
                    <a:pos x="51" y="8"/>
                  </a:cxn>
                  <a:cxn ang="0">
                    <a:pos x="22" y="8"/>
                  </a:cxn>
                  <a:cxn ang="0">
                    <a:pos x="12" y="3"/>
                  </a:cxn>
                  <a:cxn ang="0">
                    <a:pos x="2" y="6"/>
                  </a:cxn>
                </a:cxnLst>
                <a:rect l="0" t="0" r="r" b="b"/>
                <a:pathLst>
                  <a:path w="110" h="125">
                    <a:moveTo>
                      <a:pt x="2" y="6"/>
                    </a:moveTo>
                    <a:cubicBezTo>
                      <a:pt x="0" y="15"/>
                      <a:pt x="11" y="25"/>
                      <a:pt x="15" y="42"/>
                    </a:cubicBezTo>
                    <a:cubicBezTo>
                      <a:pt x="19" y="57"/>
                      <a:pt x="26" y="49"/>
                      <a:pt x="23" y="68"/>
                    </a:cubicBezTo>
                    <a:cubicBezTo>
                      <a:pt x="23" y="76"/>
                      <a:pt x="28" y="90"/>
                      <a:pt x="29" y="101"/>
                    </a:cubicBezTo>
                    <a:cubicBezTo>
                      <a:pt x="29" y="113"/>
                      <a:pt x="37" y="118"/>
                      <a:pt x="40" y="121"/>
                    </a:cubicBezTo>
                    <a:cubicBezTo>
                      <a:pt x="44" y="119"/>
                      <a:pt x="43" y="113"/>
                      <a:pt x="46" y="116"/>
                    </a:cubicBezTo>
                    <a:cubicBezTo>
                      <a:pt x="49" y="119"/>
                      <a:pt x="44" y="121"/>
                      <a:pt x="51" y="124"/>
                    </a:cubicBezTo>
                    <a:cubicBezTo>
                      <a:pt x="55" y="125"/>
                      <a:pt x="58" y="122"/>
                      <a:pt x="60" y="124"/>
                    </a:cubicBezTo>
                    <a:cubicBezTo>
                      <a:pt x="61" y="125"/>
                      <a:pt x="64" y="121"/>
                      <a:pt x="69" y="119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17"/>
                      <a:pt x="81" y="15"/>
                      <a:pt x="87" y="14"/>
                    </a:cubicBezTo>
                    <a:cubicBezTo>
                      <a:pt x="93" y="14"/>
                      <a:pt x="95" y="12"/>
                      <a:pt x="96" y="15"/>
                    </a:cubicBezTo>
                    <a:cubicBezTo>
                      <a:pt x="98" y="20"/>
                      <a:pt x="99" y="14"/>
                      <a:pt x="102" y="14"/>
                    </a:cubicBezTo>
                    <a:cubicBezTo>
                      <a:pt x="105" y="14"/>
                      <a:pt x="105" y="12"/>
                      <a:pt x="110" y="11"/>
                    </a:cubicBezTo>
                    <a:cubicBezTo>
                      <a:pt x="107" y="6"/>
                      <a:pt x="102" y="8"/>
                      <a:pt x="95" y="9"/>
                    </a:cubicBezTo>
                    <a:cubicBezTo>
                      <a:pt x="95" y="9"/>
                      <a:pt x="83" y="12"/>
                      <a:pt x="80" y="14"/>
                    </a:cubicBezTo>
                    <a:cubicBezTo>
                      <a:pt x="78" y="14"/>
                      <a:pt x="77" y="11"/>
                      <a:pt x="77" y="12"/>
                    </a:cubicBezTo>
                    <a:cubicBezTo>
                      <a:pt x="75" y="14"/>
                      <a:pt x="75" y="14"/>
                      <a:pt x="72" y="12"/>
                    </a:cubicBezTo>
                    <a:cubicBezTo>
                      <a:pt x="69" y="11"/>
                      <a:pt x="60" y="15"/>
                      <a:pt x="58" y="9"/>
                    </a:cubicBezTo>
                    <a:cubicBezTo>
                      <a:pt x="57" y="6"/>
                      <a:pt x="55" y="8"/>
                      <a:pt x="51" y="8"/>
                    </a:cubicBezTo>
                    <a:cubicBezTo>
                      <a:pt x="46" y="8"/>
                      <a:pt x="26" y="8"/>
                      <a:pt x="22" y="8"/>
                    </a:cubicBezTo>
                    <a:cubicBezTo>
                      <a:pt x="17" y="8"/>
                      <a:pt x="19" y="0"/>
                      <a:pt x="12" y="3"/>
                    </a:cubicBezTo>
                    <a:cubicBezTo>
                      <a:pt x="8" y="6"/>
                      <a:pt x="8" y="6"/>
                      <a:pt x="2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1" name="Freeform 103"/>
              <p:cNvSpPr>
                <a:spLocks/>
              </p:cNvSpPr>
              <p:nvPr/>
            </p:nvSpPr>
            <p:spPr bwMode="auto">
              <a:xfrm>
                <a:off x="3011" y="3411"/>
                <a:ext cx="141" cy="18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4" y="3"/>
                  </a:cxn>
                  <a:cxn ang="0">
                    <a:pos x="27" y="5"/>
                  </a:cxn>
                  <a:cxn ang="0">
                    <a:pos x="18" y="3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0" y="44"/>
                  </a:cxn>
                  <a:cxn ang="0">
                    <a:pos x="0" y="72"/>
                  </a:cxn>
                  <a:cxn ang="0">
                    <a:pos x="5" y="88"/>
                  </a:cxn>
                  <a:cxn ang="0">
                    <a:pos x="6" y="94"/>
                  </a:cxn>
                  <a:cxn ang="0">
                    <a:pos x="17" y="89"/>
                  </a:cxn>
                  <a:cxn ang="0">
                    <a:pos x="30" y="80"/>
                  </a:cxn>
                  <a:cxn ang="0">
                    <a:pos x="46" y="75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73" y="46"/>
                  </a:cxn>
                  <a:cxn ang="0">
                    <a:pos x="65" y="39"/>
                  </a:cxn>
                  <a:cxn ang="0">
                    <a:pos x="61" y="30"/>
                  </a:cxn>
                  <a:cxn ang="0">
                    <a:pos x="58" y="25"/>
                  </a:cxn>
                  <a:cxn ang="0">
                    <a:pos x="47" y="16"/>
                  </a:cxn>
                  <a:cxn ang="0">
                    <a:pos x="41" y="0"/>
                  </a:cxn>
                </a:cxnLst>
                <a:rect l="0" t="0" r="r" b="b"/>
                <a:pathLst>
                  <a:path w="73" h="95">
                    <a:moveTo>
                      <a:pt x="41" y="0"/>
                    </a:moveTo>
                    <a:cubicBezTo>
                      <a:pt x="37" y="2"/>
                      <a:pt x="37" y="3"/>
                      <a:pt x="34" y="3"/>
                    </a:cubicBezTo>
                    <a:cubicBezTo>
                      <a:pt x="30" y="3"/>
                      <a:pt x="29" y="10"/>
                      <a:pt x="27" y="5"/>
                    </a:cubicBezTo>
                    <a:cubicBezTo>
                      <a:pt x="26" y="2"/>
                      <a:pt x="24" y="3"/>
                      <a:pt x="18" y="3"/>
                    </a:cubicBezTo>
                    <a:cubicBezTo>
                      <a:pt x="12" y="5"/>
                      <a:pt x="8" y="7"/>
                      <a:pt x="8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75"/>
                      <a:pt x="6" y="84"/>
                      <a:pt x="5" y="88"/>
                    </a:cubicBezTo>
                    <a:cubicBezTo>
                      <a:pt x="3" y="89"/>
                      <a:pt x="3" y="94"/>
                      <a:pt x="6" y="94"/>
                    </a:cubicBezTo>
                    <a:cubicBezTo>
                      <a:pt x="9" y="92"/>
                      <a:pt x="11" y="95"/>
                      <a:pt x="17" y="89"/>
                    </a:cubicBezTo>
                    <a:cubicBezTo>
                      <a:pt x="21" y="83"/>
                      <a:pt x="20" y="72"/>
                      <a:pt x="30" y="80"/>
                    </a:cubicBezTo>
                    <a:cubicBezTo>
                      <a:pt x="41" y="86"/>
                      <a:pt x="43" y="80"/>
                      <a:pt x="46" y="75"/>
                    </a:cubicBezTo>
                    <a:cubicBezTo>
                      <a:pt x="47" y="69"/>
                      <a:pt x="53" y="70"/>
                      <a:pt x="55" y="63"/>
                    </a:cubicBezTo>
                    <a:cubicBezTo>
                      <a:pt x="56" y="56"/>
                      <a:pt x="61" y="58"/>
                      <a:pt x="62" y="53"/>
                    </a:cubicBezTo>
                    <a:cubicBezTo>
                      <a:pt x="64" y="49"/>
                      <a:pt x="68" y="50"/>
                      <a:pt x="73" y="46"/>
                    </a:cubicBezTo>
                    <a:cubicBezTo>
                      <a:pt x="72" y="41"/>
                      <a:pt x="70" y="41"/>
                      <a:pt x="65" y="39"/>
                    </a:cubicBezTo>
                    <a:cubicBezTo>
                      <a:pt x="62" y="38"/>
                      <a:pt x="59" y="35"/>
                      <a:pt x="61" y="30"/>
                    </a:cubicBezTo>
                    <a:cubicBezTo>
                      <a:pt x="61" y="25"/>
                      <a:pt x="58" y="30"/>
                      <a:pt x="58" y="25"/>
                    </a:cubicBezTo>
                    <a:cubicBezTo>
                      <a:pt x="58" y="22"/>
                      <a:pt x="49" y="22"/>
                      <a:pt x="47" y="16"/>
                    </a:cubicBezTo>
                    <a:cubicBezTo>
                      <a:pt x="46" y="11"/>
                      <a:pt x="43" y="8"/>
                      <a:pt x="41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2" name="Freeform 104"/>
              <p:cNvSpPr>
                <a:spLocks/>
              </p:cNvSpPr>
              <p:nvPr/>
            </p:nvSpPr>
            <p:spPr bwMode="auto">
              <a:xfrm>
                <a:off x="3090" y="3368"/>
                <a:ext cx="124" cy="134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38"/>
                  </a:cxn>
                  <a:cxn ang="0">
                    <a:pos x="17" y="47"/>
                  </a:cxn>
                  <a:cxn ang="0">
                    <a:pos x="20" y="52"/>
                  </a:cxn>
                  <a:cxn ang="0">
                    <a:pos x="24" y="61"/>
                  </a:cxn>
                  <a:cxn ang="0">
                    <a:pos x="32" y="67"/>
                  </a:cxn>
                  <a:cxn ang="0">
                    <a:pos x="43" y="69"/>
                  </a:cxn>
                  <a:cxn ang="0">
                    <a:pos x="47" y="69"/>
                  </a:cxn>
                  <a:cxn ang="0">
                    <a:pos x="55" y="59"/>
                  </a:cxn>
                  <a:cxn ang="0">
                    <a:pos x="61" y="47"/>
                  </a:cxn>
                  <a:cxn ang="0">
                    <a:pos x="59" y="38"/>
                  </a:cxn>
                  <a:cxn ang="0">
                    <a:pos x="59" y="33"/>
                  </a:cxn>
                  <a:cxn ang="0">
                    <a:pos x="61" y="17"/>
                  </a:cxn>
                  <a:cxn ang="0">
                    <a:pos x="59" y="11"/>
                  </a:cxn>
                  <a:cxn ang="0">
                    <a:pos x="50" y="7"/>
                  </a:cxn>
                  <a:cxn ang="0">
                    <a:pos x="41" y="0"/>
                  </a:cxn>
                  <a:cxn ang="0">
                    <a:pos x="31" y="3"/>
                  </a:cxn>
                  <a:cxn ang="0">
                    <a:pos x="26" y="11"/>
                  </a:cxn>
                  <a:cxn ang="0">
                    <a:pos x="14" y="24"/>
                  </a:cxn>
                  <a:cxn ang="0">
                    <a:pos x="6" y="24"/>
                  </a:cxn>
                  <a:cxn ang="0">
                    <a:pos x="0" y="22"/>
                  </a:cxn>
                </a:cxnLst>
                <a:rect l="0" t="0" r="r" b="b"/>
                <a:pathLst>
                  <a:path w="64" h="69">
                    <a:moveTo>
                      <a:pt x="0" y="22"/>
                    </a:moveTo>
                    <a:cubicBezTo>
                      <a:pt x="2" y="30"/>
                      <a:pt x="5" y="33"/>
                      <a:pt x="6" y="38"/>
                    </a:cubicBezTo>
                    <a:cubicBezTo>
                      <a:pt x="8" y="44"/>
                      <a:pt x="17" y="44"/>
                      <a:pt x="17" y="47"/>
                    </a:cubicBezTo>
                    <a:cubicBezTo>
                      <a:pt x="17" y="52"/>
                      <a:pt x="20" y="47"/>
                      <a:pt x="20" y="52"/>
                    </a:cubicBezTo>
                    <a:cubicBezTo>
                      <a:pt x="18" y="56"/>
                      <a:pt x="21" y="59"/>
                      <a:pt x="24" y="61"/>
                    </a:cubicBezTo>
                    <a:cubicBezTo>
                      <a:pt x="29" y="63"/>
                      <a:pt x="31" y="63"/>
                      <a:pt x="32" y="67"/>
                    </a:cubicBezTo>
                    <a:cubicBezTo>
                      <a:pt x="37" y="66"/>
                      <a:pt x="40" y="69"/>
                      <a:pt x="43" y="69"/>
                    </a:cubicBezTo>
                    <a:cubicBezTo>
                      <a:pt x="44" y="67"/>
                      <a:pt x="46" y="69"/>
                      <a:pt x="47" y="69"/>
                    </a:cubicBezTo>
                    <a:cubicBezTo>
                      <a:pt x="47" y="69"/>
                      <a:pt x="53" y="63"/>
                      <a:pt x="55" y="59"/>
                    </a:cubicBezTo>
                    <a:cubicBezTo>
                      <a:pt x="58" y="56"/>
                      <a:pt x="55" y="55"/>
                      <a:pt x="61" y="47"/>
                    </a:cubicBezTo>
                    <a:cubicBezTo>
                      <a:pt x="64" y="41"/>
                      <a:pt x="58" y="42"/>
                      <a:pt x="59" y="38"/>
                    </a:cubicBezTo>
                    <a:cubicBezTo>
                      <a:pt x="61" y="35"/>
                      <a:pt x="58" y="33"/>
                      <a:pt x="59" y="33"/>
                    </a:cubicBezTo>
                    <a:cubicBezTo>
                      <a:pt x="61" y="33"/>
                      <a:pt x="62" y="21"/>
                      <a:pt x="61" y="17"/>
                    </a:cubicBezTo>
                    <a:cubicBezTo>
                      <a:pt x="59" y="13"/>
                      <a:pt x="62" y="13"/>
                      <a:pt x="59" y="11"/>
                    </a:cubicBezTo>
                    <a:cubicBezTo>
                      <a:pt x="56" y="8"/>
                      <a:pt x="55" y="10"/>
                      <a:pt x="50" y="7"/>
                    </a:cubicBezTo>
                    <a:cubicBezTo>
                      <a:pt x="46" y="2"/>
                      <a:pt x="40" y="8"/>
                      <a:pt x="41" y="0"/>
                    </a:cubicBezTo>
                    <a:cubicBezTo>
                      <a:pt x="38" y="2"/>
                      <a:pt x="35" y="0"/>
                      <a:pt x="31" y="3"/>
                    </a:cubicBezTo>
                    <a:cubicBezTo>
                      <a:pt x="26" y="7"/>
                      <a:pt x="31" y="10"/>
                      <a:pt x="26" y="11"/>
                    </a:cubicBezTo>
                    <a:cubicBezTo>
                      <a:pt x="20" y="14"/>
                      <a:pt x="17" y="19"/>
                      <a:pt x="14" y="24"/>
                    </a:cubicBezTo>
                    <a:cubicBezTo>
                      <a:pt x="11" y="28"/>
                      <a:pt x="9" y="22"/>
                      <a:pt x="6" y="24"/>
                    </a:cubicBezTo>
                    <a:cubicBezTo>
                      <a:pt x="5" y="25"/>
                      <a:pt x="5" y="22"/>
                      <a:pt x="0" y="2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3" name="Freeform 105"/>
              <p:cNvSpPr>
                <a:spLocks/>
              </p:cNvSpPr>
              <p:nvPr/>
            </p:nvSpPr>
            <p:spPr bwMode="auto">
              <a:xfrm>
                <a:off x="2955" y="3496"/>
                <a:ext cx="254" cy="258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13" y="3"/>
                  </a:cxn>
                  <a:cxn ang="0">
                    <a:pos x="117" y="3"/>
                  </a:cxn>
                  <a:cxn ang="0">
                    <a:pos x="123" y="40"/>
                  </a:cxn>
                  <a:cxn ang="0">
                    <a:pos x="114" y="43"/>
                  </a:cxn>
                  <a:cxn ang="0">
                    <a:pos x="122" y="54"/>
                  </a:cxn>
                  <a:cxn ang="0">
                    <a:pos x="125" y="48"/>
                  </a:cxn>
                  <a:cxn ang="0">
                    <a:pos x="131" y="48"/>
                  </a:cxn>
                  <a:cxn ang="0">
                    <a:pos x="116" y="81"/>
                  </a:cxn>
                  <a:cxn ang="0">
                    <a:pos x="102" y="101"/>
                  </a:cxn>
                  <a:cxn ang="0">
                    <a:pos x="84" y="119"/>
                  </a:cxn>
                  <a:cxn ang="0">
                    <a:pos x="73" y="123"/>
                  </a:cxn>
                  <a:cxn ang="0">
                    <a:pos x="67" y="124"/>
                  </a:cxn>
                  <a:cxn ang="0">
                    <a:pos x="56" y="124"/>
                  </a:cxn>
                  <a:cxn ang="0">
                    <a:pos x="47" y="124"/>
                  </a:cxn>
                  <a:cxn ang="0">
                    <a:pos x="41" y="127"/>
                  </a:cxn>
                  <a:cxn ang="0">
                    <a:pos x="34" y="129"/>
                  </a:cxn>
                  <a:cxn ang="0">
                    <a:pos x="29" y="132"/>
                  </a:cxn>
                  <a:cxn ang="0">
                    <a:pos x="24" y="132"/>
                  </a:cxn>
                  <a:cxn ang="0">
                    <a:pos x="23" y="129"/>
                  </a:cxn>
                  <a:cxn ang="0">
                    <a:pos x="20" y="126"/>
                  </a:cxn>
                  <a:cxn ang="0">
                    <a:pos x="17" y="126"/>
                  </a:cxn>
                  <a:cxn ang="0">
                    <a:pos x="15" y="123"/>
                  </a:cxn>
                  <a:cxn ang="0">
                    <a:pos x="12" y="116"/>
                  </a:cxn>
                  <a:cxn ang="0">
                    <a:pos x="12" y="110"/>
                  </a:cxn>
                  <a:cxn ang="0">
                    <a:pos x="11" y="95"/>
                  </a:cxn>
                  <a:cxn ang="0">
                    <a:pos x="0" y="67"/>
                  </a:cxn>
                  <a:cxn ang="0">
                    <a:pos x="6" y="62"/>
                  </a:cxn>
                  <a:cxn ang="0">
                    <a:pos x="11" y="70"/>
                  </a:cxn>
                  <a:cxn ang="0">
                    <a:pos x="20" y="70"/>
                  </a:cxn>
                  <a:cxn ang="0">
                    <a:pos x="29" y="65"/>
                  </a:cxn>
                  <a:cxn ang="0">
                    <a:pos x="29" y="28"/>
                  </a:cxn>
                  <a:cxn ang="0">
                    <a:pos x="34" y="43"/>
                  </a:cxn>
                  <a:cxn ang="0">
                    <a:pos x="35" y="50"/>
                  </a:cxn>
                  <a:cxn ang="0">
                    <a:pos x="46" y="45"/>
                  </a:cxn>
                  <a:cxn ang="0">
                    <a:pos x="59" y="36"/>
                  </a:cxn>
                  <a:cxn ang="0">
                    <a:pos x="75" y="31"/>
                  </a:cxn>
                  <a:cxn ang="0">
                    <a:pos x="84" y="19"/>
                  </a:cxn>
                  <a:cxn ang="0">
                    <a:pos x="91" y="9"/>
                  </a:cxn>
                  <a:cxn ang="0">
                    <a:pos x="102" y="1"/>
                  </a:cxn>
                </a:cxnLst>
                <a:rect l="0" t="0" r="r" b="b"/>
                <a:pathLst>
                  <a:path w="131" h="133">
                    <a:moveTo>
                      <a:pt x="102" y="1"/>
                    </a:moveTo>
                    <a:cubicBezTo>
                      <a:pt x="107" y="0"/>
                      <a:pt x="110" y="3"/>
                      <a:pt x="113" y="3"/>
                    </a:cubicBezTo>
                    <a:cubicBezTo>
                      <a:pt x="114" y="1"/>
                      <a:pt x="116" y="3"/>
                      <a:pt x="117" y="3"/>
                    </a:cubicBezTo>
                    <a:cubicBezTo>
                      <a:pt x="120" y="11"/>
                      <a:pt x="125" y="31"/>
                      <a:pt x="123" y="40"/>
                    </a:cubicBezTo>
                    <a:cubicBezTo>
                      <a:pt x="117" y="36"/>
                      <a:pt x="116" y="39"/>
                      <a:pt x="114" y="43"/>
                    </a:cubicBezTo>
                    <a:cubicBezTo>
                      <a:pt x="113" y="50"/>
                      <a:pt x="119" y="54"/>
                      <a:pt x="122" y="54"/>
                    </a:cubicBezTo>
                    <a:cubicBezTo>
                      <a:pt x="125" y="54"/>
                      <a:pt x="122" y="48"/>
                      <a:pt x="125" y="48"/>
                    </a:cubicBezTo>
                    <a:cubicBezTo>
                      <a:pt x="131" y="48"/>
                      <a:pt x="131" y="48"/>
                      <a:pt x="131" y="48"/>
                    </a:cubicBezTo>
                    <a:cubicBezTo>
                      <a:pt x="128" y="74"/>
                      <a:pt x="123" y="62"/>
                      <a:pt x="116" y="81"/>
                    </a:cubicBezTo>
                    <a:cubicBezTo>
                      <a:pt x="108" y="98"/>
                      <a:pt x="105" y="95"/>
                      <a:pt x="102" y="101"/>
                    </a:cubicBezTo>
                    <a:cubicBezTo>
                      <a:pt x="94" y="112"/>
                      <a:pt x="87" y="116"/>
                      <a:pt x="84" y="119"/>
                    </a:cubicBezTo>
                    <a:cubicBezTo>
                      <a:pt x="79" y="123"/>
                      <a:pt x="73" y="119"/>
                      <a:pt x="73" y="123"/>
                    </a:cubicBezTo>
                    <a:cubicBezTo>
                      <a:pt x="75" y="126"/>
                      <a:pt x="69" y="121"/>
                      <a:pt x="67" y="124"/>
                    </a:cubicBezTo>
                    <a:cubicBezTo>
                      <a:pt x="64" y="129"/>
                      <a:pt x="58" y="123"/>
                      <a:pt x="56" y="124"/>
                    </a:cubicBezTo>
                    <a:cubicBezTo>
                      <a:pt x="53" y="126"/>
                      <a:pt x="50" y="123"/>
                      <a:pt x="47" y="124"/>
                    </a:cubicBezTo>
                    <a:cubicBezTo>
                      <a:pt x="44" y="124"/>
                      <a:pt x="46" y="126"/>
                      <a:pt x="41" y="127"/>
                    </a:cubicBezTo>
                    <a:cubicBezTo>
                      <a:pt x="37" y="129"/>
                      <a:pt x="38" y="127"/>
                      <a:pt x="34" y="129"/>
                    </a:cubicBezTo>
                    <a:cubicBezTo>
                      <a:pt x="29" y="129"/>
                      <a:pt x="31" y="133"/>
                      <a:pt x="29" y="132"/>
                    </a:cubicBezTo>
                    <a:cubicBezTo>
                      <a:pt x="28" y="132"/>
                      <a:pt x="26" y="133"/>
                      <a:pt x="24" y="132"/>
                    </a:cubicBezTo>
                    <a:cubicBezTo>
                      <a:pt x="24" y="130"/>
                      <a:pt x="23" y="132"/>
                      <a:pt x="23" y="129"/>
                    </a:cubicBezTo>
                    <a:cubicBezTo>
                      <a:pt x="23" y="126"/>
                      <a:pt x="20" y="130"/>
                      <a:pt x="20" y="126"/>
                    </a:cubicBezTo>
                    <a:cubicBezTo>
                      <a:pt x="20" y="124"/>
                      <a:pt x="17" y="124"/>
                      <a:pt x="17" y="126"/>
                    </a:cubicBezTo>
                    <a:cubicBezTo>
                      <a:pt x="15" y="129"/>
                      <a:pt x="14" y="124"/>
                      <a:pt x="15" y="123"/>
                    </a:cubicBezTo>
                    <a:cubicBezTo>
                      <a:pt x="17" y="121"/>
                      <a:pt x="15" y="119"/>
                      <a:pt x="12" y="116"/>
                    </a:cubicBezTo>
                    <a:cubicBezTo>
                      <a:pt x="9" y="112"/>
                      <a:pt x="11" y="109"/>
                      <a:pt x="12" y="110"/>
                    </a:cubicBezTo>
                    <a:cubicBezTo>
                      <a:pt x="14" y="112"/>
                      <a:pt x="18" y="105"/>
                      <a:pt x="11" y="95"/>
                    </a:cubicBezTo>
                    <a:cubicBezTo>
                      <a:pt x="3" y="81"/>
                      <a:pt x="6" y="74"/>
                      <a:pt x="0" y="67"/>
                    </a:cubicBezTo>
                    <a:cubicBezTo>
                      <a:pt x="5" y="65"/>
                      <a:pt x="3" y="59"/>
                      <a:pt x="6" y="62"/>
                    </a:cubicBezTo>
                    <a:cubicBezTo>
                      <a:pt x="9" y="65"/>
                      <a:pt x="5" y="67"/>
                      <a:pt x="11" y="70"/>
                    </a:cubicBezTo>
                    <a:cubicBezTo>
                      <a:pt x="15" y="71"/>
                      <a:pt x="18" y="68"/>
                      <a:pt x="20" y="70"/>
                    </a:cubicBezTo>
                    <a:cubicBezTo>
                      <a:pt x="21" y="71"/>
                      <a:pt x="24" y="67"/>
                      <a:pt x="29" y="65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2" y="31"/>
                      <a:pt x="35" y="40"/>
                      <a:pt x="34" y="43"/>
                    </a:cubicBezTo>
                    <a:cubicBezTo>
                      <a:pt x="32" y="45"/>
                      <a:pt x="32" y="50"/>
                      <a:pt x="35" y="50"/>
                    </a:cubicBezTo>
                    <a:cubicBezTo>
                      <a:pt x="38" y="48"/>
                      <a:pt x="40" y="51"/>
                      <a:pt x="46" y="45"/>
                    </a:cubicBezTo>
                    <a:cubicBezTo>
                      <a:pt x="50" y="39"/>
                      <a:pt x="49" y="28"/>
                      <a:pt x="59" y="36"/>
                    </a:cubicBezTo>
                    <a:cubicBezTo>
                      <a:pt x="70" y="42"/>
                      <a:pt x="72" y="36"/>
                      <a:pt x="75" y="31"/>
                    </a:cubicBezTo>
                    <a:cubicBezTo>
                      <a:pt x="76" y="25"/>
                      <a:pt x="82" y="26"/>
                      <a:pt x="84" y="19"/>
                    </a:cubicBezTo>
                    <a:cubicBezTo>
                      <a:pt x="85" y="12"/>
                      <a:pt x="90" y="14"/>
                      <a:pt x="91" y="9"/>
                    </a:cubicBezTo>
                    <a:cubicBezTo>
                      <a:pt x="93" y="5"/>
                      <a:pt x="98" y="6"/>
                      <a:pt x="102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4" name="Freeform 106"/>
              <p:cNvSpPr>
                <a:spLocks/>
              </p:cNvSpPr>
              <p:nvPr/>
            </p:nvSpPr>
            <p:spPr bwMode="auto">
              <a:xfrm>
                <a:off x="3114" y="3618"/>
                <a:ext cx="44" cy="53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3" y="13"/>
                  </a:cxn>
                  <a:cxn ang="0">
                    <a:pos x="15" y="3"/>
                  </a:cxn>
                  <a:cxn ang="0">
                    <a:pos x="20" y="14"/>
                  </a:cxn>
                  <a:cxn ang="0">
                    <a:pos x="11" y="22"/>
                  </a:cxn>
                  <a:cxn ang="0">
                    <a:pos x="8" y="25"/>
                  </a:cxn>
                </a:cxnLst>
                <a:rect l="0" t="0" r="r" b="b"/>
                <a:pathLst>
                  <a:path w="23" h="27">
                    <a:moveTo>
                      <a:pt x="8" y="25"/>
                    </a:moveTo>
                    <a:cubicBezTo>
                      <a:pt x="5" y="21"/>
                      <a:pt x="0" y="18"/>
                      <a:pt x="3" y="13"/>
                    </a:cubicBezTo>
                    <a:cubicBezTo>
                      <a:pt x="6" y="8"/>
                      <a:pt x="14" y="0"/>
                      <a:pt x="15" y="3"/>
                    </a:cubicBezTo>
                    <a:cubicBezTo>
                      <a:pt x="18" y="7"/>
                      <a:pt x="23" y="8"/>
                      <a:pt x="20" y="14"/>
                    </a:cubicBezTo>
                    <a:cubicBezTo>
                      <a:pt x="18" y="19"/>
                      <a:pt x="12" y="19"/>
                      <a:pt x="11" y="22"/>
                    </a:cubicBezTo>
                    <a:cubicBezTo>
                      <a:pt x="9" y="25"/>
                      <a:pt x="9" y="27"/>
                      <a:pt x="8" y="2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5" name="Freeform 107"/>
              <p:cNvSpPr>
                <a:spLocks/>
              </p:cNvSpPr>
              <p:nvPr/>
            </p:nvSpPr>
            <p:spPr bwMode="auto">
              <a:xfrm>
                <a:off x="3174" y="3564"/>
                <a:ext cx="23" cy="3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2" y="13"/>
                  </a:cxn>
                  <a:cxn ang="0">
                    <a:pos x="9" y="19"/>
                  </a:cxn>
                  <a:cxn ang="0">
                    <a:pos x="1" y="8"/>
                  </a:cxn>
                  <a:cxn ang="0">
                    <a:pos x="10" y="5"/>
                  </a:cxn>
                </a:cxnLst>
                <a:rect l="0" t="0" r="r" b="b"/>
                <a:pathLst>
                  <a:path w="12" h="19">
                    <a:moveTo>
                      <a:pt x="10" y="5"/>
                    </a:moveTo>
                    <a:cubicBezTo>
                      <a:pt x="12" y="13"/>
                      <a:pt x="12" y="13"/>
                      <a:pt x="12" y="13"/>
                    </a:cubicBezTo>
                    <a:cubicBezTo>
                      <a:pt x="9" y="13"/>
                      <a:pt x="12" y="19"/>
                      <a:pt x="9" y="19"/>
                    </a:cubicBezTo>
                    <a:cubicBezTo>
                      <a:pt x="6" y="19"/>
                      <a:pt x="0" y="15"/>
                      <a:pt x="1" y="8"/>
                    </a:cubicBezTo>
                    <a:cubicBezTo>
                      <a:pt x="3" y="4"/>
                      <a:pt x="4" y="0"/>
                      <a:pt x="10" y="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6" name="Freeform 108"/>
              <p:cNvSpPr>
                <a:spLocks/>
              </p:cNvSpPr>
              <p:nvPr/>
            </p:nvSpPr>
            <p:spPr bwMode="auto">
              <a:xfrm>
                <a:off x="3203" y="3252"/>
                <a:ext cx="54" cy="151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9" y="50"/>
                  </a:cxn>
                  <a:cxn ang="0">
                    <a:pos x="15" y="58"/>
                  </a:cxn>
                  <a:cxn ang="0">
                    <a:pos x="15" y="67"/>
                  </a:cxn>
                  <a:cxn ang="0">
                    <a:pos x="19" y="76"/>
                  </a:cxn>
                  <a:cxn ang="0">
                    <a:pos x="21" y="72"/>
                  </a:cxn>
                  <a:cxn ang="0">
                    <a:pos x="24" y="67"/>
                  </a:cxn>
                  <a:cxn ang="0">
                    <a:pos x="25" y="59"/>
                  </a:cxn>
                  <a:cxn ang="0">
                    <a:pos x="22" y="47"/>
                  </a:cxn>
                  <a:cxn ang="0">
                    <a:pos x="15" y="37"/>
                  </a:cxn>
                  <a:cxn ang="0">
                    <a:pos x="15" y="25"/>
                  </a:cxn>
                  <a:cxn ang="0">
                    <a:pos x="16" y="20"/>
                  </a:cxn>
                  <a:cxn ang="0">
                    <a:pos x="15" y="11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8"/>
                  </a:cxn>
                  <a:cxn ang="0">
                    <a:pos x="7" y="14"/>
                  </a:cxn>
                  <a:cxn ang="0">
                    <a:pos x="6" y="19"/>
                  </a:cxn>
                  <a:cxn ang="0">
                    <a:pos x="6" y="25"/>
                  </a:cxn>
                  <a:cxn ang="0">
                    <a:pos x="6" y="31"/>
                  </a:cxn>
                  <a:cxn ang="0">
                    <a:pos x="1" y="41"/>
                  </a:cxn>
                  <a:cxn ang="0">
                    <a:pos x="4" y="45"/>
                  </a:cxn>
                </a:cxnLst>
                <a:rect l="0" t="0" r="r" b="b"/>
                <a:pathLst>
                  <a:path w="28" h="78">
                    <a:moveTo>
                      <a:pt x="4" y="45"/>
                    </a:moveTo>
                    <a:cubicBezTo>
                      <a:pt x="6" y="48"/>
                      <a:pt x="7" y="51"/>
                      <a:pt x="9" y="50"/>
                    </a:cubicBezTo>
                    <a:cubicBezTo>
                      <a:pt x="15" y="48"/>
                      <a:pt x="16" y="51"/>
                      <a:pt x="15" y="58"/>
                    </a:cubicBezTo>
                    <a:cubicBezTo>
                      <a:pt x="15" y="64"/>
                      <a:pt x="10" y="62"/>
                      <a:pt x="15" y="67"/>
                    </a:cubicBezTo>
                    <a:cubicBezTo>
                      <a:pt x="19" y="73"/>
                      <a:pt x="18" y="76"/>
                      <a:pt x="19" y="76"/>
                    </a:cubicBezTo>
                    <a:cubicBezTo>
                      <a:pt x="21" y="78"/>
                      <a:pt x="21" y="75"/>
                      <a:pt x="21" y="72"/>
                    </a:cubicBezTo>
                    <a:cubicBezTo>
                      <a:pt x="19" y="69"/>
                      <a:pt x="21" y="67"/>
                      <a:pt x="24" y="67"/>
                    </a:cubicBezTo>
                    <a:cubicBezTo>
                      <a:pt x="25" y="65"/>
                      <a:pt x="25" y="64"/>
                      <a:pt x="25" y="59"/>
                    </a:cubicBezTo>
                    <a:cubicBezTo>
                      <a:pt x="25" y="55"/>
                      <a:pt x="28" y="53"/>
                      <a:pt x="22" y="47"/>
                    </a:cubicBezTo>
                    <a:cubicBezTo>
                      <a:pt x="18" y="41"/>
                      <a:pt x="16" y="41"/>
                      <a:pt x="15" y="37"/>
                    </a:cubicBezTo>
                    <a:cubicBezTo>
                      <a:pt x="15" y="33"/>
                      <a:pt x="13" y="28"/>
                      <a:pt x="15" y="25"/>
                    </a:cubicBezTo>
                    <a:cubicBezTo>
                      <a:pt x="16" y="24"/>
                      <a:pt x="15" y="22"/>
                      <a:pt x="16" y="20"/>
                    </a:cubicBezTo>
                    <a:cubicBezTo>
                      <a:pt x="13" y="16"/>
                      <a:pt x="16" y="16"/>
                      <a:pt x="15" y="11"/>
                    </a:cubicBezTo>
                    <a:cubicBezTo>
                      <a:pt x="13" y="6"/>
                      <a:pt x="12" y="3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3" y="3"/>
                      <a:pt x="3" y="0"/>
                      <a:pt x="6" y="3"/>
                    </a:cubicBezTo>
                    <a:cubicBezTo>
                      <a:pt x="7" y="5"/>
                      <a:pt x="4" y="5"/>
                      <a:pt x="6" y="8"/>
                    </a:cubicBezTo>
                    <a:cubicBezTo>
                      <a:pt x="9" y="10"/>
                      <a:pt x="9" y="11"/>
                      <a:pt x="7" y="14"/>
                    </a:cubicBezTo>
                    <a:cubicBezTo>
                      <a:pt x="4" y="16"/>
                      <a:pt x="7" y="17"/>
                      <a:pt x="6" y="19"/>
                    </a:cubicBezTo>
                    <a:cubicBezTo>
                      <a:pt x="4" y="20"/>
                      <a:pt x="6" y="22"/>
                      <a:pt x="6" y="25"/>
                    </a:cubicBezTo>
                    <a:cubicBezTo>
                      <a:pt x="4" y="30"/>
                      <a:pt x="9" y="31"/>
                      <a:pt x="6" y="31"/>
                    </a:cubicBezTo>
                    <a:cubicBezTo>
                      <a:pt x="1" y="31"/>
                      <a:pt x="4" y="37"/>
                      <a:pt x="1" y="41"/>
                    </a:cubicBezTo>
                    <a:cubicBezTo>
                      <a:pt x="0" y="42"/>
                      <a:pt x="3" y="44"/>
                      <a:pt x="4" y="4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7" name="Freeform 109"/>
              <p:cNvSpPr>
                <a:spLocks/>
              </p:cNvSpPr>
              <p:nvPr/>
            </p:nvSpPr>
            <p:spPr bwMode="auto">
              <a:xfrm>
                <a:off x="2904" y="2621"/>
                <a:ext cx="171" cy="311"/>
              </a:xfrm>
              <a:custGeom>
                <a:avLst/>
                <a:gdLst/>
                <a:ahLst/>
                <a:cxnLst>
                  <a:cxn ang="0">
                    <a:pos x="18" y="159"/>
                  </a:cxn>
                  <a:cxn ang="0">
                    <a:pos x="26" y="157"/>
                  </a:cxn>
                  <a:cxn ang="0">
                    <a:pos x="31" y="157"/>
                  </a:cxn>
                  <a:cxn ang="0">
                    <a:pos x="46" y="151"/>
                  </a:cxn>
                  <a:cxn ang="0">
                    <a:pos x="46" y="145"/>
                  </a:cxn>
                  <a:cxn ang="0">
                    <a:pos x="62" y="138"/>
                  </a:cxn>
                  <a:cxn ang="0">
                    <a:pos x="67" y="129"/>
                  </a:cxn>
                  <a:cxn ang="0">
                    <a:pos x="77" y="126"/>
                  </a:cxn>
                  <a:cxn ang="0">
                    <a:pos x="74" y="118"/>
                  </a:cxn>
                  <a:cxn ang="0">
                    <a:pos x="73" y="110"/>
                  </a:cxn>
                  <a:cxn ang="0">
                    <a:pos x="68" y="109"/>
                  </a:cxn>
                  <a:cxn ang="0">
                    <a:pos x="71" y="100"/>
                  </a:cxn>
                  <a:cxn ang="0">
                    <a:pos x="73" y="92"/>
                  </a:cxn>
                  <a:cxn ang="0">
                    <a:pos x="76" y="87"/>
                  </a:cxn>
                  <a:cxn ang="0">
                    <a:pos x="77" y="82"/>
                  </a:cxn>
                  <a:cxn ang="0">
                    <a:pos x="84" y="78"/>
                  </a:cxn>
                  <a:cxn ang="0">
                    <a:pos x="85" y="76"/>
                  </a:cxn>
                  <a:cxn ang="0">
                    <a:pos x="85" y="40"/>
                  </a:cxn>
                  <a:cxn ang="0">
                    <a:pos x="23" y="0"/>
                  </a:cxn>
                  <a:cxn ang="0">
                    <a:pos x="14" y="5"/>
                  </a:cxn>
                  <a:cxn ang="0">
                    <a:pos x="18" y="27"/>
                  </a:cxn>
                  <a:cxn ang="0">
                    <a:pos x="20" y="44"/>
                  </a:cxn>
                  <a:cxn ang="0">
                    <a:pos x="17" y="68"/>
                  </a:cxn>
                  <a:cxn ang="0">
                    <a:pos x="3" y="98"/>
                  </a:cxn>
                  <a:cxn ang="0">
                    <a:pos x="8" y="104"/>
                  </a:cxn>
                  <a:cxn ang="0">
                    <a:pos x="12" y="107"/>
                  </a:cxn>
                  <a:cxn ang="0">
                    <a:pos x="14" y="114"/>
                  </a:cxn>
                  <a:cxn ang="0">
                    <a:pos x="20" y="134"/>
                  </a:cxn>
                  <a:cxn ang="0">
                    <a:pos x="11" y="135"/>
                  </a:cxn>
                  <a:cxn ang="0">
                    <a:pos x="8" y="140"/>
                  </a:cxn>
                  <a:cxn ang="0">
                    <a:pos x="17" y="152"/>
                  </a:cxn>
                  <a:cxn ang="0">
                    <a:pos x="18" y="159"/>
                  </a:cxn>
                </a:cxnLst>
                <a:rect l="0" t="0" r="r" b="b"/>
                <a:pathLst>
                  <a:path w="88" h="160">
                    <a:moveTo>
                      <a:pt x="18" y="159"/>
                    </a:moveTo>
                    <a:cubicBezTo>
                      <a:pt x="21" y="160"/>
                      <a:pt x="24" y="159"/>
                      <a:pt x="26" y="157"/>
                    </a:cubicBezTo>
                    <a:cubicBezTo>
                      <a:pt x="27" y="154"/>
                      <a:pt x="27" y="160"/>
                      <a:pt x="31" y="157"/>
                    </a:cubicBezTo>
                    <a:cubicBezTo>
                      <a:pt x="37" y="152"/>
                      <a:pt x="41" y="157"/>
                      <a:pt x="46" y="151"/>
                    </a:cubicBezTo>
                    <a:cubicBezTo>
                      <a:pt x="49" y="146"/>
                      <a:pt x="44" y="146"/>
                      <a:pt x="46" y="145"/>
                    </a:cubicBezTo>
                    <a:cubicBezTo>
                      <a:pt x="47" y="143"/>
                      <a:pt x="56" y="146"/>
                      <a:pt x="62" y="138"/>
                    </a:cubicBezTo>
                    <a:cubicBezTo>
                      <a:pt x="67" y="131"/>
                      <a:pt x="68" y="134"/>
                      <a:pt x="67" y="129"/>
                    </a:cubicBezTo>
                    <a:cubicBezTo>
                      <a:pt x="67" y="128"/>
                      <a:pt x="74" y="124"/>
                      <a:pt x="77" y="126"/>
                    </a:cubicBezTo>
                    <a:cubicBezTo>
                      <a:pt x="79" y="120"/>
                      <a:pt x="74" y="123"/>
                      <a:pt x="74" y="118"/>
                    </a:cubicBezTo>
                    <a:cubicBezTo>
                      <a:pt x="74" y="114"/>
                      <a:pt x="73" y="115"/>
                      <a:pt x="73" y="110"/>
                    </a:cubicBezTo>
                    <a:cubicBezTo>
                      <a:pt x="73" y="106"/>
                      <a:pt x="70" y="110"/>
                      <a:pt x="68" y="109"/>
                    </a:cubicBezTo>
                    <a:cubicBezTo>
                      <a:pt x="67" y="104"/>
                      <a:pt x="74" y="104"/>
                      <a:pt x="71" y="100"/>
                    </a:cubicBezTo>
                    <a:cubicBezTo>
                      <a:pt x="68" y="95"/>
                      <a:pt x="76" y="96"/>
                      <a:pt x="73" y="92"/>
                    </a:cubicBezTo>
                    <a:cubicBezTo>
                      <a:pt x="71" y="87"/>
                      <a:pt x="76" y="92"/>
                      <a:pt x="76" y="87"/>
                    </a:cubicBezTo>
                    <a:cubicBezTo>
                      <a:pt x="74" y="84"/>
                      <a:pt x="77" y="87"/>
                      <a:pt x="77" y="82"/>
                    </a:cubicBezTo>
                    <a:cubicBezTo>
                      <a:pt x="77" y="78"/>
                      <a:pt x="81" y="78"/>
                      <a:pt x="84" y="78"/>
                    </a:cubicBezTo>
                    <a:cubicBezTo>
                      <a:pt x="88" y="79"/>
                      <a:pt x="85" y="76"/>
                      <a:pt x="85" y="76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0"/>
                      <a:pt x="44" y="13"/>
                      <a:pt x="23" y="0"/>
                    </a:cubicBezTo>
                    <a:cubicBezTo>
                      <a:pt x="21" y="0"/>
                      <a:pt x="17" y="3"/>
                      <a:pt x="14" y="5"/>
                    </a:cubicBezTo>
                    <a:cubicBezTo>
                      <a:pt x="18" y="14"/>
                      <a:pt x="14" y="17"/>
                      <a:pt x="18" y="27"/>
                    </a:cubicBezTo>
                    <a:cubicBezTo>
                      <a:pt x="24" y="37"/>
                      <a:pt x="20" y="33"/>
                      <a:pt x="20" y="44"/>
                    </a:cubicBezTo>
                    <a:cubicBezTo>
                      <a:pt x="20" y="53"/>
                      <a:pt x="18" y="67"/>
                      <a:pt x="17" y="68"/>
                    </a:cubicBezTo>
                    <a:cubicBezTo>
                      <a:pt x="15" y="70"/>
                      <a:pt x="0" y="89"/>
                      <a:pt x="3" y="98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7" y="104"/>
                      <a:pt x="8" y="106"/>
                      <a:pt x="12" y="107"/>
                    </a:cubicBezTo>
                    <a:cubicBezTo>
                      <a:pt x="15" y="109"/>
                      <a:pt x="12" y="114"/>
                      <a:pt x="14" y="114"/>
                    </a:cubicBezTo>
                    <a:cubicBezTo>
                      <a:pt x="17" y="115"/>
                      <a:pt x="12" y="129"/>
                      <a:pt x="20" y="134"/>
                    </a:cubicBezTo>
                    <a:cubicBezTo>
                      <a:pt x="15" y="137"/>
                      <a:pt x="12" y="135"/>
                      <a:pt x="11" y="135"/>
                    </a:cubicBezTo>
                    <a:cubicBezTo>
                      <a:pt x="8" y="134"/>
                      <a:pt x="6" y="138"/>
                      <a:pt x="8" y="140"/>
                    </a:cubicBezTo>
                    <a:cubicBezTo>
                      <a:pt x="14" y="149"/>
                      <a:pt x="17" y="148"/>
                      <a:pt x="17" y="152"/>
                    </a:cubicBezTo>
                    <a:cubicBezTo>
                      <a:pt x="18" y="159"/>
                      <a:pt x="20" y="156"/>
                      <a:pt x="18" y="15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8" name="Freeform 110"/>
              <p:cNvSpPr>
                <a:spLocks/>
              </p:cNvSpPr>
              <p:nvPr/>
            </p:nvSpPr>
            <p:spPr bwMode="auto">
              <a:xfrm>
                <a:off x="2702" y="2621"/>
                <a:ext cx="251" cy="229"/>
              </a:xfrm>
              <a:custGeom>
                <a:avLst/>
                <a:gdLst/>
                <a:ahLst/>
                <a:cxnLst>
                  <a:cxn ang="0">
                    <a:pos x="32" y="44"/>
                  </a:cxn>
                  <a:cxn ang="0">
                    <a:pos x="32" y="72"/>
                  </a:cxn>
                  <a:cxn ang="0">
                    <a:pos x="29" y="79"/>
                  </a:cxn>
                  <a:cxn ang="0">
                    <a:pos x="26" y="81"/>
                  </a:cxn>
                  <a:cxn ang="0">
                    <a:pos x="14" y="82"/>
                  </a:cxn>
                  <a:cxn ang="0">
                    <a:pos x="2" y="86"/>
                  </a:cxn>
                  <a:cxn ang="0">
                    <a:pos x="3" y="95"/>
                  </a:cxn>
                  <a:cxn ang="0">
                    <a:pos x="6" y="100"/>
                  </a:cxn>
                  <a:cxn ang="0">
                    <a:pos x="8" y="101"/>
                  </a:cxn>
                  <a:cxn ang="0">
                    <a:pos x="8" y="104"/>
                  </a:cxn>
                  <a:cxn ang="0">
                    <a:pos x="14" y="109"/>
                  </a:cxn>
                  <a:cxn ang="0">
                    <a:pos x="17" y="112"/>
                  </a:cxn>
                  <a:cxn ang="0">
                    <a:pos x="19" y="117"/>
                  </a:cxn>
                  <a:cxn ang="0">
                    <a:pos x="20" y="112"/>
                  </a:cxn>
                  <a:cxn ang="0">
                    <a:pos x="23" y="112"/>
                  </a:cxn>
                  <a:cxn ang="0">
                    <a:pos x="28" y="118"/>
                  </a:cxn>
                  <a:cxn ang="0">
                    <a:pos x="31" y="109"/>
                  </a:cxn>
                  <a:cxn ang="0">
                    <a:pos x="32" y="100"/>
                  </a:cxn>
                  <a:cxn ang="0">
                    <a:pos x="40" y="98"/>
                  </a:cxn>
                  <a:cxn ang="0">
                    <a:pos x="45" y="96"/>
                  </a:cxn>
                  <a:cxn ang="0">
                    <a:pos x="52" y="103"/>
                  </a:cxn>
                  <a:cxn ang="0">
                    <a:pos x="63" y="101"/>
                  </a:cxn>
                  <a:cxn ang="0">
                    <a:pos x="72" y="107"/>
                  </a:cxn>
                  <a:cxn ang="0">
                    <a:pos x="84" y="101"/>
                  </a:cxn>
                  <a:cxn ang="0">
                    <a:pos x="100" y="103"/>
                  </a:cxn>
                  <a:cxn ang="0">
                    <a:pos x="107" y="98"/>
                  </a:cxn>
                  <a:cxn ang="0">
                    <a:pos x="121" y="68"/>
                  </a:cxn>
                  <a:cxn ang="0">
                    <a:pos x="124" y="44"/>
                  </a:cxn>
                  <a:cxn ang="0">
                    <a:pos x="123" y="27"/>
                  </a:cxn>
                  <a:cxn ang="0">
                    <a:pos x="118" y="5"/>
                  </a:cxn>
                  <a:cxn ang="0">
                    <a:pos x="110" y="6"/>
                  </a:cxn>
                  <a:cxn ang="0">
                    <a:pos x="95" y="0"/>
                  </a:cxn>
                  <a:cxn ang="0">
                    <a:pos x="60" y="27"/>
                  </a:cxn>
                  <a:cxn ang="0">
                    <a:pos x="32" y="44"/>
                  </a:cxn>
                </a:cxnLst>
                <a:rect l="0" t="0" r="r" b="b"/>
                <a:pathLst>
                  <a:path w="129" h="118">
                    <a:moveTo>
                      <a:pt x="32" y="44"/>
                    </a:moveTo>
                    <a:cubicBezTo>
                      <a:pt x="32" y="44"/>
                      <a:pt x="34" y="70"/>
                      <a:pt x="32" y="72"/>
                    </a:cubicBezTo>
                    <a:cubicBezTo>
                      <a:pt x="31" y="75"/>
                      <a:pt x="32" y="79"/>
                      <a:pt x="29" y="79"/>
                    </a:cubicBezTo>
                    <a:cubicBezTo>
                      <a:pt x="26" y="79"/>
                      <a:pt x="28" y="82"/>
                      <a:pt x="26" y="81"/>
                    </a:cubicBezTo>
                    <a:cubicBezTo>
                      <a:pt x="25" y="81"/>
                      <a:pt x="23" y="82"/>
                      <a:pt x="14" y="82"/>
                    </a:cubicBezTo>
                    <a:cubicBezTo>
                      <a:pt x="6" y="82"/>
                      <a:pt x="11" y="87"/>
                      <a:pt x="2" y="86"/>
                    </a:cubicBezTo>
                    <a:cubicBezTo>
                      <a:pt x="0" y="92"/>
                      <a:pt x="2" y="89"/>
                      <a:pt x="3" y="95"/>
                    </a:cubicBezTo>
                    <a:cubicBezTo>
                      <a:pt x="3" y="100"/>
                      <a:pt x="5" y="96"/>
                      <a:pt x="6" y="100"/>
                    </a:cubicBezTo>
                    <a:cubicBezTo>
                      <a:pt x="9" y="101"/>
                      <a:pt x="9" y="103"/>
                      <a:pt x="8" y="101"/>
                    </a:cubicBezTo>
                    <a:cubicBezTo>
                      <a:pt x="6" y="101"/>
                      <a:pt x="6" y="104"/>
                      <a:pt x="8" y="104"/>
                    </a:cubicBezTo>
                    <a:cubicBezTo>
                      <a:pt x="9" y="106"/>
                      <a:pt x="12" y="110"/>
                      <a:pt x="14" y="109"/>
                    </a:cubicBezTo>
                    <a:cubicBezTo>
                      <a:pt x="16" y="106"/>
                      <a:pt x="19" y="110"/>
                      <a:pt x="17" y="112"/>
                    </a:cubicBezTo>
                    <a:cubicBezTo>
                      <a:pt x="16" y="112"/>
                      <a:pt x="17" y="114"/>
                      <a:pt x="19" y="117"/>
                    </a:cubicBezTo>
                    <a:cubicBezTo>
                      <a:pt x="20" y="114"/>
                      <a:pt x="17" y="112"/>
                      <a:pt x="20" y="112"/>
                    </a:cubicBezTo>
                    <a:cubicBezTo>
                      <a:pt x="22" y="112"/>
                      <a:pt x="20" y="109"/>
                      <a:pt x="23" y="112"/>
                    </a:cubicBezTo>
                    <a:cubicBezTo>
                      <a:pt x="26" y="115"/>
                      <a:pt x="26" y="115"/>
                      <a:pt x="28" y="118"/>
                    </a:cubicBezTo>
                    <a:cubicBezTo>
                      <a:pt x="29" y="115"/>
                      <a:pt x="26" y="110"/>
                      <a:pt x="31" y="109"/>
                    </a:cubicBezTo>
                    <a:cubicBezTo>
                      <a:pt x="34" y="106"/>
                      <a:pt x="31" y="103"/>
                      <a:pt x="32" y="100"/>
                    </a:cubicBezTo>
                    <a:cubicBezTo>
                      <a:pt x="35" y="98"/>
                      <a:pt x="35" y="98"/>
                      <a:pt x="40" y="98"/>
                    </a:cubicBezTo>
                    <a:cubicBezTo>
                      <a:pt x="43" y="98"/>
                      <a:pt x="42" y="95"/>
                      <a:pt x="45" y="96"/>
                    </a:cubicBezTo>
                    <a:cubicBezTo>
                      <a:pt x="48" y="98"/>
                      <a:pt x="51" y="96"/>
                      <a:pt x="52" y="103"/>
                    </a:cubicBezTo>
                    <a:cubicBezTo>
                      <a:pt x="55" y="109"/>
                      <a:pt x="60" y="101"/>
                      <a:pt x="63" y="101"/>
                    </a:cubicBezTo>
                    <a:cubicBezTo>
                      <a:pt x="64" y="101"/>
                      <a:pt x="68" y="106"/>
                      <a:pt x="72" y="107"/>
                    </a:cubicBezTo>
                    <a:cubicBezTo>
                      <a:pt x="78" y="107"/>
                      <a:pt x="77" y="103"/>
                      <a:pt x="84" y="101"/>
                    </a:cubicBezTo>
                    <a:cubicBezTo>
                      <a:pt x="94" y="100"/>
                      <a:pt x="98" y="107"/>
                      <a:pt x="100" y="103"/>
                    </a:cubicBezTo>
                    <a:cubicBezTo>
                      <a:pt x="101" y="98"/>
                      <a:pt x="103" y="101"/>
                      <a:pt x="107" y="98"/>
                    </a:cubicBezTo>
                    <a:cubicBezTo>
                      <a:pt x="104" y="89"/>
                      <a:pt x="119" y="70"/>
                      <a:pt x="121" y="68"/>
                    </a:cubicBezTo>
                    <a:cubicBezTo>
                      <a:pt x="123" y="67"/>
                      <a:pt x="124" y="53"/>
                      <a:pt x="124" y="44"/>
                    </a:cubicBezTo>
                    <a:cubicBezTo>
                      <a:pt x="124" y="33"/>
                      <a:pt x="129" y="37"/>
                      <a:pt x="123" y="27"/>
                    </a:cubicBezTo>
                    <a:cubicBezTo>
                      <a:pt x="118" y="17"/>
                      <a:pt x="123" y="14"/>
                      <a:pt x="118" y="5"/>
                    </a:cubicBezTo>
                    <a:cubicBezTo>
                      <a:pt x="112" y="9"/>
                      <a:pt x="113" y="11"/>
                      <a:pt x="110" y="6"/>
                    </a:cubicBezTo>
                    <a:cubicBezTo>
                      <a:pt x="107" y="2"/>
                      <a:pt x="98" y="3"/>
                      <a:pt x="95" y="0"/>
                    </a:cubicBezTo>
                    <a:cubicBezTo>
                      <a:pt x="90" y="3"/>
                      <a:pt x="69" y="19"/>
                      <a:pt x="60" y="27"/>
                    </a:cubicBezTo>
                    <a:cubicBezTo>
                      <a:pt x="51" y="33"/>
                      <a:pt x="54" y="44"/>
                      <a:pt x="32" y="4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89" name="Freeform 111"/>
              <p:cNvSpPr>
                <a:spLocks/>
              </p:cNvSpPr>
              <p:nvPr/>
            </p:nvSpPr>
            <p:spPr bwMode="auto">
              <a:xfrm>
                <a:off x="2510" y="2590"/>
                <a:ext cx="258" cy="297"/>
              </a:xfrm>
              <a:custGeom>
                <a:avLst/>
                <a:gdLst/>
                <a:ahLst/>
                <a:cxnLst>
                  <a:cxn ang="0">
                    <a:pos x="101" y="101"/>
                  </a:cxn>
                  <a:cxn ang="0">
                    <a:pos x="113" y="98"/>
                  </a:cxn>
                  <a:cxn ang="0">
                    <a:pos x="126" y="97"/>
                  </a:cxn>
                  <a:cxn ang="0">
                    <a:pos x="129" y="95"/>
                  </a:cxn>
                  <a:cxn ang="0">
                    <a:pos x="132" y="87"/>
                  </a:cxn>
                  <a:cxn ang="0">
                    <a:pos x="132" y="59"/>
                  </a:cxn>
                  <a:cxn ang="0">
                    <a:pos x="124" y="59"/>
                  </a:cxn>
                  <a:cxn ang="0">
                    <a:pos x="121" y="51"/>
                  </a:cxn>
                  <a:cxn ang="0">
                    <a:pos x="115" y="48"/>
                  </a:cxn>
                  <a:cxn ang="0">
                    <a:pos x="110" y="44"/>
                  </a:cxn>
                  <a:cxn ang="0">
                    <a:pos x="107" y="39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54" y="86"/>
                  </a:cxn>
                  <a:cxn ang="0">
                    <a:pos x="55" y="97"/>
                  </a:cxn>
                  <a:cxn ang="0">
                    <a:pos x="26" y="97"/>
                  </a:cxn>
                  <a:cxn ang="0">
                    <a:pos x="23" y="97"/>
                  </a:cxn>
                  <a:cxn ang="0">
                    <a:pos x="16" y="97"/>
                  </a:cxn>
                  <a:cxn ang="0">
                    <a:pos x="11" y="100"/>
                  </a:cxn>
                  <a:cxn ang="0">
                    <a:pos x="5" y="97"/>
                  </a:cxn>
                  <a:cxn ang="0">
                    <a:pos x="2" y="104"/>
                  </a:cxn>
                  <a:cxn ang="0">
                    <a:pos x="3" y="111"/>
                  </a:cxn>
                  <a:cxn ang="0">
                    <a:pos x="3" y="115"/>
                  </a:cxn>
                  <a:cxn ang="0">
                    <a:pos x="8" y="120"/>
                  </a:cxn>
                  <a:cxn ang="0">
                    <a:pos x="8" y="126"/>
                  </a:cxn>
                  <a:cxn ang="0">
                    <a:pos x="11" y="129"/>
                  </a:cxn>
                  <a:cxn ang="0">
                    <a:pos x="13" y="131"/>
                  </a:cxn>
                  <a:cxn ang="0">
                    <a:pos x="20" y="129"/>
                  </a:cxn>
                  <a:cxn ang="0">
                    <a:pos x="23" y="128"/>
                  </a:cxn>
                  <a:cxn ang="0">
                    <a:pos x="26" y="126"/>
                  </a:cxn>
                  <a:cxn ang="0">
                    <a:pos x="28" y="131"/>
                  </a:cxn>
                  <a:cxn ang="0">
                    <a:pos x="29" y="134"/>
                  </a:cxn>
                  <a:cxn ang="0">
                    <a:pos x="31" y="137"/>
                  </a:cxn>
                  <a:cxn ang="0">
                    <a:pos x="31" y="140"/>
                  </a:cxn>
                  <a:cxn ang="0">
                    <a:pos x="32" y="145"/>
                  </a:cxn>
                  <a:cxn ang="0">
                    <a:pos x="35" y="150"/>
                  </a:cxn>
                  <a:cxn ang="0">
                    <a:pos x="45" y="148"/>
                  </a:cxn>
                  <a:cxn ang="0">
                    <a:pos x="49" y="146"/>
                  </a:cxn>
                  <a:cxn ang="0">
                    <a:pos x="55" y="146"/>
                  </a:cxn>
                  <a:cxn ang="0">
                    <a:pos x="55" y="140"/>
                  </a:cxn>
                  <a:cxn ang="0">
                    <a:pos x="57" y="132"/>
                  </a:cxn>
                  <a:cxn ang="0">
                    <a:pos x="63" y="129"/>
                  </a:cxn>
                  <a:cxn ang="0">
                    <a:pos x="63" y="125"/>
                  </a:cxn>
                  <a:cxn ang="0">
                    <a:pos x="66" y="122"/>
                  </a:cxn>
                  <a:cxn ang="0">
                    <a:pos x="66" y="117"/>
                  </a:cxn>
                  <a:cxn ang="0">
                    <a:pos x="69" y="118"/>
                  </a:cxn>
                  <a:cxn ang="0">
                    <a:pos x="72" y="115"/>
                  </a:cxn>
                  <a:cxn ang="0">
                    <a:pos x="77" y="114"/>
                  </a:cxn>
                  <a:cxn ang="0">
                    <a:pos x="81" y="109"/>
                  </a:cxn>
                  <a:cxn ang="0">
                    <a:pos x="86" y="104"/>
                  </a:cxn>
                  <a:cxn ang="0">
                    <a:pos x="95" y="100"/>
                  </a:cxn>
                  <a:cxn ang="0">
                    <a:pos x="98" y="101"/>
                  </a:cxn>
                  <a:cxn ang="0">
                    <a:pos x="101" y="101"/>
                  </a:cxn>
                </a:cxnLst>
                <a:rect l="0" t="0" r="r" b="b"/>
                <a:pathLst>
                  <a:path w="133" h="153">
                    <a:moveTo>
                      <a:pt x="101" y="101"/>
                    </a:moveTo>
                    <a:cubicBezTo>
                      <a:pt x="110" y="103"/>
                      <a:pt x="106" y="98"/>
                      <a:pt x="113" y="98"/>
                    </a:cubicBezTo>
                    <a:cubicBezTo>
                      <a:pt x="123" y="98"/>
                      <a:pt x="124" y="97"/>
                      <a:pt x="126" y="97"/>
                    </a:cubicBezTo>
                    <a:cubicBezTo>
                      <a:pt x="127" y="98"/>
                      <a:pt x="126" y="95"/>
                      <a:pt x="129" y="95"/>
                    </a:cubicBezTo>
                    <a:cubicBezTo>
                      <a:pt x="132" y="95"/>
                      <a:pt x="130" y="90"/>
                      <a:pt x="132" y="87"/>
                    </a:cubicBezTo>
                    <a:cubicBezTo>
                      <a:pt x="133" y="86"/>
                      <a:pt x="132" y="59"/>
                      <a:pt x="132" y="59"/>
                    </a:cubicBezTo>
                    <a:cubicBezTo>
                      <a:pt x="124" y="62"/>
                      <a:pt x="123" y="61"/>
                      <a:pt x="124" y="59"/>
                    </a:cubicBezTo>
                    <a:cubicBezTo>
                      <a:pt x="126" y="56"/>
                      <a:pt x="126" y="51"/>
                      <a:pt x="121" y="51"/>
                    </a:cubicBezTo>
                    <a:cubicBezTo>
                      <a:pt x="116" y="51"/>
                      <a:pt x="120" y="48"/>
                      <a:pt x="115" y="48"/>
                    </a:cubicBezTo>
                    <a:cubicBezTo>
                      <a:pt x="112" y="50"/>
                      <a:pt x="113" y="45"/>
                      <a:pt x="110" y="44"/>
                    </a:cubicBezTo>
                    <a:cubicBezTo>
                      <a:pt x="107" y="42"/>
                      <a:pt x="110" y="42"/>
                      <a:pt x="107" y="39"/>
                    </a:cubicBezTo>
                    <a:cubicBezTo>
                      <a:pt x="106" y="37"/>
                      <a:pt x="61" y="0"/>
                      <a:pt x="61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54" y="81"/>
                      <a:pt x="54" y="86"/>
                    </a:cubicBezTo>
                    <a:cubicBezTo>
                      <a:pt x="55" y="90"/>
                      <a:pt x="58" y="83"/>
                      <a:pt x="55" y="97"/>
                    </a:cubicBezTo>
                    <a:cubicBezTo>
                      <a:pt x="55" y="97"/>
                      <a:pt x="31" y="97"/>
                      <a:pt x="26" y="97"/>
                    </a:cubicBezTo>
                    <a:cubicBezTo>
                      <a:pt x="23" y="97"/>
                      <a:pt x="25" y="93"/>
                      <a:pt x="23" y="97"/>
                    </a:cubicBezTo>
                    <a:cubicBezTo>
                      <a:pt x="23" y="98"/>
                      <a:pt x="19" y="98"/>
                      <a:pt x="16" y="97"/>
                    </a:cubicBezTo>
                    <a:cubicBezTo>
                      <a:pt x="11" y="95"/>
                      <a:pt x="13" y="103"/>
                      <a:pt x="11" y="100"/>
                    </a:cubicBezTo>
                    <a:cubicBezTo>
                      <a:pt x="10" y="97"/>
                      <a:pt x="8" y="92"/>
                      <a:pt x="5" y="97"/>
                    </a:cubicBezTo>
                    <a:cubicBezTo>
                      <a:pt x="2" y="101"/>
                      <a:pt x="8" y="101"/>
                      <a:pt x="2" y="104"/>
                    </a:cubicBezTo>
                    <a:cubicBezTo>
                      <a:pt x="0" y="109"/>
                      <a:pt x="3" y="106"/>
                      <a:pt x="3" y="111"/>
                    </a:cubicBezTo>
                    <a:cubicBezTo>
                      <a:pt x="3" y="115"/>
                      <a:pt x="2" y="112"/>
                      <a:pt x="3" y="115"/>
                    </a:cubicBezTo>
                    <a:cubicBezTo>
                      <a:pt x="5" y="120"/>
                      <a:pt x="5" y="115"/>
                      <a:pt x="8" y="120"/>
                    </a:cubicBezTo>
                    <a:cubicBezTo>
                      <a:pt x="10" y="123"/>
                      <a:pt x="8" y="123"/>
                      <a:pt x="8" y="126"/>
                    </a:cubicBezTo>
                    <a:cubicBezTo>
                      <a:pt x="6" y="131"/>
                      <a:pt x="10" y="132"/>
                      <a:pt x="11" y="129"/>
                    </a:cubicBezTo>
                    <a:cubicBezTo>
                      <a:pt x="11" y="128"/>
                      <a:pt x="13" y="129"/>
                      <a:pt x="13" y="131"/>
                    </a:cubicBezTo>
                    <a:cubicBezTo>
                      <a:pt x="16" y="134"/>
                      <a:pt x="14" y="126"/>
                      <a:pt x="20" y="129"/>
                    </a:cubicBezTo>
                    <a:cubicBezTo>
                      <a:pt x="23" y="132"/>
                      <a:pt x="22" y="129"/>
                      <a:pt x="23" y="128"/>
                    </a:cubicBezTo>
                    <a:cubicBezTo>
                      <a:pt x="26" y="128"/>
                      <a:pt x="22" y="125"/>
                      <a:pt x="26" y="126"/>
                    </a:cubicBezTo>
                    <a:cubicBezTo>
                      <a:pt x="29" y="128"/>
                      <a:pt x="28" y="129"/>
                      <a:pt x="28" y="131"/>
                    </a:cubicBezTo>
                    <a:cubicBezTo>
                      <a:pt x="29" y="131"/>
                      <a:pt x="28" y="134"/>
                      <a:pt x="29" y="134"/>
                    </a:cubicBezTo>
                    <a:cubicBezTo>
                      <a:pt x="31" y="134"/>
                      <a:pt x="34" y="137"/>
                      <a:pt x="31" y="137"/>
                    </a:cubicBezTo>
                    <a:cubicBezTo>
                      <a:pt x="29" y="139"/>
                      <a:pt x="29" y="143"/>
                      <a:pt x="31" y="140"/>
                    </a:cubicBezTo>
                    <a:cubicBezTo>
                      <a:pt x="32" y="139"/>
                      <a:pt x="34" y="140"/>
                      <a:pt x="32" y="145"/>
                    </a:cubicBezTo>
                    <a:cubicBezTo>
                      <a:pt x="32" y="148"/>
                      <a:pt x="34" y="145"/>
                      <a:pt x="35" y="150"/>
                    </a:cubicBezTo>
                    <a:cubicBezTo>
                      <a:pt x="42" y="142"/>
                      <a:pt x="40" y="153"/>
                      <a:pt x="45" y="148"/>
                    </a:cubicBezTo>
                    <a:cubicBezTo>
                      <a:pt x="48" y="143"/>
                      <a:pt x="49" y="140"/>
                      <a:pt x="49" y="146"/>
                    </a:cubicBezTo>
                    <a:cubicBezTo>
                      <a:pt x="49" y="151"/>
                      <a:pt x="52" y="146"/>
                      <a:pt x="55" y="146"/>
                    </a:cubicBezTo>
                    <a:cubicBezTo>
                      <a:pt x="57" y="142"/>
                      <a:pt x="54" y="140"/>
                      <a:pt x="55" y="140"/>
                    </a:cubicBezTo>
                    <a:cubicBezTo>
                      <a:pt x="57" y="139"/>
                      <a:pt x="57" y="134"/>
                      <a:pt x="57" y="132"/>
                    </a:cubicBezTo>
                    <a:cubicBezTo>
                      <a:pt x="55" y="131"/>
                      <a:pt x="61" y="132"/>
                      <a:pt x="63" y="129"/>
                    </a:cubicBezTo>
                    <a:cubicBezTo>
                      <a:pt x="65" y="126"/>
                      <a:pt x="65" y="126"/>
                      <a:pt x="63" y="125"/>
                    </a:cubicBezTo>
                    <a:cubicBezTo>
                      <a:pt x="63" y="123"/>
                      <a:pt x="68" y="125"/>
                      <a:pt x="66" y="122"/>
                    </a:cubicBezTo>
                    <a:cubicBezTo>
                      <a:pt x="65" y="120"/>
                      <a:pt x="65" y="118"/>
                      <a:pt x="66" y="117"/>
                    </a:cubicBezTo>
                    <a:cubicBezTo>
                      <a:pt x="68" y="115"/>
                      <a:pt x="66" y="118"/>
                      <a:pt x="69" y="118"/>
                    </a:cubicBezTo>
                    <a:cubicBezTo>
                      <a:pt x="72" y="120"/>
                      <a:pt x="72" y="117"/>
                      <a:pt x="72" y="115"/>
                    </a:cubicBezTo>
                    <a:cubicBezTo>
                      <a:pt x="72" y="112"/>
                      <a:pt x="77" y="117"/>
                      <a:pt x="77" y="114"/>
                    </a:cubicBezTo>
                    <a:cubicBezTo>
                      <a:pt x="77" y="109"/>
                      <a:pt x="78" y="108"/>
                      <a:pt x="81" y="109"/>
                    </a:cubicBezTo>
                    <a:cubicBezTo>
                      <a:pt x="84" y="111"/>
                      <a:pt x="81" y="106"/>
                      <a:pt x="86" y="104"/>
                    </a:cubicBezTo>
                    <a:cubicBezTo>
                      <a:pt x="95" y="101"/>
                      <a:pt x="92" y="98"/>
                      <a:pt x="95" y="100"/>
                    </a:cubicBezTo>
                    <a:cubicBezTo>
                      <a:pt x="97" y="101"/>
                      <a:pt x="97" y="100"/>
                      <a:pt x="98" y="101"/>
                    </a:cubicBezTo>
                    <a:cubicBezTo>
                      <a:pt x="100" y="101"/>
                      <a:pt x="100" y="101"/>
                      <a:pt x="101" y="10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0" name="Freeform 112"/>
              <p:cNvSpPr>
                <a:spLocks/>
              </p:cNvSpPr>
              <p:nvPr/>
            </p:nvSpPr>
            <p:spPr bwMode="auto">
              <a:xfrm>
                <a:off x="2437" y="2546"/>
                <a:ext cx="192" cy="248"/>
              </a:xfrm>
              <a:custGeom>
                <a:avLst/>
                <a:gdLst/>
                <a:ahLst/>
                <a:cxnLst>
                  <a:cxn ang="0">
                    <a:pos x="7" y="112"/>
                  </a:cxn>
                  <a:cxn ang="0">
                    <a:pos x="22" y="109"/>
                  </a:cxn>
                  <a:cxn ang="0">
                    <a:pos x="29" y="114"/>
                  </a:cxn>
                  <a:cxn ang="0">
                    <a:pos x="40" y="128"/>
                  </a:cxn>
                  <a:cxn ang="0">
                    <a:pos x="43" y="120"/>
                  </a:cxn>
                  <a:cxn ang="0">
                    <a:pos x="49" y="123"/>
                  </a:cxn>
                  <a:cxn ang="0">
                    <a:pos x="54" y="120"/>
                  </a:cxn>
                  <a:cxn ang="0">
                    <a:pos x="61" y="120"/>
                  </a:cxn>
                  <a:cxn ang="0">
                    <a:pos x="64" y="120"/>
                  </a:cxn>
                  <a:cxn ang="0">
                    <a:pos x="93" y="120"/>
                  </a:cxn>
                  <a:cxn ang="0">
                    <a:pos x="92" y="109"/>
                  </a:cxn>
                  <a:cxn ang="0">
                    <a:pos x="84" y="23"/>
                  </a:cxn>
                  <a:cxn ang="0">
                    <a:pos x="99" y="23"/>
                  </a:cxn>
                  <a:cxn ang="0">
                    <a:pos x="67" y="0"/>
                  </a:cxn>
                  <a:cxn ang="0">
                    <a:pos x="67" y="14"/>
                  </a:cxn>
                  <a:cxn ang="0">
                    <a:pos x="42" y="14"/>
                  </a:cxn>
                  <a:cxn ang="0">
                    <a:pos x="42" y="39"/>
                  </a:cxn>
                  <a:cxn ang="0">
                    <a:pos x="34" y="61"/>
                  </a:cxn>
                  <a:cxn ang="0">
                    <a:pos x="3" y="61"/>
                  </a:cxn>
                  <a:cxn ang="0">
                    <a:pos x="2" y="67"/>
                  </a:cxn>
                  <a:cxn ang="0">
                    <a:pos x="3" y="64"/>
                  </a:cxn>
                  <a:cxn ang="0">
                    <a:pos x="5" y="69"/>
                  </a:cxn>
                  <a:cxn ang="0">
                    <a:pos x="8" y="75"/>
                  </a:cxn>
                  <a:cxn ang="0">
                    <a:pos x="7" y="81"/>
                  </a:cxn>
                  <a:cxn ang="0">
                    <a:pos x="8" y="101"/>
                  </a:cxn>
                  <a:cxn ang="0">
                    <a:pos x="7" y="112"/>
                  </a:cxn>
                </a:cxnLst>
                <a:rect l="0" t="0" r="r" b="b"/>
                <a:pathLst>
                  <a:path w="99" h="128">
                    <a:moveTo>
                      <a:pt x="7" y="112"/>
                    </a:moveTo>
                    <a:cubicBezTo>
                      <a:pt x="7" y="107"/>
                      <a:pt x="17" y="109"/>
                      <a:pt x="22" y="109"/>
                    </a:cubicBezTo>
                    <a:cubicBezTo>
                      <a:pt x="25" y="107"/>
                      <a:pt x="28" y="112"/>
                      <a:pt x="29" y="114"/>
                    </a:cubicBezTo>
                    <a:cubicBezTo>
                      <a:pt x="32" y="115"/>
                      <a:pt x="37" y="125"/>
                      <a:pt x="40" y="128"/>
                    </a:cubicBezTo>
                    <a:cubicBezTo>
                      <a:pt x="46" y="125"/>
                      <a:pt x="40" y="125"/>
                      <a:pt x="43" y="120"/>
                    </a:cubicBezTo>
                    <a:cubicBezTo>
                      <a:pt x="46" y="115"/>
                      <a:pt x="48" y="120"/>
                      <a:pt x="49" y="123"/>
                    </a:cubicBezTo>
                    <a:cubicBezTo>
                      <a:pt x="51" y="126"/>
                      <a:pt x="49" y="118"/>
                      <a:pt x="54" y="120"/>
                    </a:cubicBezTo>
                    <a:cubicBezTo>
                      <a:pt x="57" y="121"/>
                      <a:pt x="61" y="121"/>
                      <a:pt x="61" y="120"/>
                    </a:cubicBezTo>
                    <a:cubicBezTo>
                      <a:pt x="63" y="117"/>
                      <a:pt x="61" y="120"/>
                      <a:pt x="64" y="120"/>
                    </a:cubicBezTo>
                    <a:cubicBezTo>
                      <a:pt x="69" y="120"/>
                      <a:pt x="93" y="120"/>
                      <a:pt x="93" y="120"/>
                    </a:cubicBezTo>
                    <a:cubicBezTo>
                      <a:pt x="96" y="106"/>
                      <a:pt x="93" y="114"/>
                      <a:pt x="92" y="109"/>
                    </a:cubicBezTo>
                    <a:cubicBezTo>
                      <a:pt x="92" y="104"/>
                      <a:pt x="84" y="23"/>
                      <a:pt x="84" y="23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2" y="44"/>
                      <a:pt x="31" y="42"/>
                      <a:pt x="34" y="61"/>
                    </a:cubicBezTo>
                    <a:cubicBezTo>
                      <a:pt x="34" y="61"/>
                      <a:pt x="5" y="61"/>
                      <a:pt x="3" y="61"/>
                    </a:cubicBezTo>
                    <a:cubicBezTo>
                      <a:pt x="2" y="61"/>
                      <a:pt x="0" y="64"/>
                      <a:pt x="2" y="67"/>
                    </a:cubicBezTo>
                    <a:cubicBezTo>
                      <a:pt x="3" y="67"/>
                      <a:pt x="2" y="62"/>
                      <a:pt x="3" y="64"/>
                    </a:cubicBezTo>
                    <a:cubicBezTo>
                      <a:pt x="5" y="64"/>
                      <a:pt x="3" y="69"/>
                      <a:pt x="5" y="69"/>
                    </a:cubicBezTo>
                    <a:cubicBezTo>
                      <a:pt x="7" y="67"/>
                      <a:pt x="8" y="72"/>
                      <a:pt x="8" y="75"/>
                    </a:cubicBezTo>
                    <a:cubicBezTo>
                      <a:pt x="8" y="79"/>
                      <a:pt x="3" y="79"/>
                      <a:pt x="7" y="81"/>
                    </a:cubicBezTo>
                    <a:cubicBezTo>
                      <a:pt x="8" y="82"/>
                      <a:pt x="11" y="93"/>
                      <a:pt x="8" y="101"/>
                    </a:cubicBezTo>
                    <a:cubicBezTo>
                      <a:pt x="7" y="107"/>
                      <a:pt x="5" y="109"/>
                      <a:pt x="7" y="11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1" name="Freeform 113"/>
              <p:cNvSpPr>
                <a:spLocks/>
              </p:cNvSpPr>
              <p:nvPr/>
            </p:nvSpPr>
            <p:spPr bwMode="auto">
              <a:xfrm>
                <a:off x="2745" y="2806"/>
                <a:ext cx="186" cy="186"/>
              </a:xfrm>
              <a:custGeom>
                <a:avLst/>
                <a:gdLst/>
                <a:ahLst/>
                <a:cxnLst>
                  <a:cxn ang="0">
                    <a:pos x="90" y="9"/>
                  </a:cxn>
                  <a:cxn ang="0">
                    <a:pos x="93" y="22"/>
                  </a:cxn>
                  <a:cxn ang="0">
                    <a:pos x="84" y="39"/>
                  </a:cxn>
                  <a:cxn ang="0">
                    <a:pos x="77" y="54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6" y="73"/>
                  </a:cxn>
                  <a:cxn ang="0">
                    <a:pos x="50" y="79"/>
                  </a:cxn>
                  <a:cxn ang="0">
                    <a:pos x="45" y="92"/>
                  </a:cxn>
                  <a:cxn ang="0">
                    <a:pos x="42" y="88"/>
                  </a:cxn>
                  <a:cxn ang="0">
                    <a:pos x="35" y="93"/>
                  </a:cxn>
                  <a:cxn ang="0">
                    <a:pos x="32" y="95"/>
                  </a:cxn>
                  <a:cxn ang="0">
                    <a:pos x="26" y="96"/>
                  </a:cxn>
                  <a:cxn ang="0">
                    <a:pos x="18" y="81"/>
                  </a:cxn>
                  <a:cxn ang="0">
                    <a:pos x="9" y="75"/>
                  </a:cxn>
                  <a:cxn ang="0">
                    <a:pos x="4" y="75"/>
                  </a:cxn>
                  <a:cxn ang="0">
                    <a:pos x="0" y="76"/>
                  </a:cxn>
                  <a:cxn ang="0">
                    <a:pos x="0" y="54"/>
                  </a:cxn>
                  <a:cxn ang="0">
                    <a:pos x="3" y="47"/>
                  </a:cxn>
                  <a:cxn ang="0">
                    <a:pos x="7" y="36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0" y="5"/>
                  </a:cxn>
                  <a:cxn ang="0">
                    <a:pos x="18" y="3"/>
                  </a:cxn>
                  <a:cxn ang="0">
                    <a:pos x="23" y="2"/>
                  </a:cxn>
                  <a:cxn ang="0">
                    <a:pos x="30" y="8"/>
                  </a:cxn>
                  <a:cxn ang="0">
                    <a:pos x="41" y="6"/>
                  </a:cxn>
                  <a:cxn ang="0">
                    <a:pos x="50" y="13"/>
                  </a:cxn>
                  <a:cxn ang="0">
                    <a:pos x="62" y="6"/>
                  </a:cxn>
                  <a:cxn ang="0">
                    <a:pos x="77" y="8"/>
                  </a:cxn>
                  <a:cxn ang="0">
                    <a:pos x="85" y="3"/>
                  </a:cxn>
                  <a:cxn ang="0">
                    <a:pos x="90" y="9"/>
                  </a:cxn>
                </a:cxnLst>
                <a:rect l="0" t="0" r="r" b="b"/>
                <a:pathLst>
                  <a:path w="96" h="96">
                    <a:moveTo>
                      <a:pt x="90" y="9"/>
                    </a:moveTo>
                    <a:cubicBezTo>
                      <a:pt x="88" y="22"/>
                      <a:pt x="96" y="14"/>
                      <a:pt x="93" y="22"/>
                    </a:cubicBezTo>
                    <a:cubicBezTo>
                      <a:pt x="91" y="31"/>
                      <a:pt x="88" y="23"/>
                      <a:pt x="84" y="39"/>
                    </a:cubicBezTo>
                    <a:cubicBezTo>
                      <a:pt x="80" y="53"/>
                      <a:pt x="80" y="53"/>
                      <a:pt x="77" y="54"/>
                    </a:cubicBezTo>
                    <a:cubicBezTo>
                      <a:pt x="74" y="56"/>
                      <a:pt x="73" y="65"/>
                      <a:pt x="70" y="70"/>
                    </a:cubicBezTo>
                    <a:cubicBezTo>
                      <a:pt x="67" y="76"/>
                      <a:pt x="68" y="76"/>
                      <a:pt x="64" y="71"/>
                    </a:cubicBezTo>
                    <a:cubicBezTo>
                      <a:pt x="61" y="67"/>
                      <a:pt x="56" y="68"/>
                      <a:pt x="56" y="73"/>
                    </a:cubicBezTo>
                    <a:cubicBezTo>
                      <a:pt x="55" y="76"/>
                      <a:pt x="52" y="73"/>
                      <a:pt x="50" y="79"/>
                    </a:cubicBezTo>
                    <a:cubicBezTo>
                      <a:pt x="47" y="84"/>
                      <a:pt x="49" y="85"/>
                      <a:pt x="45" y="92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7" y="95"/>
                      <a:pt x="36" y="95"/>
                      <a:pt x="35" y="93"/>
                    </a:cubicBezTo>
                    <a:cubicBezTo>
                      <a:pt x="33" y="92"/>
                      <a:pt x="36" y="95"/>
                      <a:pt x="32" y="95"/>
                    </a:cubicBezTo>
                    <a:cubicBezTo>
                      <a:pt x="30" y="96"/>
                      <a:pt x="30" y="96"/>
                      <a:pt x="26" y="96"/>
                    </a:cubicBezTo>
                    <a:cubicBezTo>
                      <a:pt x="21" y="96"/>
                      <a:pt x="20" y="84"/>
                      <a:pt x="18" y="81"/>
                    </a:cubicBezTo>
                    <a:cubicBezTo>
                      <a:pt x="13" y="76"/>
                      <a:pt x="12" y="75"/>
                      <a:pt x="9" y="75"/>
                    </a:cubicBezTo>
                    <a:cubicBezTo>
                      <a:pt x="4" y="76"/>
                      <a:pt x="6" y="73"/>
                      <a:pt x="4" y="75"/>
                    </a:cubicBezTo>
                    <a:cubicBezTo>
                      <a:pt x="4" y="76"/>
                      <a:pt x="3" y="76"/>
                      <a:pt x="0" y="76"/>
                    </a:cubicBezTo>
                    <a:cubicBezTo>
                      <a:pt x="1" y="67"/>
                      <a:pt x="0" y="62"/>
                      <a:pt x="0" y="54"/>
                    </a:cubicBezTo>
                    <a:cubicBezTo>
                      <a:pt x="0" y="47"/>
                      <a:pt x="1" y="51"/>
                      <a:pt x="3" y="47"/>
                    </a:cubicBezTo>
                    <a:cubicBezTo>
                      <a:pt x="3" y="42"/>
                      <a:pt x="4" y="44"/>
                      <a:pt x="7" y="36"/>
                    </a:cubicBezTo>
                    <a:cubicBezTo>
                      <a:pt x="10" y="28"/>
                      <a:pt x="4" y="28"/>
                      <a:pt x="6" y="23"/>
                    </a:cubicBezTo>
                    <a:cubicBezTo>
                      <a:pt x="7" y="20"/>
                      <a:pt x="4" y="16"/>
                      <a:pt x="9" y="14"/>
                    </a:cubicBezTo>
                    <a:cubicBezTo>
                      <a:pt x="12" y="11"/>
                      <a:pt x="9" y="8"/>
                      <a:pt x="10" y="5"/>
                    </a:cubicBezTo>
                    <a:cubicBezTo>
                      <a:pt x="13" y="3"/>
                      <a:pt x="13" y="3"/>
                      <a:pt x="18" y="3"/>
                    </a:cubicBezTo>
                    <a:cubicBezTo>
                      <a:pt x="21" y="3"/>
                      <a:pt x="20" y="0"/>
                      <a:pt x="23" y="2"/>
                    </a:cubicBezTo>
                    <a:cubicBezTo>
                      <a:pt x="26" y="3"/>
                      <a:pt x="29" y="2"/>
                      <a:pt x="30" y="8"/>
                    </a:cubicBezTo>
                    <a:cubicBezTo>
                      <a:pt x="33" y="14"/>
                      <a:pt x="38" y="6"/>
                      <a:pt x="41" y="6"/>
                    </a:cubicBezTo>
                    <a:cubicBezTo>
                      <a:pt x="42" y="6"/>
                      <a:pt x="45" y="11"/>
                      <a:pt x="50" y="13"/>
                    </a:cubicBezTo>
                    <a:cubicBezTo>
                      <a:pt x="56" y="13"/>
                      <a:pt x="55" y="8"/>
                      <a:pt x="62" y="6"/>
                    </a:cubicBezTo>
                    <a:cubicBezTo>
                      <a:pt x="71" y="5"/>
                      <a:pt x="76" y="13"/>
                      <a:pt x="77" y="8"/>
                    </a:cubicBezTo>
                    <a:cubicBezTo>
                      <a:pt x="79" y="3"/>
                      <a:pt x="80" y="6"/>
                      <a:pt x="85" y="3"/>
                    </a:cubicBezTo>
                    <a:cubicBezTo>
                      <a:pt x="90" y="9"/>
                      <a:pt x="90" y="9"/>
                      <a:pt x="90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2" name="Freeform 114"/>
              <p:cNvSpPr>
                <a:spLocks/>
              </p:cNvSpPr>
              <p:nvPr/>
            </p:nvSpPr>
            <p:spPr bwMode="auto">
              <a:xfrm>
                <a:off x="2922" y="2864"/>
                <a:ext cx="203" cy="167"/>
              </a:xfrm>
              <a:custGeom>
                <a:avLst/>
                <a:gdLst/>
                <a:ahLst/>
                <a:cxnLst>
                  <a:cxn ang="0">
                    <a:pos x="105" y="58"/>
                  </a:cxn>
                  <a:cxn ang="0">
                    <a:pos x="99" y="58"/>
                  </a:cxn>
                  <a:cxn ang="0">
                    <a:pos x="87" y="57"/>
                  </a:cxn>
                  <a:cxn ang="0">
                    <a:pos x="76" y="60"/>
                  </a:cxn>
                  <a:cxn ang="0">
                    <a:pos x="67" y="63"/>
                  </a:cxn>
                  <a:cxn ang="0">
                    <a:pos x="50" y="65"/>
                  </a:cxn>
                  <a:cxn ang="0">
                    <a:pos x="44" y="58"/>
                  </a:cxn>
                  <a:cxn ang="0">
                    <a:pos x="35" y="65"/>
                  </a:cxn>
                  <a:cxn ang="0">
                    <a:pos x="35" y="74"/>
                  </a:cxn>
                  <a:cxn ang="0">
                    <a:pos x="28" y="72"/>
                  </a:cxn>
                  <a:cxn ang="0">
                    <a:pos x="20" y="72"/>
                  </a:cxn>
                  <a:cxn ang="0">
                    <a:pos x="15" y="86"/>
                  </a:cxn>
                  <a:cxn ang="0">
                    <a:pos x="8" y="71"/>
                  </a:cxn>
                  <a:cxn ang="0">
                    <a:pos x="5" y="65"/>
                  </a:cxn>
                  <a:cxn ang="0">
                    <a:pos x="2" y="52"/>
                  </a:cxn>
                  <a:cxn ang="0">
                    <a:pos x="2" y="48"/>
                  </a:cxn>
                  <a:cxn ang="0">
                    <a:pos x="9" y="34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37" y="26"/>
                  </a:cxn>
                  <a:cxn ang="0">
                    <a:pos x="37" y="20"/>
                  </a:cxn>
                  <a:cxn ang="0">
                    <a:pos x="53" y="14"/>
                  </a:cxn>
                  <a:cxn ang="0">
                    <a:pos x="58" y="4"/>
                  </a:cxn>
                  <a:cxn ang="0">
                    <a:pos x="69" y="1"/>
                  </a:cxn>
                  <a:cxn ang="0">
                    <a:pos x="73" y="17"/>
                  </a:cxn>
                  <a:cxn ang="0">
                    <a:pos x="78" y="24"/>
                  </a:cxn>
                  <a:cxn ang="0">
                    <a:pos x="85" y="29"/>
                  </a:cxn>
                  <a:cxn ang="0">
                    <a:pos x="90" y="37"/>
                  </a:cxn>
                  <a:cxn ang="0">
                    <a:pos x="96" y="44"/>
                  </a:cxn>
                  <a:cxn ang="0">
                    <a:pos x="101" y="51"/>
                  </a:cxn>
                  <a:cxn ang="0">
                    <a:pos x="105" y="58"/>
                  </a:cxn>
                </a:cxnLst>
                <a:rect l="0" t="0" r="r" b="b"/>
                <a:pathLst>
                  <a:path w="105" h="86">
                    <a:moveTo>
                      <a:pt x="105" y="58"/>
                    </a:moveTo>
                    <a:cubicBezTo>
                      <a:pt x="102" y="58"/>
                      <a:pt x="102" y="55"/>
                      <a:pt x="99" y="58"/>
                    </a:cubicBezTo>
                    <a:cubicBezTo>
                      <a:pt x="97" y="62"/>
                      <a:pt x="90" y="52"/>
                      <a:pt x="87" y="57"/>
                    </a:cubicBezTo>
                    <a:cubicBezTo>
                      <a:pt x="84" y="62"/>
                      <a:pt x="84" y="55"/>
                      <a:pt x="76" y="60"/>
                    </a:cubicBezTo>
                    <a:cubicBezTo>
                      <a:pt x="67" y="66"/>
                      <a:pt x="70" y="55"/>
                      <a:pt x="67" y="63"/>
                    </a:cubicBezTo>
                    <a:cubicBezTo>
                      <a:pt x="64" y="71"/>
                      <a:pt x="59" y="65"/>
                      <a:pt x="50" y="65"/>
                    </a:cubicBezTo>
                    <a:cubicBezTo>
                      <a:pt x="47" y="65"/>
                      <a:pt x="50" y="62"/>
                      <a:pt x="44" y="58"/>
                    </a:cubicBezTo>
                    <a:cubicBezTo>
                      <a:pt x="37" y="55"/>
                      <a:pt x="37" y="63"/>
                      <a:pt x="35" y="65"/>
                    </a:cubicBezTo>
                    <a:cubicBezTo>
                      <a:pt x="32" y="66"/>
                      <a:pt x="34" y="69"/>
                      <a:pt x="35" y="74"/>
                    </a:cubicBezTo>
                    <a:cubicBezTo>
                      <a:pt x="32" y="71"/>
                      <a:pt x="31" y="75"/>
                      <a:pt x="28" y="72"/>
                    </a:cubicBezTo>
                    <a:cubicBezTo>
                      <a:pt x="25" y="71"/>
                      <a:pt x="25" y="74"/>
                      <a:pt x="20" y="72"/>
                    </a:cubicBezTo>
                    <a:cubicBezTo>
                      <a:pt x="15" y="72"/>
                      <a:pt x="18" y="80"/>
                      <a:pt x="15" y="86"/>
                    </a:cubicBezTo>
                    <a:cubicBezTo>
                      <a:pt x="14" y="75"/>
                      <a:pt x="11" y="74"/>
                      <a:pt x="8" y="71"/>
                    </a:cubicBezTo>
                    <a:cubicBezTo>
                      <a:pt x="5" y="68"/>
                      <a:pt x="8" y="65"/>
                      <a:pt x="5" y="65"/>
                    </a:cubicBezTo>
                    <a:cubicBezTo>
                      <a:pt x="3" y="63"/>
                      <a:pt x="2" y="58"/>
                      <a:pt x="2" y="52"/>
                    </a:cubicBezTo>
                    <a:cubicBezTo>
                      <a:pt x="3" y="48"/>
                      <a:pt x="0" y="49"/>
                      <a:pt x="2" y="48"/>
                    </a:cubicBezTo>
                    <a:cubicBezTo>
                      <a:pt x="5" y="46"/>
                      <a:pt x="6" y="40"/>
                      <a:pt x="9" y="34"/>
                    </a:cubicBezTo>
                    <a:cubicBezTo>
                      <a:pt x="12" y="35"/>
                      <a:pt x="15" y="34"/>
                      <a:pt x="17" y="32"/>
                    </a:cubicBezTo>
                    <a:cubicBezTo>
                      <a:pt x="18" y="29"/>
                      <a:pt x="18" y="35"/>
                      <a:pt x="21" y="32"/>
                    </a:cubicBezTo>
                    <a:cubicBezTo>
                      <a:pt x="28" y="27"/>
                      <a:pt x="32" y="32"/>
                      <a:pt x="37" y="26"/>
                    </a:cubicBezTo>
                    <a:cubicBezTo>
                      <a:pt x="40" y="21"/>
                      <a:pt x="35" y="21"/>
                      <a:pt x="37" y="20"/>
                    </a:cubicBezTo>
                    <a:cubicBezTo>
                      <a:pt x="38" y="18"/>
                      <a:pt x="47" y="21"/>
                      <a:pt x="53" y="14"/>
                    </a:cubicBezTo>
                    <a:cubicBezTo>
                      <a:pt x="58" y="6"/>
                      <a:pt x="59" y="9"/>
                      <a:pt x="58" y="4"/>
                    </a:cubicBezTo>
                    <a:cubicBezTo>
                      <a:pt x="58" y="3"/>
                      <a:pt x="66" y="0"/>
                      <a:pt x="69" y="1"/>
                    </a:cubicBezTo>
                    <a:cubicBezTo>
                      <a:pt x="72" y="6"/>
                      <a:pt x="76" y="10"/>
                      <a:pt x="73" y="17"/>
                    </a:cubicBezTo>
                    <a:cubicBezTo>
                      <a:pt x="72" y="27"/>
                      <a:pt x="81" y="21"/>
                      <a:pt x="78" y="24"/>
                    </a:cubicBezTo>
                    <a:cubicBezTo>
                      <a:pt x="76" y="29"/>
                      <a:pt x="82" y="26"/>
                      <a:pt x="85" y="29"/>
                    </a:cubicBezTo>
                    <a:cubicBezTo>
                      <a:pt x="88" y="34"/>
                      <a:pt x="84" y="32"/>
                      <a:pt x="90" y="37"/>
                    </a:cubicBezTo>
                    <a:cubicBezTo>
                      <a:pt x="94" y="41"/>
                      <a:pt x="96" y="41"/>
                      <a:pt x="96" y="44"/>
                    </a:cubicBezTo>
                    <a:cubicBezTo>
                      <a:pt x="94" y="48"/>
                      <a:pt x="96" y="48"/>
                      <a:pt x="101" y="51"/>
                    </a:cubicBezTo>
                    <a:cubicBezTo>
                      <a:pt x="104" y="51"/>
                      <a:pt x="102" y="55"/>
                      <a:pt x="105" y="5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3" name="Freeform 115"/>
              <p:cNvSpPr>
                <a:spLocks/>
              </p:cNvSpPr>
              <p:nvPr/>
            </p:nvSpPr>
            <p:spPr bwMode="auto">
              <a:xfrm>
                <a:off x="2832" y="2823"/>
                <a:ext cx="121" cy="219"/>
              </a:xfrm>
              <a:custGeom>
                <a:avLst/>
                <a:gdLst/>
                <a:ahLst/>
                <a:cxnLst>
                  <a:cxn ang="0">
                    <a:pos x="39" y="107"/>
                  </a:cxn>
                  <a:cxn ang="0">
                    <a:pos x="49" y="107"/>
                  </a:cxn>
                  <a:cxn ang="0">
                    <a:pos x="56" y="109"/>
                  </a:cxn>
                  <a:cxn ang="0">
                    <a:pos x="60" y="112"/>
                  </a:cxn>
                  <a:cxn ang="0">
                    <a:pos x="62" y="107"/>
                  </a:cxn>
                  <a:cxn ang="0">
                    <a:pos x="54" y="92"/>
                  </a:cxn>
                  <a:cxn ang="0">
                    <a:pos x="51" y="85"/>
                  </a:cxn>
                  <a:cxn ang="0">
                    <a:pos x="48" y="73"/>
                  </a:cxn>
                  <a:cxn ang="0">
                    <a:pos x="48" y="68"/>
                  </a:cxn>
                  <a:cxn ang="0">
                    <a:pos x="56" y="54"/>
                  </a:cxn>
                  <a:cxn ang="0">
                    <a:pos x="54" y="48"/>
                  </a:cxn>
                  <a:cxn ang="0">
                    <a:pos x="45" y="36"/>
                  </a:cxn>
                  <a:cxn ang="0">
                    <a:pos x="48" y="31"/>
                  </a:cxn>
                  <a:cxn ang="0">
                    <a:pos x="57" y="30"/>
                  </a:cxn>
                  <a:cxn ang="0">
                    <a:pos x="51" y="9"/>
                  </a:cxn>
                  <a:cxn ang="0">
                    <a:pos x="49" y="3"/>
                  </a:cxn>
                  <a:cxn ang="0">
                    <a:pos x="45" y="0"/>
                  </a:cxn>
                  <a:cxn ang="0">
                    <a:pos x="48" y="13"/>
                  </a:cxn>
                  <a:cxn ang="0">
                    <a:pos x="39" y="30"/>
                  </a:cxn>
                  <a:cxn ang="0">
                    <a:pos x="32" y="45"/>
                  </a:cxn>
                  <a:cxn ang="0">
                    <a:pos x="25" y="61"/>
                  </a:cxn>
                  <a:cxn ang="0">
                    <a:pos x="19" y="62"/>
                  </a:cxn>
                  <a:cxn ang="0">
                    <a:pos x="11" y="64"/>
                  </a:cxn>
                  <a:cxn ang="0">
                    <a:pos x="5" y="70"/>
                  </a:cxn>
                  <a:cxn ang="0">
                    <a:pos x="0" y="82"/>
                  </a:cxn>
                  <a:cxn ang="0">
                    <a:pos x="3" y="85"/>
                  </a:cxn>
                  <a:cxn ang="0">
                    <a:pos x="5" y="90"/>
                  </a:cxn>
                  <a:cxn ang="0">
                    <a:pos x="9" y="88"/>
                  </a:cxn>
                  <a:cxn ang="0">
                    <a:pos x="9" y="93"/>
                  </a:cxn>
                  <a:cxn ang="0">
                    <a:pos x="9" y="96"/>
                  </a:cxn>
                  <a:cxn ang="0">
                    <a:pos x="9" y="105"/>
                  </a:cxn>
                  <a:cxn ang="0">
                    <a:pos x="22" y="107"/>
                  </a:cxn>
                  <a:cxn ang="0">
                    <a:pos x="31" y="105"/>
                  </a:cxn>
                  <a:cxn ang="0">
                    <a:pos x="39" y="107"/>
                  </a:cxn>
                </a:cxnLst>
                <a:rect l="0" t="0" r="r" b="b"/>
                <a:pathLst>
                  <a:path w="62" h="113">
                    <a:moveTo>
                      <a:pt x="39" y="107"/>
                    </a:move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2" y="109"/>
                      <a:pt x="56" y="109"/>
                    </a:cubicBezTo>
                    <a:cubicBezTo>
                      <a:pt x="59" y="110"/>
                      <a:pt x="60" y="113"/>
                      <a:pt x="60" y="112"/>
                    </a:cubicBezTo>
                    <a:cubicBezTo>
                      <a:pt x="62" y="112"/>
                      <a:pt x="60" y="109"/>
                      <a:pt x="62" y="107"/>
                    </a:cubicBezTo>
                    <a:cubicBezTo>
                      <a:pt x="60" y="96"/>
                      <a:pt x="57" y="95"/>
                      <a:pt x="54" y="92"/>
                    </a:cubicBezTo>
                    <a:cubicBezTo>
                      <a:pt x="51" y="88"/>
                      <a:pt x="54" y="85"/>
                      <a:pt x="51" y="85"/>
                    </a:cubicBezTo>
                    <a:cubicBezTo>
                      <a:pt x="49" y="84"/>
                      <a:pt x="48" y="79"/>
                      <a:pt x="48" y="73"/>
                    </a:cubicBezTo>
                    <a:cubicBezTo>
                      <a:pt x="49" y="68"/>
                      <a:pt x="46" y="70"/>
                      <a:pt x="48" y="68"/>
                    </a:cubicBezTo>
                    <a:cubicBezTo>
                      <a:pt x="51" y="67"/>
                      <a:pt x="52" y="61"/>
                      <a:pt x="56" y="54"/>
                    </a:cubicBezTo>
                    <a:cubicBezTo>
                      <a:pt x="57" y="51"/>
                      <a:pt x="56" y="54"/>
                      <a:pt x="54" y="48"/>
                    </a:cubicBezTo>
                    <a:cubicBezTo>
                      <a:pt x="54" y="44"/>
                      <a:pt x="51" y="45"/>
                      <a:pt x="45" y="36"/>
                    </a:cubicBezTo>
                    <a:cubicBezTo>
                      <a:pt x="43" y="34"/>
                      <a:pt x="45" y="30"/>
                      <a:pt x="48" y="31"/>
                    </a:cubicBezTo>
                    <a:cubicBezTo>
                      <a:pt x="49" y="31"/>
                      <a:pt x="52" y="33"/>
                      <a:pt x="57" y="30"/>
                    </a:cubicBezTo>
                    <a:cubicBezTo>
                      <a:pt x="49" y="25"/>
                      <a:pt x="54" y="11"/>
                      <a:pt x="51" y="9"/>
                    </a:cubicBezTo>
                    <a:cubicBezTo>
                      <a:pt x="49" y="9"/>
                      <a:pt x="52" y="5"/>
                      <a:pt x="49" y="3"/>
                    </a:cubicBezTo>
                    <a:cubicBezTo>
                      <a:pt x="45" y="2"/>
                      <a:pt x="54" y="0"/>
                      <a:pt x="45" y="0"/>
                    </a:cubicBezTo>
                    <a:cubicBezTo>
                      <a:pt x="43" y="13"/>
                      <a:pt x="51" y="5"/>
                      <a:pt x="48" y="13"/>
                    </a:cubicBezTo>
                    <a:cubicBezTo>
                      <a:pt x="46" y="22"/>
                      <a:pt x="43" y="14"/>
                      <a:pt x="39" y="30"/>
                    </a:cubicBezTo>
                    <a:cubicBezTo>
                      <a:pt x="36" y="44"/>
                      <a:pt x="36" y="44"/>
                      <a:pt x="32" y="45"/>
                    </a:cubicBezTo>
                    <a:cubicBezTo>
                      <a:pt x="29" y="47"/>
                      <a:pt x="28" y="56"/>
                      <a:pt x="25" y="61"/>
                    </a:cubicBezTo>
                    <a:cubicBezTo>
                      <a:pt x="22" y="67"/>
                      <a:pt x="23" y="67"/>
                      <a:pt x="19" y="62"/>
                    </a:cubicBezTo>
                    <a:cubicBezTo>
                      <a:pt x="16" y="57"/>
                      <a:pt x="11" y="59"/>
                      <a:pt x="11" y="64"/>
                    </a:cubicBezTo>
                    <a:cubicBezTo>
                      <a:pt x="9" y="67"/>
                      <a:pt x="6" y="64"/>
                      <a:pt x="5" y="70"/>
                    </a:cubicBezTo>
                    <a:cubicBezTo>
                      <a:pt x="2" y="74"/>
                      <a:pt x="3" y="76"/>
                      <a:pt x="0" y="82"/>
                    </a:cubicBezTo>
                    <a:cubicBezTo>
                      <a:pt x="0" y="87"/>
                      <a:pt x="2" y="81"/>
                      <a:pt x="3" y="85"/>
                    </a:cubicBezTo>
                    <a:cubicBezTo>
                      <a:pt x="3" y="88"/>
                      <a:pt x="3" y="88"/>
                      <a:pt x="5" y="90"/>
                    </a:cubicBezTo>
                    <a:cubicBezTo>
                      <a:pt x="8" y="92"/>
                      <a:pt x="6" y="87"/>
                      <a:pt x="9" y="88"/>
                    </a:cubicBezTo>
                    <a:cubicBezTo>
                      <a:pt x="11" y="90"/>
                      <a:pt x="6" y="90"/>
                      <a:pt x="9" y="93"/>
                    </a:cubicBezTo>
                    <a:cubicBezTo>
                      <a:pt x="11" y="95"/>
                      <a:pt x="8" y="93"/>
                      <a:pt x="9" y="96"/>
                    </a:cubicBezTo>
                    <a:cubicBezTo>
                      <a:pt x="12" y="99"/>
                      <a:pt x="9" y="102"/>
                      <a:pt x="9" y="105"/>
                    </a:cubicBezTo>
                    <a:cubicBezTo>
                      <a:pt x="12" y="109"/>
                      <a:pt x="14" y="107"/>
                      <a:pt x="22" y="107"/>
                    </a:cubicBezTo>
                    <a:cubicBezTo>
                      <a:pt x="23" y="105"/>
                      <a:pt x="23" y="105"/>
                      <a:pt x="31" y="105"/>
                    </a:cubicBezTo>
                    <a:cubicBezTo>
                      <a:pt x="40" y="105"/>
                      <a:pt x="37" y="105"/>
                      <a:pt x="39" y="10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4" name="Freeform 116"/>
              <p:cNvSpPr>
                <a:spLocks/>
              </p:cNvSpPr>
              <p:nvPr/>
            </p:nvSpPr>
            <p:spPr bwMode="auto">
              <a:xfrm>
                <a:off x="2887" y="3155"/>
                <a:ext cx="17" cy="2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0" y="6"/>
                  </a:cxn>
                </a:cxnLst>
                <a:rect l="0" t="0" r="r" b="b"/>
                <a:pathLst>
                  <a:path w="9" h="14">
                    <a:moveTo>
                      <a:pt x="0" y="6"/>
                    </a:moveTo>
                    <a:cubicBezTo>
                      <a:pt x="1" y="3"/>
                      <a:pt x="4" y="2"/>
                      <a:pt x="6" y="2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8" y="3"/>
                      <a:pt x="8" y="3"/>
                      <a:pt x="4" y="5"/>
                    </a:cubicBezTo>
                    <a:cubicBezTo>
                      <a:pt x="3" y="8"/>
                      <a:pt x="6" y="14"/>
                      <a:pt x="1" y="14"/>
                    </a:cubicBezTo>
                    <a:cubicBezTo>
                      <a:pt x="1" y="13"/>
                      <a:pt x="0" y="14"/>
                      <a:pt x="1" y="11"/>
                    </a:cubicBezTo>
                    <a:cubicBezTo>
                      <a:pt x="1" y="10"/>
                      <a:pt x="1" y="8"/>
                      <a:pt x="0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5" name="Freeform 117"/>
              <p:cNvSpPr>
                <a:spLocks/>
              </p:cNvSpPr>
              <p:nvPr/>
            </p:nvSpPr>
            <p:spPr bwMode="auto">
              <a:xfrm>
                <a:off x="2871" y="3002"/>
                <a:ext cx="118" cy="168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7" y="23"/>
                  </a:cxn>
                  <a:cxn ang="0">
                    <a:pos x="23" y="23"/>
                  </a:cxn>
                  <a:cxn ang="0">
                    <a:pos x="26" y="30"/>
                  </a:cxn>
                  <a:cxn ang="0">
                    <a:pos x="23" y="37"/>
                  </a:cxn>
                  <a:cxn ang="0">
                    <a:pos x="28" y="43"/>
                  </a:cxn>
                  <a:cxn ang="0">
                    <a:pos x="26" y="56"/>
                  </a:cxn>
                  <a:cxn ang="0">
                    <a:pos x="25" y="60"/>
                  </a:cxn>
                  <a:cxn ang="0">
                    <a:pos x="22" y="59"/>
                  </a:cxn>
                  <a:cxn ang="0">
                    <a:pos x="14" y="56"/>
                  </a:cxn>
                  <a:cxn ang="0">
                    <a:pos x="12" y="57"/>
                  </a:cxn>
                  <a:cxn ang="0">
                    <a:pos x="6" y="60"/>
                  </a:cxn>
                  <a:cxn ang="0">
                    <a:pos x="6" y="68"/>
                  </a:cxn>
                  <a:cxn ang="0">
                    <a:pos x="5" y="73"/>
                  </a:cxn>
                  <a:cxn ang="0">
                    <a:pos x="0" y="74"/>
                  </a:cxn>
                  <a:cxn ang="0">
                    <a:pos x="6" y="82"/>
                  </a:cxn>
                  <a:cxn ang="0">
                    <a:pos x="8" y="85"/>
                  </a:cxn>
                  <a:cxn ang="0">
                    <a:pos x="14" y="81"/>
                  </a:cxn>
                  <a:cxn ang="0">
                    <a:pos x="17" y="82"/>
                  </a:cxn>
                  <a:cxn ang="0">
                    <a:pos x="26" y="79"/>
                  </a:cxn>
                  <a:cxn ang="0">
                    <a:pos x="28" y="84"/>
                  </a:cxn>
                  <a:cxn ang="0">
                    <a:pos x="37" y="76"/>
                  </a:cxn>
                  <a:cxn ang="0">
                    <a:pos x="41" y="67"/>
                  </a:cxn>
                  <a:cxn ang="0">
                    <a:pos x="50" y="47"/>
                  </a:cxn>
                  <a:cxn ang="0">
                    <a:pos x="55" y="34"/>
                  </a:cxn>
                  <a:cxn ang="0">
                    <a:pos x="55" y="23"/>
                  </a:cxn>
                  <a:cxn ang="0">
                    <a:pos x="57" y="11"/>
                  </a:cxn>
                  <a:cxn ang="0">
                    <a:pos x="61" y="3"/>
                  </a:cxn>
                  <a:cxn ang="0">
                    <a:pos x="54" y="2"/>
                  </a:cxn>
                  <a:cxn ang="0">
                    <a:pos x="46" y="2"/>
                  </a:cxn>
                  <a:cxn ang="0">
                    <a:pos x="41" y="16"/>
                  </a:cxn>
                  <a:cxn ang="0">
                    <a:pos x="40" y="20"/>
                  </a:cxn>
                  <a:cxn ang="0">
                    <a:pos x="35" y="17"/>
                  </a:cxn>
                  <a:cxn ang="0">
                    <a:pos x="29" y="16"/>
                  </a:cxn>
                  <a:cxn ang="0">
                    <a:pos x="18" y="16"/>
                  </a:cxn>
                </a:cxnLst>
                <a:rect l="0" t="0" r="r" b="b"/>
                <a:pathLst>
                  <a:path w="61" h="87">
                    <a:moveTo>
                      <a:pt x="18" y="16"/>
                    </a:moveTo>
                    <a:cubicBezTo>
                      <a:pt x="18" y="19"/>
                      <a:pt x="15" y="19"/>
                      <a:pt x="17" y="23"/>
                    </a:cubicBezTo>
                    <a:cubicBezTo>
                      <a:pt x="18" y="26"/>
                      <a:pt x="22" y="23"/>
                      <a:pt x="23" y="23"/>
                    </a:cubicBezTo>
                    <a:cubicBezTo>
                      <a:pt x="26" y="23"/>
                      <a:pt x="28" y="26"/>
                      <a:pt x="26" y="30"/>
                    </a:cubicBezTo>
                    <a:cubicBezTo>
                      <a:pt x="25" y="34"/>
                      <a:pt x="25" y="28"/>
                      <a:pt x="23" y="37"/>
                    </a:cubicBezTo>
                    <a:cubicBezTo>
                      <a:pt x="22" y="42"/>
                      <a:pt x="28" y="40"/>
                      <a:pt x="28" y="43"/>
                    </a:cubicBezTo>
                    <a:cubicBezTo>
                      <a:pt x="26" y="47"/>
                      <a:pt x="28" y="53"/>
                      <a:pt x="26" y="56"/>
                    </a:cubicBezTo>
                    <a:cubicBezTo>
                      <a:pt x="25" y="59"/>
                      <a:pt x="28" y="60"/>
                      <a:pt x="25" y="60"/>
                    </a:cubicBezTo>
                    <a:cubicBezTo>
                      <a:pt x="22" y="62"/>
                      <a:pt x="23" y="56"/>
                      <a:pt x="22" y="59"/>
                    </a:cubicBezTo>
                    <a:cubicBezTo>
                      <a:pt x="18" y="62"/>
                      <a:pt x="17" y="62"/>
                      <a:pt x="14" y="56"/>
                    </a:cubicBezTo>
                    <a:cubicBezTo>
                      <a:pt x="11" y="51"/>
                      <a:pt x="11" y="54"/>
                      <a:pt x="12" y="57"/>
                    </a:cubicBezTo>
                    <a:cubicBezTo>
                      <a:pt x="12" y="60"/>
                      <a:pt x="9" y="60"/>
                      <a:pt x="6" y="60"/>
                    </a:cubicBezTo>
                    <a:cubicBezTo>
                      <a:pt x="3" y="60"/>
                      <a:pt x="5" y="67"/>
                      <a:pt x="6" y="68"/>
                    </a:cubicBezTo>
                    <a:cubicBezTo>
                      <a:pt x="8" y="70"/>
                      <a:pt x="8" y="74"/>
                      <a:pt x="5" y="73"/>
                    </a:cubicBezTo>
                    <a:cubicBezTo>
                      <a:pt x="3" y="71"/>
                      <a:pt x="3" y="71"/>
                      <a:pt x="0" y="74"/>
                    </a:cubicBezTo>
                    <a:cubicBezTo>
                      <a:pt x="5" y="79"/>
                      <a:pt x="5" y="79"/>
                      <a:pt x="6" y="82"/>
                    </a:cubicBezTo>
                    <a:cubicBezTo>
                      <a:pt x="6" y="84"/>
                      <a:pt x="8" y="85"/>
                      <a:pt x="8" y="85"/>
                    </a:cubicBezTo>
                    <a:cubicBezTo>
                      <a:pt x="9" y="82"/>
                      <a:pt x="12" y="81"/>
                      <a:pt x="14" y="81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20" y="87"/>
                      <a:pt x="23" y="77"/>
                      <a:pt x="26" y="79"/>
                    </a:cubicBezTo>
                    <a:cubicBezTo>
                      <a:pt x="29" y="81"/>
                      <a:pt x="25" y="84"/>
                      <a:pt x="28" y="84"/>
                    </a:cubicBezTo>
                    <a:cubicBezTo>
                      <a:pt x="32" y="85"/>
                      <a:pt x="35" y="76"/>
                      <a:pt x="37" y="76"/>
                    </a:cubicBezTo>
                    <a:cubicBezTo>
                      <a:pt x="40" y="76"/>
                      <a:pt x="43" y="70"/>
                      <a:pt x="41" y="67"/>
                    </a:cubicBezTo>
                    <a:cubicBezTo>
                      <a:pt x="38" y="60"/>
                      <a:pt x="46" y="48"/>
                      <a:pt x="50" y="47"/>
                    </a:cubicBezTo>
                    <a:cubicBezTo>
                      <a:pt x="55" y="43"/>
                      <a:pt x="52" y="40"/>
                      <a:pt x="55" y="34"/>
                    </a:cubicBezTo>
                    <a:cubicBezTo>
                      <a:pt x="57" y="30"/>
                      <a:pt x="54" y="31"/>
                      <a:pt x="55" y="23"/>
                    </a:cubicBezTo>
                    <a:cubicBezTo>
                      <a:pt x="57" y="16"/>
                      <a:pt x="54" y="17"/>
                      <a:pt x="57" y="11"/>
                    </a:cubicBezTo>
                    <a:cubicBezTo>
                      <a:pt x="61" y="6"/>
                      <a:pt x="61" y="5"/>
                      <a:pt x="61" y="3"/>
                    </a:cubicBezTo>
                    <a:cubicBezTo>
                      <a:pt x="58" y="0"/>
                      <a:pt x="57" y="5"/>
                      <a:pt x="54" y="2"/>
                    </a:cubicBezTo>
                    <a:cubicBezTo>
                      <a:pt x="50" y="0"/>
                      <a:pt x="50" y="3"/>
                      <a:pt x="46" y="2"/>
                    </a:cubicBezTo>
                    <a:cubicBezTo>
                      <a:pt x="41" y="2"/>
                      <a:pt x="44" y="9"/>
                      <a:pt x="41" y="16"/>
                    </a:cubicBezTo>
                    <a:cubicBezTo>
                      <a:pt x="40" y="17"/>
                      <a:pt x="41" y="20"/>
                      <a:pt x="40" y="20"/>
                    </a:cubicBezTo>
                    <a:cubicBezTo>
                      <a:pt x="40" y="22"/>
                      <a:pt x="38" y="19"/>
                      <a:pt x="35" y="17"/>
                    </a:cubicBezTo>
                    <a:cubicBezTo>
                      <a:pt x="32" y="17"/>
                      <a:pt x="29" y="16"/>
                      <a:pt x="29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6" name="Freeform 118"/>
              <p:cNvSpPr>
                <a:spLocks/>
              </p:cNvSpPr>
              <p:nvPr/>
            </p:nvSpPr>
            <p:spPr bwMode="auto">
              <a:xfrm>
                <a:off x="2832" y="3029"/>
                <a:ext cx="93" cy="118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1" y="0"/>
                  </a:cxn>
                  <a:cxn ang="0">
                    <a:pos x="39" y="1"/>
                  </a:cxn>
                  <a:cxn ang="0">
                    <a:pos x="37" y="9"/>
                  </a:cxn>
                  <a:cxn ang="0">
                    <a:pos x="43" y="9"/>
                  </a:cxn>
                  <a:cxn ang="0">
                    <a:pos x="46" y="15"/>
                  </a:cxn>
                  <a:cxn ang="0">
                    <a:pos x="43" y="23"/>
                  </a:cxn>
                  <a:cxn ang="0">
                    <a:pos x="48" y="29"/>
                  </a:cxn>
                  <a:cxn ang="0">
                    <a:pos x="46" y="42"/>
                  </a:cxn>
                  <a:cxn ang="0">
                    <a:pos x="45" y="47"/>
                  </a:cxn>
                  <a:cxn ang="0">
                    <a:pos x="42" y="45"/>
                  </a:cxn>
                  <a:cxn ang="0">
                    <a:pos x="34" y="42"/>
                  </a:cxn>
                  <a:cxn ang="0">
                    <a:pos x="32" y="44"/>
                  </a:cxn>
                  <a:cxn ang="0">
                    <a:pos x="26" y="47"/>
                  </a:cxn>
                  <a:cxn ang="0">
                    <a:pos x="26" y="54"/>
                  </a:cxn>
                  <a:cxn ang="0">
                    <a:pos x="25" y="59"/>
                  </a:cxn>
                  <a:cxn ang="0">
                    <a:pos x="20" y="61"/>
                  </a:cxn>
                  <a:cxn ang="0">
                    <a:pos x="12" y="50"/>
                  </a:cxn>
                  <a:cxn ang="0">
                    <a:pos x="6" y="44"/>
                  </a:cxn>
                  <a:cxn ang="0">
                    <a:pos x="3" y="34"/>
                  </a:cxn>
                  <a:cxn ang="0">
                    <a:pos x="3" y="29"/>
                  </a:cxn>
                  <a:cxn ang="0">
                    <a:pos x="6" y="23"/>
                  </a:cxn>
                  <a:cxn ang="0">
                    <a:pos x="8" y="22"/>
                  </a:cxn>
                  <a:cxn ang="0">
                    <a:pos x="11" y="20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12"/>
                  </a:cxn>
                  <a:cxn ang="0">
                    <a:pos x="22" y="12"/>
                  </a:cxn>
                  <a:cxn ang="0">
                    <a:pos x="22" y="1"/>
                  </a:cxn>
                </a:cxnLst>
                <a:rect l="0" t="0" r="r" b="b"/>
                <a:pathLst>
                  <a:path w="48" h="61">
                    <a:moveTo>
                      <a:pt x="22" y="1"/>
                    </a:moveTo>
                    <a:cubicBezTo>
                      <a:pt x="23" y="0"/>
                      <a:pt x="23" y="0"/>
                      <a:pt x="31" y="0"/>
                    </a:cubicBezTo>
                    <a:cubicBezTo>
                      <a:pt x="40" y="0"/>
                      <a:pt x="37" y="0"/>
                      <a:pt x="39" y="1"/>
                    </a:cubicBezTo>
                    <a:cubicBezTo>
                      <a:pt x="39" y="4"/>
                      <a:pt x="35" y="4"/>
                      <a:pt x="37" y="9"/>
                    </a:cubicBezTo>
                    <a:cubicBezTo>
                      <a:pt x="39" y="12"/>
                      <a:pt x="42" y="9"/>
                      <a:pt x="43" y="9"/>
                    </a:cubicBezTo>
                    <a:cubicBezTo>
                      <a:pt x="46" y="9"/>
                      <a:pt x="48" y="12"/>
                      <a:pt x="46" y="15"/>
                    </a:cubicBezTo>
                    <a:cubicBezTo>
                      <a:pt x="45" y="20"/>
                      <a:pt x="45" y="14"/>
                      <a:pt x="43" y="23"/>
                    </a:cubicBezTo>
                    <a:cubicBezTo>
                      <a:pt x="42" y="28"/>
                      <a:pt x="48" y="26"/>
                      <a:pt x="48" y="29"/>
                    </a:cubicBezTo>
                    <a:cubicBezTo>
                      <a:pt x="46" y="33"/>
                      <a:pt x="48" y="39"/>
                      <a:pt x="46" y="42"/>
                    </a:cubicBezTo>
                    <a:cubicBezTo>
                      <a:pt x="45" y="45"/>
                      <a:pt x="48" y="47"/>
                      <a:pt x="45" y="47"/>
                    </a:cubicBezTo>
                    <a:cubicBezTo>
                      <a:pt x="42" y="48"/>
                      <a:pt x="43" y="42"/>
                      <a:pt x="42" y="45"/>
                    </a:cubicBezTo>
                    <a:cubicBezTo>
                      <a:pt x="39" y="48"/>
                      <a:pt x="37" y="48"/>
                      <a:pt x="34" y="42"/>
                    </a:cubicBezTo>
                    <a:cubicBezTo>
                      <a:pt x="31" y="37"/>
                      <a:pt x="31" y="40"/>
                      <a:pt x="32" y="44"/>
                    </a:cubicBezTo>
                    <a:cubicBezTo>
                      <a:pt x="32" y="47"/>
                      <a:pt x="29" y="47"/>
                      <a:pt x="26" y="47"/>
                    </a:cubicBezTo>
                    <a:cubicBezTo>
                      <a:pt x="23" y="47"/>
                      <a:pt x="25" y="53"/>
                      <a:pt x="26" y="54"/>
                    </a:cubicBezTo>
                    <a:cubicBezTo>
                      <a:pt x="28" y="56"/>
                      <a:pt x="28" y="61"/>
                      <a:pt x="25" y="59"/>
                    </a:cubicBezTo>
                    <a:cubicBezTo>
                      <a:pt x="23" y="58"/>
                      <a:pt x="23" y="58"/>
                      <a:pt x="20" y="61"/>
                    </a:cubicBezTo>
                    <a:cubicBezTo>
                      <a:pt x="16" y="56"/>
                      <a:pt x="22" y="59"/>
                      <a:pt x="12" y="50"/>
                    </a:cubicBezTo>
                    <a:cubicBezTo>
                      <a:pt x="9" y="47"/>
                      <a:pt x="8" y="45"/>
                      <a:pt x="6" y="44"/>
                    </a:cubicBezTo>
                    <a:cubicBezTo>
                      <a:pt x="5" y="40"/>
                      <a:pt x="5" y="39"/>
                      <a:pt x="3" y="34"/>
                    </a:cubicBezTo>
                    <a:cubicBezTo>
                      <a:pt x="0" y="29"/>
                      <a:pt x="0" y="26"/>
                      <a:pt x="3" y="29"/>
                    </a:cubicBezTo>
                    <a:cubicBezTo>
                      <a:pt x="5" y="31"/>
                      <a:pt x="6" y="26"/>
                      <a:pt x="6" y="23"/>
                    </a:cubicBezTo>
                    <a:cubicBezTo>
                      <a:pt x="6" y="18"/>
                      <a:pt x="6" y="18"/>
                      <a:pt x="8" y="22"/>
                    </a:cubicBezTo>
                    <a:cubicBezTo>
                      <a:pt x="9" y="23"/>
                      <a:pt x="14" y="22"/>
                      <a:pt x="11" y="20"/>
                    </a:cubicBezTo>
                    <a:cubicBezTo>
                      <a:pt x="8" y="20"/>
                      <a:pt x="6" y="18"/>
                      <a:pt x="6" y="17"/>
                    </a:cubicBezTo>
                    <a:cubicBezTo>
                      <a:pt x="8" y="15"/>
                      <a:pt x="8" y="17"/>
                      <a:pt x="8" y="17"/>
                    </a:cubicBezTo>
                    <a:cubicBezTo>
                      <a:pt x="9" y="15"/>
                      <a:pt x="8" y="14"/>
                      <a:pt x="8" y="12"/>
                    </a:cubicBezTo>
                    <a:cubicBezTo>
                      <a:pt x="16" y="12"/>
                      <a:pt x="17" y="14"/>
                      <a:pt x="22" y="12"/>
                    </a:cubicBez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7" name="Freeform 119"/>
              <p:cNvSpPr>
                <a:spLocks/>
              </p:cNvSpPr>
              <p:nvPr/>
            </p:nvSpPr>
            <p:spPr bwMode="auto">
              <a:xfrm>
                <a:off x="2844" y="3029"/>
                <a:ext cx="31" cy="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1"/>
                  </a:cxn>
                  <a:cxn ang="0">
                    <a:pos x="16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cubicBezTo>
                      <a:pt x="6" y="3"/>
                      <a:pt x="8" y="1"/>
                      <a:pt x="16" y="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1" y="14"/>
                      <a:pt x="9" y="13"/>
                      <a:pt x="2" y="13"/>
                    </a:cubicBezTo>
                    <a:cubicBezTo>
                      <a:pt x="3" y="11"/>
                      <a:pt x="0" y="14"/>
                      <a:pt x="0" y="11"/>
                    </a:cubicBezTo>
                    <a:cubicBezTo>
                      <a:pt x="0" y="8"/>
                      <a:pt x="5" y="8"/>
                      <a:pt x="3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8" name="Freeform 120"/>
              <p:cNvSpPr>
                <a:spLocks/>
              </p:cNvSpPr>
              <p:nvPr/>
            </p:nvSpPr>
            <p:spPr bwMode="auto">
              <a:xfrm>
                <a:off x="2827" y="3002"/>
                <a:ext cx="11" cy="11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0" y="5"/>
                      <a:pt x="3" y="3"/>
                      <a:pt x="3" y="2"/>
                    </a:cubicBezTo>
                    <a:cubicBezTo>
                      <a:pt x="5" y="0"/>
                      <a:pt x="6" y="0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199" name="Freeform 121"/>
              <p:cNvSpPr>
                <a:spLocks/>
              </p:cNvSpPr>
              <p:nvPr/>
            </p:nvSpPr>
            <p:spPr bwMode="auto">
              <a:xfrm>
                <a:off x="2797" y="3066"/>
                <a:ext cx="10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4"/>
                      <a:pt x="2" y="4"/>
                    </a:cubicBezTo>
                    <a:cubicBezTo>
                      <a:pt x="0" y="3"/>
                      <a:pt x="2" y="0"/>
                      <a:pt x="3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0" name="Freeform 122"/>
              <p:cNvSpPr>
                <a:spLocks/>
              </p:cNvSpPr>
              <p:nvPr/>
            </p:nvSpPr>
            <p:spPr bwMode="auto">
              <a:xfrm>
                <a:off x="3141" y="3091"/>
                <a:ext cx="35" cy="37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6" y="18"/>
                  </a:cxn>
                  <a:cxn ang="0">
                    <a:pos x="11" y="16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18" y="8"/>
                  </a:cxn>
                  <a:cxn ang="0">
                    <a:pos x="15" y="0"/>
                  </a:cxn>
                  <a:cxn ang="0">
                    <a:pos x="12" y="5"/>
                  </a:cxn>
                  <a:cxn ang="0">
                    <a:pos x="9" y="3"/>
                  </a:cxn>
                  <a:cxn ang="0">
                    <a:pos x="5" y="13"/>
                  </a:cxn>
                  <a:cxn ang="0">
                    <a:pos x="3" y="18"/>
                  </a:cxn>
                </a:cxnLst>
                <a:rect l="0" t="0" r="r" b="b"/>
                <a:pathLst>
                  <a:path w="18" h="19">
                    <a:moveTo>
                      <a:pt x="3" y="18"/>
                    </a:moveTo>
                    <a:cubicBezTo>
                      <a:pt x="5" y="15"/>
                      <a:pt x="6" y="16"/>
                      <a:pt x="6" y="18"/>
                    </a:cubicBezTo>
                    <a:cubicBezTo>
                      <a:pt x="6" y="19"/>
                      <a:pt x="11" y="19"/>
                      <a:pt x="11" y="16"/>
                    </a:cubicBezTo>
                    <a:cubicBezTo>
                      <a:pt x="11" y="13"/>
                      <a:pt x="12" y="13"/>
                      <a:pt x="12" y="15"/>
                    </a:cubicBezTo>
                    <a:cubicBezTo>
                      <a:pt x="12" y="15"/>
                      <a:pt x="14" y="13"/>
                      <a:pt x="17" y="15"/>
                    </a:cubicBezTo>
                    <a:cubicBezTo>
                      <a:pt x="18" y="15"/>
                      <a:pt x="18" y="13"/>
                      <a:pt x="18" y="8"/>
                    </a:cubicBezTo>
                    <a:cubicBezTo>
                      <a:pt x="17" y="2"/>
                      <a:pt x="15" y="3"/>
                      <a:pt x="15" y="0"/>
                    </a:cubicBezTo>
                    <a:cubicBezTo>
                      <a:pt x="14" y="2"/>
                      <a:pt x="14" y="3"/>
                      <a:pt x="12" y="5"/>
                    </a:cubicBezTo>
                    <a:cubicBezTo>
                      <a:pt x="9" y="5"/>
                      <a:pt x="12" y="2"/>
                      <a:pt x="9" y="3"/>
                    </a:cubicBezTo>
                    <a:cubicBezTo>
                      <a:pt x="0" y="10"/>
                      <a:pt x="8" y="10"/>
                      <a:pt x="5" y="13"/>
                    </a:cubicBezTo>
                    <a:cubicBezTo>
                      <a:pt x="2" y="15"/>
                      <a:pt x="3" y="15"/>
                      <a:pt x="3" y="1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1" name="Freeform 123"/>
              <p:cNvSpPr>
                <a:spLocks/>
              </p:cNvSpPr>
              <p:nvPr/>
            </p:nvSpPr>
            <p:spPr bwMode="auto">
              <a:xfrm>
                <a:off x="3147" y="3116"/>
                <a:ext cx="36" cy="4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5"/>
                  </a:cxn>
                  <a:cxn ang="0">
                    <a:pos x="14" y="11"/>
                  </a:cxn>
                  <a:cxn ang="0">
                    <a:pos x="5" y="22"/>
                  </a:cxn>
                  <a:cxn ang="0">
                    <a:pos x="2" y="13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4" y="2"/>
                  </a:cxn>
                </a:cxnLst>
                <a:rect l="0" t="0" r="r" b="b"/>
                <a:pathLst>
                  <a:path w="19" h="22">
                    <a:moveTo>
                      <a:pt x="14" y="2"/>
                    </a:moveTo>
                    <a:cubicBezTo>
                      <a:pt x="14" y="3"/>
                      <a:pt x="12" y="3"/>
                      <a:pt x="12" y="5"/>
                    </a:cubicBezTo>
                    <a:cubicBezTo>
                      <a:pt x="12" y="6"/>
                      <a:pt x="19" y="6"/>
                      <a:pt x="14" y="11"/>
                    </a:cubicBezTo>
                    <a:cubicBezTo>
                      <a:pt x="9" y="16"/>
                      <a:pt x="11" y="20"/>
                      <a:pt x="5" y="22"/>
                    </a:cubicBezTo>
                    <a:cubicBezTo>
                      <a:pt x="5" y="17"/>
                      <a:pt x="2" y="17"/>
                      <a:pt x="2" y="13"/>
                    </a:cubicBezTo>
                    <a:cubicBezTo>
                      <a:pt x="3" y="8"/>
                      <a:pt x="2" y="8"/>
                      <a:pt x="0" y="5"/>
                    </a:cubicBezTo>
                    <a:cubicBezTo>
                      <a:pt x="2" y="2"/>
                      <a:pt x="3" y="3"/>
                      <a:pt x="3" y="5"/>
                    </a:cubicBezTo>
                    <a:cubicBezTo>
                      <a:pt x="3" y="6"/>
                      <a:pt x="8" y="6"/>
                      <a:pt x="8" y="3"/>
                    </a:cubicBezTo>
                    <a:cubicBezTo>
                      <a:pt x="8" y="0"/>
                      <a:pt x="9" y="0"/>
                      <a:pt x="9" y="2"/>
                    </a:cubicBezTo>
                    <a:cubicBezTo>
                      <a:pt x="9" y="2"/>
                      <a:pt x="11" y="0"/>
                      <a:pt x="14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2" name="Freeform 124"/>
              <p:cNvSpPr>
                <a:spLocks/>
              </p:cNvSpPr>
              <p:nvPr/>
            </p:nvSpPr>
            <p:spPr bwMode="auto">
              <a:xfrm>
                <a:off x="2615" y="2780"/>
                <a:ext cx="124" cy="115"/>
              </a:xfrm>
              <a:custGeom>
                <a:avLst/>
                <a:gdLst/>
                <a:ahLst/>
                <a:cxnLst>
                  <a:cxn ang="0">
                    <a:pos x="24" y="58"/>
                  </a:cxn>
                  <a:cxn ang="0">
                    <a:pos x="23" y="48"/>
                  </a:cxn>
                  <a:cxn ang="0">
                    <a:pos x="23" y="42"/>
                  </a:cxn>
                  <a:cxn ang="0">
                    <a:pos x="38" y="42"/>
                  </a:cxn>
                  <a:cxn ang="0">
                    <a:pos x="41" y="42"/>
                  </a:cxn>
                  <a:cxn ang="0">
                    <a:pos x="44" y="41"/>
                  </a:cxn>
                  <a:cxn ang="0">
                    <a:pos x="49" y="44"/>
                  </a:cxn>
                  <a:cxn ang="0">
                    <a:pos x="52" y="42"/>
                  </a:cxn>
                  <a:cxn ang="0">
                    <a:pos x="64" y="34"/>
                  </a:cxn>
                  <a:cxn ang="0">
                    <a:pos x="62" y="30"/>
                  </a:cxn>
                  <a:cxn ang="0">
                    <a:pos x="59" y="27"/>
                  </a:cxn>
                  <a:cxn ang="0">
                    <a:pos x="53" y="22"/>
                  </a:cxn>
                  <a:cxn ang="0">
                    <a:pos x="53" y="19"/>
                  </a:cxn>
                  <a:cxn ang="0">
                    <a:pos x="52" y="17"/>
                  </a:cxn>
                  <a:cxn ang="0">
                    <a:pos x="49" y="13"/>
                  </a:cxn>
                  <a:cxn ang="0">
                    <a:pos x="47" y="3"/>
                  </a:cxn>
                  <a:cxn ang="0">
                    <a:pos x="44" y="3"/>
                  </a:cxn>
                  <a:cxn ang="0">
                    <a:pos x="41" y="2"/>
                  </a:cxn>
                  <a:cxn ang="0">
                    <a:pos x="32" y="6"/>
                  </a:cxn>
                  <a:cxn ang="0">
                    <a:pos x="27" y="11"/>
                  </a:cxn>
                  <a:cxn ang="0">
                    <a:pos x="23" y="16"/>
                  </a:cxn>
                  <a:cxn ang="0">
                    <a:pos x="18" y="17"/>
                  </a:cxn>
                  <a:cxn ang="0">
                    <a:pos x="15" y="20"/>
                  </a:cxn>
                  <a:cxn ang="0">
                    <a:pos x="12" y="19"/>
                  </a:cxn>
                  <a:cxn ang="0">
                    <a:pos x="12" y="23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3" y="34"/>
                  </a:cxn>
                  <a:cxn ang="0">
                    <a:pos x="1" y="42"/>
                  </a:cxn>
                  <a:cxn ang="0">
                    <a:pos x="1" y="48"/>
                  </a:cxn>
                  <a:cxn ang="0">
                    <a:pos x="7" y="54"/>
                  </a:cxn>
                  <a:cxn ang="0">
                    <a:pos x="15" y="53"/>
                  </a:cxn>
                  <a:cxn ang="0">
                    <a:pos x="24" y="58"/>
                  </a:cxn>
                </a:cxnLst>
                <a:rect l="0" t="0" r="r" b="b"/>
                <a:pathLst>
                  <a:path w="64" h="59">
                    <a:moveTo>
                      <a:pt x="24" y="58"/>
                    </a:moveTo>
                    <a:cubicBezTo>
                      <a:pt x="23" y="54"/>
                      <a:pt x="23" y="50"/>
                      <a:pt x="23" y="48"/>
                    </a:cubicBezTo>
                    <a:cubicBezTo>
                      <a:pt x="23" y="48"/>
                      <a:pt x="20" y="42"/>
                      <a:pt x="23" y="42"/>
                    </a:cubicBezTo>
                    <a:cubicBezTo>
                      <a:pt x="26" y="42"/>
                      <a:pt x="36" y="42"/>
                      <a:pt x="38" y="42"/>
                    </a:cubicBezTo>
                    <a:cubicBezTo>
                      <a:pt x="39" y="42"/>
                      <a:pt x="39" y="44"/>
                      <a:pt x="41" y="42"/>
                    </a:cubicBezTo>
                    <a:cubicBezTo>
                      <a:pt x="42" y="42"/>
                      <a:pt x="42" y="41"/>
                      <a:pt x="44" y="41"/>
                    </a:cubicBezTo>
                    <a:cubicBezTo>
                      <a:pt x="49" y="42"/>
                      <a:pt x="49" y="44"/>
                      <a:pt x="49" y="44"/>
                    </a:cubicBezTo>
                    <a:cubicBezTo>
                      <a:pt x="50" y="44"/>
                      <a:pt x="52" y="42"/>
                      <a:pt x="52" y="42"/>
                    </a:cubicBezTo>
                    <a:cubicBezTo>
                      <a:pt x="58" y="36"/>
                      <a:pt x="59" y="42"/>
                      <a:pt x="64" y="34"/>
                    </a:cubicBezTo>
                    <a:cubicBezTo>
                      <a:pt x="62" y="31"/>
                      <a:pt x="61" y="30"/>
                      <a:pt x="62" y="30"/>
                    </a:cubicBezTo>
                    <a:cubicBezTo>
                      <a:pt x="64" y="28"/>
                      <a:pt x="61" y="23"/>
                      <a:pt x="59" y="27"/>
                    </a:cubicBezTo>
                    <a:cubicBezTo>
                      <a:pt x="58" y="28"/>
                      <a:pt x="55" y="23"/>
                      <a:pt x="53" y="22"/>
                    </a:cubicBezTo>
                    <a:cubicBezTo>
                      <a:pt x="52" y="22"/>
                      <a:pt x="52" y="19"/>
                      <a:pt x="53" y="19"/>
                    </a:cubicBezTo>
                    <a:cubicBezTo>
                      <a:pt x="55" y="20"/>
                      <a:pt x="55" y="19"/>
                      <a:pt x="52" y="17"/>
                    </a:cubicBezTo>
                    <a:cubicBezTo>
                      <a:pt x="50" y="14"/>
                      <a:pt x="49" y="17"/>
                      <a:pt x="49" y="13"/>
                    </a:cubicBezTo>
                    <a:cubicBezTo>
                      <a:pt x="47" y="6"/>
                      <a:pt x="45" y="9"/>
                      <a:pt x="47" y="3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2" y="2"/>
                      <a:pt x="42" y="3"/>
                      <a:pt x="41" y="2"/>
                    </a:cubicBezTo>
                    <a:cubicBezTo>
                      <a:pt x="38" y="0"/>
                      <a:pt x="41" y="3"/>
                      <a:pt x="32" y="6"/>
                    </a:cubicBezTo>
                    <a:cubicBezTo>
                      <a:pt x="27" y="8"/>
                      <a:pt x="30" y="13"/>
                      <a:pt x="27" y="11"/>
                    </a:cubicBezTo>
                    <a:cubicBezTo>
                      <a:pt x="24" y="9"/>
                      <a:pt x="23" y="11"/>
                      <a:pt x="23" y="16"/>
                    </a:cubicBezTo>
                    <a:cubicBezTo>
                      <a:pt x="23" y="19"/>
                      <a:pt x="18" y="14"/>
                      <a:pt x="18" y="17"/>
                    </a:cubicBezTo>
                    <a:cubicBezTo>
                      <a:pt x="18" y="19"/>
                      <a:pt x="18" y="22"/>
                      <a:pt x="15" y="20"/>
                    </a:cubicBezTo>
                    <a:cubicBezTo>
                      <a:pt x="12" y="20"/>
                      <a:pt x="14" y="17"/>
                      <a:pt x="12" y="19"/>
                    </a:cubicBezTo>
                    <a:cubicBezTo>
                      <a:pt x="10" y="20"/>
                      <a:pt x="10" y="22"/>
                      <a:pt x="12" y="23"/>
                    </a:cubicBezTo>
                    <a:cubicBezTo>
                      <a:pt x="14" y="27"/>
                      <a:pt x="9" y="25"/>
                      <a:pt x="9" y="27"/>
                    </a:cubicBezTo>
                    <a:cubicBezTo>
                      <a:pt x="10" y="28"/>
                      <a:pt x="10" y="28"/>
                      <a:pt x="9" y="31"/>
                    </a:cubicBezTo>
                    <a:cubicBezTo>
                      <a:pt x="7" y="34"/>
                      <a:pt x="1" y="33"/>
                      <a:pt x="3" y="34"/>
                    </a:cubicBezTo>
                    <a:cubicBezTo>
                      <a:pt x="3" y="36"/>
                      <a:pt x="3" y="41"/>
                      <a:pt x="1" y="42"/>
                    </a:cubicBezTo>
                    <a:cubicBezTo>
                      <a:pt x="0" y="42"/>
                      <a:pt x="3" y="44"/>
                      <a:pt x="1" y="48"/>
                    </a:cubicBezTo>
                    <a:cubicBezTo>
                      <a:pt x="7" y="50"/>
                      <a:pt x="1" y="50"/>
                      <a:pt x="7" y="54"/>
                    </a:cubicBezTo>
                    <a:cubicBezTo>
                      <a:pt x="14" y="59"/>
                      <a:pt x="9" y="53"/>
                      <a:pt x="15" y="53"/>
                    </a:cubicBezTo>
                    <a:cubicBezTo>
                      <a:pt x="21" y="53"/>
                      <a:pt x="20" y="58"/>
                      <a:pt x="24" y="5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3" name="Freeform 125"/>
              <p:cNvSpPr>
                <a:spLocks/>
              </p:cNvSpPr>
              <p:nvPr/>
            </p:nvSpPr>
            <p:spPr bwMode="auto">
              <a:xfrm>
                <a:off x="2712" y="2833"/>
                <a:ext cx="54" cy="120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2" y="15"/>
                  </a:cxn>
                  <a:cxn ang="0">
                    <a:pos x="5" y="25"/>
                  </a:cxn>
                  <a:cxn ang="0">
                    <a:pos x="6" y="32"/>
                  </a:cxn>
                  <a:cxn ang="0">
                    <a:pos x="8" y="54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7" y="62"/>
                  </a:cxn>
                  <a:cxn ang="0">
                    <a:pos x="17" y="40"/>
                  </a:cxn>
                  <a:cxn ang="0">
                    <a:pos x="20" y="32"/>
                  </a:cxn>
                  <a:cxn ang="0">
                    <a:pos x="25" y="22"/>
                  </a:cxn>
                  <a:cxn ang="0">
                    <a:pos x="23" y="9"/>
                  </a:cxn>
                  <a:cxn ang="0">
                    <a:pos x="19" y="3"/>
                  </a:cxn>
                  <a:cxn ang="0">
                    <a:pos x="16" y="3"/>
                  </a:cxn>
                  <a:cxn ang="0">
                    <a:pos x="14" y="7"/>
                  </a:cxn>
                </a:cxnLst>
                <a:rect l="0" t="0" r="r" b="b"/>
                <a:pathLst>
                  <a:path w="28" h="62">
                    <a:moveTo>
                      <a:pt x="14" y="7"/>
                    </a:moveTo>
                    <a:cubicBezTo>
                      <a:pt x="9" y="15"/>
                      <a:pt x="8" y="9"/>
                      <a:pt x="2" y="15"/>
                    </a:cubicBezTo>
                    <a:cubicBezTo>
                      <a:pt x="0" y="22"/>
                      <a:pt x="2" y="23"/>
                      <a:pt x="5" y="25"/>
                    </a:cubicBezTo>
                    <a:cubicBezTo>
                      <a:pt x="8" y="25"/>
                      <a:pt x="5" y="32"/>
                      <a:pt x="6" y="32"/>
                    </a:cubicBezTo>
                    <a:cubicBezTo>
                      <a:pt x="9" y="34"/>
                      <a:pt x="8" y="51"/>
                      <a:pt x="8" y="54"/>
                    </a:cubicBezTo>
                    <a:cubicBezTo>
                      <a:pt x="8" y="56"/>
                      <a:pt x="6" y="54"/>
                      <a:pt x="6" y="56"/>
                    </a:cubicBezTo>
                    <a:cubicBezTo>
                      <a:pt x="8" y="58"/>
                      <a:pt x="9" y="61"/>
                      <a:pt x="8" y="62"/>
                    </a:cubicBezTo>
                    <a:cubicBezTo>
                      <a:pt x="13" y="62"/>
                      <a:pt x="14" y="62"/>
                      <a:pt x="17" y="62"/>
                    </a:cubicBezTo>
                    <a:cubicBezTo>
                      <a:pt x="19" y="53"/>
                      <a:pt x="17" y="48"/>
                      <a:pt x="17" y="40"/>
                    </a:cubicBezTo>
                    <a:cubicBezTo>
                      <a:pt x="17" y="32"/>
                      <a:pt x="19" y="37"/>
                      <a:pt x="20" y="32"/>
                    </a:cubicBezTo>
                    <a:cubicBezTo>
                      <a:pt x="20" y="28"/>
                      <a:pt x="22" y="29"/>
                      <a:pt x="25" y="22"/>
                    </a:cubicBezTo>
                    <a:cubicBezTo>
                      <a:pt x="28" y="14"/>
                      <a:pt x="22" y="14"/>
                      <a:pt x="23" y="9"/>
                    </a:cubicBezTo>
                    <a:cubicBezTo>
                      <a:pt x="22" y="6"/>
                      <a:pt x="22" y="6"/>
                      <a:pt x="19" y="3"/>
                    </a:cubicBezTo>
                    <a:cubicBezTo>
                      <a:pt x="16" y="0"/>
                      <a:pt x="17" y="3"/>
                      <a:pt x="16" y="3"/>
                    </a:cubicBezTo>
                    <a:cubicBezTo>
                      <a:pt x="13" y="3"/>
                      <a:pt x="16" y="4"/>
                      <a:pt x="14" y="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4" name="Freeform 126"/>
              <p:cNvSpPr>
                <a:spLocks/>
              </p:cNvSpPr>
              <p:nvPr/>
            </p:nvSpPr>
            <p:spPr bwMode="auto">
              <a:xfrm>
                <a:off x="2569" y="2864"/>
                <a:ext cx="98" cy="12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8" y="29"/>
                  </a:cxn>
                  <a:cxn ang="0">
                    <a:pos x="44" y="43"/>
                  </a:cxn>
                  <a:cxn ang="0">
                    <a:pos x="45" y="52"/>
                  </a:cxn>
                  <a:cxn ang="0">
                    <a:pos x="47" y="57"/>
                  </a:cxn>
                  <a:cxn ang="0">
                    <a:pos x="44" y="57"/>
                  </a:cxn>
                  <a:cxn ang="0">
                    <a:pos x="39" y="57"/>
                  </a:cxn>
                  <a:cxn ang="0">
                    <a:pos x="35" y="57"/>
                  </a:cxn>
                  <a:cxn ang="0">
                    <a:pos x="21" y="59"/>
                  </a:cxn>
                  <a:cxn ang="0">
                    <a:pos x="9" y="65"/>
                  </a:cxn>
                  <a:cxn ang="0">
                    <a:pos x="10" y="52"/>
                  </a:cxn>
                  <a:cxn ang="0">
                    <a:pos x="7" y="48"/>
                  </a:cxn>
                  <a:cxn ang="0">
                    <a:pos x="1" y="43"/>
                  </a:cxn>
                  <a:cxn ang="0">
                    <a:pos x="1" y="32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9" y="26"/>
                  </a:cxn>
                  <a:cxn ang="0">
                    <a:pos x="7" y="20"/>
                  </a:cxn>
                  <a:cxn ang="0">
                    <a:pos x="4" y="14"/>
                  </a:cxn>
                  <a:cxn ang="0">
                    <a:pos x="6" y="9"/>
                  </a:cxn>
                  <a:cxn ang="0">
                    <a:pos x="15" y="7"/>
                  </a:cxn>
                  <a:cxn ang="0">
                    <a:pos x="20" y="6"/>
                  </a:cxn>
                  <a:cxn ang="0">
                    <a:pos x="26" y="6"/>
                  </a:cxn>
                  <a:cxn ang="0">
                    <a:pos x="32" y="12"/>
                  </a:cxn>
                  <a:cxn ang="0">
                    <a:pos x="39" y="10"/>
                  </a:cxn>
                  <a:cxn ang="0">
                    <a:pos x="48" y="15"/>
                  </a:cxn>
                </a:cxnLst>
                <a:rect l="0" t="0" r="r" b="b"/>
                <a:pathLst>
                  <a:path w="51" h="65">
                    <a:moveTo>
                      <a:pt x="48" y="15"/>
                    </a:moveTo>
                    <a:cubicBezTo>
                      <a:pt x="47" y="18"/>
                      <a:pt x="51" y="29"/>
                      <a:pt x="48" y="29"/>
                    </a:cubicBezTo>
                    <a:cubicBezTo>
                      <a:pt x="47" y="31"/>
                      <a:pt x="45" y="37"/>
                      <a:pt x="44" y="43"/>
                    </a:cubicBezTo>
                    <a:cubicBezTo>
                      <a:pt x="42" y="45"/>
                      <a:pt x="45" y="51"/>
                      <a:pt x="45" y="52"/>
                    </a:cubicBezTo>
                    <a:cubicBezTo>
                      <a:pt x="47" y="54"/>
                      <a:pt x="48" y="59"/>
                      <a:pt x="47" y="57"/>
                    </a:cubicBezTo>
                    <a:cubicBezTo>
                      <a:pt x="47" y="57"/>
                      <a:pt x="47" y="57"/>
                      <a:pt x="44" y="57"/>
                    </a:cubicBezTo>
                    <a:cubicBezTo>
                      <a:pt x="42" y="57"/>
                      <a:pt x="44" y="59"/>
                      <a:pt x="39" y="57"/>
                    </a:cubicBezTo>
                    <a:cubicBezTo>
                      <a:pt x="35" y="57"/>
                      <a:pt x="38" y="57"/>
                      <a:pt x="35" y="57"/>
                    </a:cubicBezTo>
                    <a:cubicBezTo>
                      <a:pt x="30" y="59"/>
                      <a:pt x="30" y="57"/>
                      <a:pt x="21" y="59"/>
                    </a:cubicBezTo>
                    <a:cubicBezTo>
                      <a:pt x="12" y="62"/>
                      <a:pt x="12" y="65"/>
                      <a:pt x="9" y="65"/>
                    </a:cubicBezTo>
                    <a:cubicBezTo>
                      <a:pt x="9" y="60"/>
                      <a:pt x="10" y="57"/>
                      <a:pt x="10" y="52"/>
                    </a:cubicBezTo>
                    <a:cubicBezTo>
                      <a:pt x="10" y="49"/>
                      <a:pt x="7" y="51"/>
                      <a:pt x="7" y="48"/>
                    </a:cubicBezTo>
                    <a:cubicBezTo>
                      <a:pt x="7" y="45"/>
                      <a:pt x="0" y="46"/>
                      <a:pt x="1" y="43"/>
                    </a:cubicBezTo>
                    <a:cubicBezTo>
                      <a:pt x="3" y="40"/>
                      <a:pt x="4" y="38"/>
                      <a:pt x="1" y="32"/>
                    </a:cubicBezTo>
                    <a:cubicBezTo>
                      <a:pt x="4" y="35"/>
                      <a:pt x="6" y="32"/>
                      <a:pt x="6" y="29"/>
                    </a:cubicBezTo>
                    <a:cubicBezTo>
                      <a:pt x="6" y="26"/>
                      <a:pt x="4" y="29"/>
                      <a:pt x="3" y="26"/>
                    </a:cubicBezTo>
                    <a:cubicBezTo>
                      <a:pt x="3" y="24"/>
                      <a:pt x="4" y="24"/>
                      <a:pt x="9" y="26"/>
                    </a:cubicBezTo>
                    <a:cubicBezTo>
                      <a:pt x="9" y="21"/>
                      <a:pt x="4" y="23"/>
                      <a:pt x="7" y="20"/>
                    </a:cubicBezTo>
                    <a:cubicBezTo>
                      <a:pt x="9" y="17"/>
                      <a:pt x="4" y="17"/>
                      <a:pt x="4" y="14"/>
                    </a:cubicBezTo>
                    <a:cubicBezTo>
                      <a:pt x="6" y="10"/>
                      <a:pt x="3" y="10"/>
                      <a:pt x="6" y="9"/>
                    </a:cubicBezTo>
                    <a:cubicBezTo>
                      <a:pt x="12" y="1"/>
                      <a:pt x="10" y="12"/>
                      <a:pt x="15" y="7"/>
                    </a:cubicBezTo>
                    <a:cubicBezTo>
                      <a:pt x="18" y="3"/>
                      <a:pt x="20" y="0"/>
                      <a:pt x="20" y="6"/>
                    </a:cubicBezTo>
                    <a:cubicBezTo>
                      <a:pt x="20" y="10"/>
                      <a:pt x="23" y="6"/>
                      <a:pt x="26" y="6"/>
                    </a:cubicBezTo>
                    <a:cubicBezTo>
                      <a:pt x="32" y="7"/>
                      <a:pt x="26" y="7"/>
                      <a:pt x="32" y="12"/>
                    </a:cubicBezTo>
                    <a:cubicBezTo>
                      <a:pt x="38" y="17"/>
                      <a:pt x="33" y="10"/>
                      <a:pt x="39" y="10"/>
                    </a:cubicBezTo>
                    <a:cubicBezTo>
                      <a:pt x="45" y="10"/>
                      <a:pt x="44" y="15"/>
                      <a:pt x="48" y="1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5" name="Freeform 127"/>
              <p:cNvSpPr>
                <a:spLocks/>
              </p:cNvSpPr>
              <p:nvPr/>
            </p:nvSpPr>
            <p:spPr bwMode="auto">
              <a:xfrm>
                <a:off x="2650" y="2860"/>
                <a:ext cx="72" cy="1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9" y="14"/>
                  </a:cxn>
                  <a:cxn ang="0">
                    <a:pos x="31" y="22"/>
                  </a:cxn>
                  <a:cxn ang="0">
                    <a:pos x="31" y="33"/>
                  </a:cxn>
                  <a:cxn ang="0">
                    <a:pos x="32" y="40"/>
                  </a:cxn>
                  <a:cxn ang="0">
                    <a:pos x="37" y="50"/>
                  </a:cxn>
                  <a:cxn ang="0">
                    <a:pos x="32" y="53"/>
                  </a:cxn>
                  <a:cxn ang="0">
                    <a:pos x="18" y="59"/>
                  </a:cxn>
                  <a:cxn ang="0">
                    <a:pos x="9" y="64"/>
                  </a:cxn>
                  <a:cxn ang="0">
                    <a:pos x="1" y="61"/>
                  </a:cxn>
                  <a:cxn ang="0">
                    <a:pos x="4" y="59"/>
                  </a:cxn>
                  <a:cxn ang="0">
                    <a:pos x="3" y="54"/>
                  </a:cxn>
                  <a:cxn ang="0">
                    <a:pos x="1" y="45"/>
                  </a:cxn>
                  <a:cxn ang="0">
                    <a:pos x="6" y="31"/>
                  </a:cxn>
                  <a:cxn ang="0">
                    <a:pos x="6" y="17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6" y="0"/>
                  </a:cxn>
                </a:cxnLst>
                <a:rect l="0" t="0" r="r" b="b"/>
                <a:pathLst>
                  <a:path w="37" h="65">
                    <a:moveTo>
                      <a:pt x="26" y="0"/>
                    </a:moveTo>
                    <a:cubicBezTo>
                      <a:pt x="26" y="9"/>
                      <a:pt x="31" y="6"/>
                      <a:pt x="29" y="14"/>
                    </a:cubicBezTo>
                    <a:cubicBezTo>
                      <a:pt x="28" y="22"/>
                      <a:pt x="32" y="14"/>
                      <a:pt x="31" y="22"/>
                    </a:cubicBezTo>
                    <a:cubicBezTo>
                      <a:pt x="29" y="28"/>
                      <a:pt x="34" y="23"/>
                      <a:pt x="31" y="33"/>
                    </a:cubicBezTo>
                    <a:cubicBezTo>
                      <a:pt x="29" y="42"/>
                      <a:pt x="32" y="34"/>
                      <a:pt x="32" y="40"/>
                    </a:cubicBezTo>
                    <a:cubicBezTo>
                      <a:pt x="31" y="45"/>
                      <a:pt x="34" y="47"/>
                      <a:pt x="37" y="50"/>
                    </a:cubicBezTo>
                    <a:cubicBezTo>
                      <a:pt x="34" y="51"/>
                      <a:pt x="37" y="53"/>
                      <a:pt x="32" y="53"/>
                    </a:cubicBezTo>
                    <a:cubicBezTo>
                      <a:pt x="23" y="54"/>
                      <a:pt x="24" y="59"/>
                      <a:pt x="18" y="59"/>
                    </a:cubicBezTo>
                    <a:cubicBezTo>
                      <a:pt x="14" y="61"/>
                      <a:pt x="12" y="65"/>
                      <a:pt x="9" y="64"/>
                    </a:cubicBezTo>
                    <a:cubicBezTo>
                      <a:pt x="8" y="61"/>
                      <a:pt x="3" y="61"/>
                      <a:pt x="1" y="61"/>
                    </a:cubicBezTo>
                    <a:cubicBezTo>
                      <a:pt x="0" y="61"/>
                      <a:pt x="3" y="61"/>
                      <a:pt x="4" y="59"/>
                    </a:cubicBezTo>
                    <a:cubicBezTo>
                      <a:pt x="6" y="61"/>
                      <a:pt x="4" y="56"/>
                      <a:pt x="3" y="54"/>
                    </a:cubicBezTo>
                    <a:cubicBezTo>
                      <a:pt x="3" y="53"/>
                      <a:pt x="0" y="47"/>
                      <a:pt x="1" y="45"/>
                    </a:cubicBezTo>
                    <a:cubicBezTo>
                      <a:pt x="3" y="39"/>
                      <a:pt x="4" y="33"/>
                      <a:pt x="6" y="31"/>
                    </a:cubicBezTo>
                    <a:cubicBezTo>
                      <a:pt x="9" y="31"/>
                      <a:pt x="4" y="20"/>
                      <a:pt x="6" y="17"/>
                    </a:cubicBezTo>
                    <a:cubicBezTo>
                      <a:pt x="4" y="14"/>
                      <a:pt x="4" y="9"/>
                      <a:pt x="4" y="8"/>
                    </a:cubicBezTo>
                    <a:cubicBezTo>
                      <a:pt x="4" y="8"/>
                      <a:pt x="1" y="2"/>
                      <a:pt x="4" y="2"/>
                    </a:cubicBezTo>
                    <a:cubicBezTo>
                      <a:pt x="8" y="2"/>
                      <a:pt x="18" y="2"/>
                      <a:pt x="20" y="2"/>
                    </a:cubicBezTo>
                    <a:cubicBezTo>
                      <a:pt x="21" y="2"/>
                      <a:pt x="21" y="3"/>
                      <a:pt x="23" y="2"/>
                    </a:cubicBezTo>
                    <a:cubicBezTo>
                      <a:pt x="24" y="2"/>
                      <a:pt x="24" y="0"/>
                      <a:pt x="26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6" name="Freeform 128"/>
              <p:cNvSpPr>
                <a:spLocks/>
              </p:cNvSpPr>
              <p:nvPr/>
            </p:nvSpPr>
            <p:spPr bwMode="auto">
              <a:xfrm>
                <a:off x="2700" y="2860"/>
                <a:ext cx="3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8" y="2"/>
                  </a:cxn>
                  <a:cxn ang="0">
                    <a:pos x="11" y="11"/>
                  </a:cxn>
                  <a:cxn ang="0">
                    <a:pos x="12" y="19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4" y="48"/>
                  </a:cxn>
                  <a:cxn ang="0">
                    <a:pos x="11" y="50"/>
                  </a:cxn>
                  <a:cxn ang="0">
                    <a:pos x="6" y="40"/>
                  </a:cxn>
                  <a:cxn ang="0">
                    <a:pos x="4" y="33"/>
                  </a:cxn>
                  <a:cxn ang="0">
                    <a:pos x="4" y="22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6" y="8"/>
                      <a:pt x="8" y="9"/>
                      <a:pt x="11" y="11"/>
                    </a:cubicBezTo>
                    <a:cubicBezTo>
                      <a:pt x="14" y="11"/>
                      <a:pt x="11" y="19"/>
                      <a:pt x="12" y="19"/>
                    </a:cubicBezTo>
                    <a:cubicBezTo>
                      <a:pt x="15" y="20"/>
                      <a:pt x="14" y="37"/>
                      <a:pt x="14" y="40"/>
                    </a:cubicBezTo>
                    <a:cubicBezTo>
                      <a:pt x="14" y="42"/>
                      <a:pt x="12" y="40"/>
                      <a:pt x="12" y="42"/>
                    </a:cubicBezTo>
                    <a:cubicBezTo>
                      <a:pt x="14" y="44"/>
                      <a:pt x="15" y="47"/>
                      <a:pt x="14" y="48"/>
                    </a:cubicBezTo>
                    <a:cubicBezTo>
                      <a:pt x="12" y="50"/>
                      <a:pt x="11" y="50"/>
                      <a:pt x="11" y="50"/>
                    </a:cubicBezTo>
                    <a:cubicBezTo>
                      <a:pt x="8" y="47"/>
                      <a:pt x="4" y="45"/>
                      <a:pt x="6" y="40"/>
                    </a:cubicBezTo>
                    <a:cubicBezTo>
                      <a:pt x="6" y="34"/>
                      <a:pt x="3" y="42"/>
                      <a:pt x="4" y="33"/>
                    </a:cubicBezTo>
                    <a:cubicBezTo>
                      <a:pt x="8" y="23"/>
                      <a:pt x="3" y="28"/>
                      <a:pt x="4" y="22"/>
                    </a:cubicBezTo>
                    <a:cubicBezTo>
                      <a:pt x="6" y="14"/>
                      <a:pt x="1" y="22"/>
                      <a:pt x="3" y="14"/>
                    </a:cubicBezTo>
                    <a:cubicBezTo>
                      <a:pt x="4" y="6"/>
                      <a:pt x="0" y="9"/>
                      <a:pt x="0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7" name="Freeform 129"/>
              <p:cNvSpPr>
                <a:spLocks/>
              </p:cNvSpPr>
              <p:nvPr/>
            </p:nvSpPr>
            <p:spPr bwMode="auto">
              <a:xfrm>
                <a:off x="2499" y="2369"/>
                <a:ext cx="190" cy="169"/>
              </a:xfrm>
              <a:custGeom>
                <a:avLst/>
                <a:gdLst/>
                <a:ahLst/>
                <a:cxnLst>
                  <a:cxn ang="0">
                    <a:pos x="35" y="87"/>
                  </a:cxn>
                  <a:cxn ang="0">
                    <a:pos x="0" y="87"/>
                  </a:cxn>
                  <a:cxn ang="0">
                    <a:pos x="16" y="79"/>
                  </a:cxn>
                  <a:cxn ang="0">
                    <a:pos x="26" y="65"/>
                  </a:cxn>
                  <a:cxn ang="0">
                    <a:pos x="29" y="43"/>
                  </a:cxn>
                  <a:cxn ang="0">
                    <a:pos x="32" y="34"/>
                  </a:cxn>
                  <a:cxn ang="0">
                    <a:pos x="45" y="24"/>
                  </a:cxn>
                  <a:cxn ang="0">
                    <a:pos x="60" y="1"/>
                  </a:cxn>
                  <a:cxn ang="0">
                    <a:pos x="66" y="7"/>
                  </a:cxn>
                  <a:cxn ang="0">
                    <a:pos x="76" y="7"/>
                  </a:cxn>
                  <a:cxn ang="0">
                    <a:pos x="81" y="6"/>
                  </a:cxn>
                  <a:cxn ang="0">
                    <a:pos x="87" y="9"/>
                  </a:cxn>
                  <a:cxn ang="0">
                    <a:pos x="95" y="35"/>
                  </a:cxn>
                  <a:cxn ang="0">
                    <a:pos x="95" y="40"/>
                  </a:cxn>
                  <a:cxn ang="0">
                    <a:pos x="81" y="43"/>
                  </a:cxn>
                  <a:cxn ang="0">
                    <a:pos x="73" y="48"/>
                  </a:cxn>
                  <a:cxn ang="0">
                    <a:pos x="72" y="55"/>
                  </a:cxn>
                  <a:cxn ang="0">
                    <a:pos x="63" y="62"/>
                  </a:cxn>
                  <a:cxn ang="0">
                    <a:pos x="43" y="71"/>
                  </a:cxn>
                  <a:cxn ang="0">
                    <a:pos x="35" y="76"/>
                  </a:cxn>
                  <a:cxn ang="0">
                    <a:pos x="35" y="87"/>
                  </a:cxn>
                </a:cxnLst>
                <a:rect l="0" t="0" r="r" b="b"/>
                <a:pathLst>
                  <a:path w="98" h="87">
                    <a:moveTo>
                      <a:pt x="35" y="87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2" y="80"/>
                      <a:pt x="10" y="85"/>
                      <a:pt x="16" y="79"/>
                    </a:cubicBezTo>
                    <a:cubicBezTo>
                      <a:pt x="20" y="71"/>
                      <a:pt x="20" y="79"/>
                      <a:pt x="26" y="65"/>
                    </a:cubicBezTo>
                    <a:cubicBezTo>
                      <a:pt x="29" y="59"/>
                      <a:pt x="23" y="51"/>
                      <a:pt x="29" y="43"/>
                    </a:cubicBezTo>
                    <a:cubicBezTo>
                      <a:pt x="34" y="37"/>
                      <a:pt x="28" y="38"/>
                      <a:pt x="32" y="34"/>
                    </a:cubicBezTo>
                    <a:cubicBezTo>
                      <a:pt x="37" y="29"/>
                      <a:pt x="32" y="29"/>
                      <a:pt x="45" y="24"/>
                    </a:cubicBezTo>
                    <a:cubicBezTo>
                      <a:pt x="57" y="20"/>
                      <a:pt x="54" y="3"/>
                      <a:pt x="60" y="1"/>
                    </a:cubicBezTo>
                    <a:cubicBezTo>
                      <a:pt x="64" y="0"/>
                      <a:pt x="60" y="4"/>
                      <a:pt x="66" y="7"/>
                    </a:cubicBezTo>
                    <a:cubicBezTo>
                      <a:pt x="72" y="10"/>
                      <a:pt x="73" y="6"/>
                      <a:pt x="76" y="7"/>
                    </a:cubicBezTo>
                    <a:cubicBezTo>
                      <a:pt x="80" y="9"/>
                      <a:pt x="81" y="3"/>
                      <a:pt x="81" y="6"/>
                    </a:cubicBezTo>
                    <a:cubicBezTo>
                      <a:pt x="81" y="10"/>
                      <a:pt x="86" y="9"/>
                      <a:pt x="87" y="9"/>
                    </a:cubicBezTo>
                    <a:cubicBezTo>
                      <a:pt x="93" y="12"/>
                      <a:pt x="89" y="32"/>
                      <a:pt x="95" y="35"/>
                    </a:cubicBezTo>
                    <a:cubicBezTo>
                      <a:pt x="98" y="37"/>
                      <a:pt x="95" y="37"/>
                      <a:pt x="95" y="40"/>
                    </a:cubicBezTo>
                    <a:cubicBezTo>
                      <a:pt x="95" y="43"/>
                      <a:pt x="84" y="38"/>
                      <a:pt x="81" y="43"/>
                    </a:cubicBezTo>
                    <a:cubicBezTo>
                      <a:pt x="78" y="46"/>
                      <a:pt x="72" y="43"/>
                      <a:pt x="73" y="48"/>
                    </a:cubicBezTo>
                    <a:cubicBezTo>
                      <a:pt x="76" y="52"/>
                      <a:pt x="78" y="52"/>
                      <a:pt x="72" y="55"/>
                    </a:cubicBezTo>
                    <a:cubicBezTo>
                      <a:pt x="66" y="57"/>
                      <a:pt x="66" y="57"/>
                      <a:pt x="63" y="62"/>
                    </a:cubicBezTo>
                    <a:cubicBezTo>
                      <a:pt x="63" y="63"/>
                      <a:pt x="45" y="68"/>
                      <a:pt x="43" y="71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87"/>
                      <a:pt x="35" y="87"/>
                      <a:pt x="35" y="8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8" name="Freeform 130"/>
              <p:cNvSpPr>
                <a:spLocks/>
              </p:cNvSpPr>
              <p:nvPr/>
            </p:nvSpPr>
            <p:spPr bwMode="auto">
              <a:xfrm>
                <a:off x="2437" y="2538"/>
                <a:ext cx="132" cy="138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68" y="18"/>
                  </a:cxn>
                  <a:cxn ang="0">
                    <a:pos x="42" y="18"/>
                  </a:cxn>
                  <a:cxn ang="0">
                    <a:pos x="42" y="43"/>
                  </a:cxn>
                  <a:cxn ang="0">
                    <a:pos x="34" y="65"/>
                  </a:cxn>
                  <a:cxn ang="0">
                    <a:pos x="3" y="65"/>
                  </a:cxn>
                  <a:cxn ang="0">
                    <a:pos x="2" y="71"/>
                  </a:cxn>
                  <a:cxn ang="0">
                    <a:pos x="2" y="60"/>
                  </a:cxn>
                  <a:cxn ang="0">
                    <a:pos x="8" y="51"/>
                  </a:cxn>
                  <a:cxn ang="0">
                    <a:pos x="11" y="42"/>
                  </a:cxn>
                  <a:cxn ang="0">
                    <a:pos x="13" y="37"/>
                  </a:cxn>
                  <a:cxn ang="0">
                    <a:pos x="19" y="26"/>
                  </a:cxn>
                  <a:cxn ang="0">
                    <a:pos x="22" y="18"/>
                  </a:cxn>
                  <a:cxn ang="0">
                    <a:pos x="33" y="0"/>
                  </a:cxn>
                  <a:cxn ang="0">
                    <a:pos x="68" y="0"/>
                  </a:cxn>
                  <a:cxn ang="0">
                    <a:pos x="68" y="4"/>
                  </a:cxn>
                </a:cxnLst>
                <a:rect l="0" t="0" r="r" b="b"/>
                <a:pathLst>
                  <a:path w="68" h="71">
                    <a:moveTo>
                      <a:pt x="68" y="4"/>
                    </a:moveTo>
                    <a:cubicBezTo>
                      <a:pt x="68" y="18"/>
                      <a:pt x="68" y="18"/>
                      <a:pt x="68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33" y="48"/>
                      <a:pt x="31" y="46"/>
                      <a:pt x="34" y="65"/>
                    </a:cubicBezTo>
                    <a:cubicBezTo>
                      <a:pt x="34" y="65"/>
                      <a:pt x="5" y="65"/>
                      <a:pt x="3" y="65"/>
                    </a:cubicBezTo>
                    <a:cubicBezTo>
                      <a:pt x="2" y="65"/>
                      <a:pt x="0" y="68"/>
                      <a:pt x="2" y="71"/>
                    </a:cubicBezTo>
                    <a:cubicBezTo>
                      <a:pt x="0" y="71"/>
                      <a:pt x="0" y="68"/>
                      <a:pt x="2" y="60"/>
                    </a:cubicBezTo>
                    <a:cubicBezTo>
                      <a:pt x="3" y="54"/>
                      <a:pt x="7" y="57"/>
                      <a:pt x="8" y="51"/>
                    </a:cubicBezTo>
                    <a:cubicBezTo>
                      <a:pt x="8" y="45"/>
                      <a:pt x="13" y="42"/>
                      <a:pt x="11" y="42"/>
                    </a:cubicBezTo>
                    <a:cubicBezTo>
                      <a:pt x="10" y="42"/>
                      <a:pt x="8" y="42"/>
                      <a:pt x="13" y="37"/>
                    </a:cubicBezTo>
                    <a:cubicBezTo>
                      <a:pt x="17" y="32"/>
                      <a:pt x="19" y="34"/>
                      <a:pt x="19" y="26"/>
                    </a:cubicBezTo>
                    <a:cubicBezTo>
                      <a:pt x="20" y="18"/>
                      <a:pt x="20" y="23"/>
                      <a:pt x="22" y="18"/>
                    </a:cubicBezTo>
                    <a:cubicBezTo>
                      <a:pt x="23" y="9"/>
                      <a:pt x="26" y="18"/>
                      <a:pt x="3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4"/>
                      <a:pt x="68" y="4"/>
                      <a:pt x="68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09" name="Freeform 131"/>
              <p:cNvSpPr>
                <a:spLocks/>
              </p:cNvSpPr>
              <p:nvPr/>
            </p:nvSpPr>
            <p:spPr bwMode="auto">
              <a:xfrm>
                <a:off x="2454" y="2528"/>
                <a:ext cx="12" cy="1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0" y="5"/>
                      <a:pt x="2" y="0"/>
                      <a:pt x="3" y="0"/>
                    </a:cubicBezTo>
                    <a:cubicBezTo>
                      <a:pt x="6" y="2"/>
                      <a:pt x="5" y="5"/>
                      <a:pt x="3" y="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0" name="Freeform 132"/>
              <p:cNvSpPr>
                <a:spLocks/>
              </p:cNvSpPr>
              <p:nvPr/>
            </p:nvSpPr>
            <p:spPr bwMode="auto">
              <a:xfrm>
                <a:off x="2475" y="2517"/>
                <a:ext cx="16" cy="1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6"/>
                  </a:cxn>
                  <a:cxn ang="0">
                    <a:pos x="6" y="0"/>
                  </a:cxn>
                  <a:cxn ang="0">
                    <a:pos x="5" y="6"/>
                  </a:cxn>
                </a:cxnLst>
                <a:rect l="0" t="0" r="r" b="b"/>
                <a:pathLst>
                  <a:path w="8" h="8">
                    <a:moveTo>
                      <a:pt x="5" y="6"/>
                    </a:moveTo>
                    <a:cubicBezTo>
                      <a:pt x="0" y="8"/>
                      <a:pt x="0" y="8"/>
                      <a:pt x="2" y="6"/>
                    </a:cubicBezTo>
                    <a:cubicBezTo>
                      <a:pt x="5" y="4"/>
                      <a:pt x="5" y="0"/>
                      <a:pt x="6" y="0"/>
                    </a:cubicBezTo>
                    <a:cubicBezTo>
                      <a:pt x="8" y="1"/>
                      <a:pt x="6" y="6"/>
                      <a:pt x="5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1" name="Freeform 133"/>
              <p:cNvSpPr>
                <a:spLocks/>
              </p:cNvSpPr>
              <p:nvPr/>
            </p:nvSpPr>
            <p:spPr bwMode="auto">
              <a:xfrm>
                <a:off x="2487" y="2507"/>
                <a:ext cx="6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0"/>
                      <a:pt x="2" y="1"/>
                      <a:pt x="3" y="0"/>
                    </a:cubicBezTo>
                    <a:cubicBezTo>
                      <a:pt x="3" y="0"/>
                      <a:pt x="3" y="1"/>
                      <a:pt x="2" y="3"/>
                    </a:cubicBezTo>
                    <a:cubicBezTo>
                      <a:pt x="2" y="3"/>
                      <a:pt x="0" y="5"/>
                      <a:pt x="0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2" name="Freeform 134"/>
              <p:cNvSpPr>
                <a:spLocks/>
              </p:cNvSpPr>
              <p:nvPr/>
            </p:nvSpPr>
            <p:spPr bwMode="auto">
              <a:xfrm>
                <a:off x="2437" y="2519"/>
                <a:ext cx="15" cy="1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3"/>
                  </a:cxn>
                  <a:cxn ang="0">
                    <a:pos x="8" y="0"/>
                  </a:cxn>
                  <a:cxn ang="0">
                    <a:pos x="6" y="5"/>
                  </a:cxn>
                  <a:cxn ang="0">
                    <a:pos x="3" y="6"/>
                  </a:cxn>
                </a:cxnLst>
                <a:rect l="0" t="0" r="r" b="b"/>
                <a:pathLst>
                  <a:path w="8" h="8">
                    <a:moveTo>
                      <a:pt x="3" y="6"/>
                    </a:moveTo>
                    <a:cubicBezTo>
                      <a:pt x="2" y="3"/>
                      <a:pt x="0" y="3"/>
                      <a:pt x="2" y="3"/>
                    </a:cubicBezTo>
                    <a:cubicBezTo>
                      <a:pt x="5" y="2"/>
                      <a:pt x="8" y="0"/>
                      <a:pt x="8" y="0"/>
                    </a:cubicBezTo>
                    <a:cubicBezTo>
                      <a:pt x="8" y="2"/>
                      <a:pt x="6" y="2"/>
                      <a:pt x="6" y="5"/>
                    </a:cubicBezTo>
                    <a:cubicBezTo>
                      <a:pt x="5" y="6"/>
                      <a:pt x="3" y="8"/>
                      <a:pt x="3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3" name="Freeform 135"/>
              <p:cNvSpPr>
                <a:spLocks/>
              </p:cNvSpPr>
              <p:nvPr/>
            </p:nvSpPr>
            <p:spPr bwMode="auto">
              <a:xfrm>
                <a:off x="2423" y="2513"/>
                <a:ext cx="6" cy="1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1" y="2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0"/>
                      <a:pt x="3" y="3"/>
                      <a:pt x="1" y="5"/>
                    </a:cubicBezTo>
                    <a:cubicBezTo>
                      <a:pt x="1" y="6"/>
                      <a:pt x="0" y="2"/>
                      <a:pt x="1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4" name="Freeform 136"/>
              <p:cNvSpPr>
                <a:spLocks/>
              </p:cNvSpPr>
              <p:nvPr/>
            </p:nvSpPr>
            <p:spPr bwMode="auto">
              <a:xfrm>
                <a:off x="2431" y="2528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2"/>
                      <a:pt x="3" y="2"/>
                    </a:cubicBezTo>
                    <a:cubicBezTo>
                      <a:pt x="2" y="2"/>
                      <a:pt x="0" y="0"/>
                      <a:pt x="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5" name="Freeform 137"/>
              <p:cNvSpPr>
                <a:spLocks/>
              </p:cNvSpPr>
              <p:nvPr/>
            </p:nvSpPr>
            <p:spPr bwMode="auto">
              <a:xfrm>
                <a:off x="2419" y="2534"/>
                <a:ext cx="6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0"/>
                      <a:pt x="3" y="2"/>
                    </a:cubicBezTo>
                    <a:cubicBezTo>
                      <a:pt x="2" y="3"/>
                      <a:pt x="0" y="2"/>
                      <a:pt x="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6" name="Freeform 138"/>
              <p:cNvSpPr>
                <a:spLocks/>
              </p:cNvSpPr>
              <p:nvPr/>
            </p:nvSpPr>
            <p:spPr bwMode="auto">
              <a:xfrm>
                <a:off x="2526" y="2910"/>
                <a:ext cx="62" cy="8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3"/>
                  </a:cxn>
                  <a:cxn ang="0">
                    <a:pos x="16" y="10"/>
                  </a:cxn>
                  <a:cxn ang="0">
                    <a:pos x="19" y="13"/>
                  </a:cxn>
                  <a:cxn ang="0">
                    <a:pos x="23" y="8"/>
                  </a:cxn>
                  <a:cxn ang="0">
                    <a:pos x="23" y="19"/>
                  </a:cxn>
                  <a:cxn ang="0">
                    <a:pos x="29" y="24"/>
                  </a:cxn>
                  <a:cxn ang="0">
                    <a:pos x="32" y="28"/>
                  </a:cxn>
                  <a:cxn ang="0">
                    <a:pos x="31" y="41"/>
                  </a:cxn>
                  <a:cxn ang="0">
                    <a:pos x="26" y="39"/>
                  </a:cxn>
                  <a:cxn ang="0">
                    <a:pos x="13" y="28"/>
                  </a:cxn>
                  <a:cxn ang="0">
                    <a:pos x="5" y="22"/>
                  </a:cxn>
                  <a:cxn ang="0">
                    <a:pos x="0" y="16"/>
                  </a:cxn>
                  <a:cxn ang="0">
                    <a:pos x="6" y="6"/>
                  </a:cxn>
                  <a:cxn ang="0">
                    <a:pos x="9" y="0"/>
                  </a:cxn>
                </a:cxnLst>
                <a:rect l="0" t="0" r="r" b="b"/>
                <a:pathLst>
                  <a:path w="32" h="42">
                    <a:moveTo>
                      <a:pt x="9" y="0"/>
                    </a:moveTo>
                    <a:cubicBezTo>
                      <a:pt x="11" y="0"/>
                      <a:pt x="17" y="0"/>
                      <a:pt x="16" y="3"/>
                    </a:cubicBezTo>
                    <a:cubicBezTo>
                      <a:pt x="16" y="5"/>
                      <a:pt x="17" y="6"/>
                      <a:pt x="16" y="10"/>
                    </a:cubicBezTo>
                    <a:cubicBezTo>
                      <a:pt x="16" y="13"/>
                      <a:pt x="17" y="10"/>
                      <a:pt x="19" y="13"/>
                    </a:cubicBezTo>
                    <a:cubicBezTo>
                      <a:pt x="20" y="16"/>
                      <a:pt x="22" y="6"/>
                      <a:pt x="23" y="8"/>
                    </a:cubicBezTo>
                    <a:cubicBezTo>
                      <a:pt x="26" y="14"/>
                      <a:pt x="25" y="16"/>
                      <a:pt x="23" y="19"/>
                    </a:cubicBezTo>
                    <a:cubicBezTo>
                      <a:pt x="22" y="22"/>
                      <a:pt x="29" y="20"/>
                      <a:pt x="29" y="24"/>
                    </a:cubicBezTo>
                    <a:cubicBezTo>
                      <a:pt x="29" y="27"/>
                      <a:pt x="32" y="25"/>
                      <a:pt x="32" y="28"/>
                    </a:cubicBezTo>
                    <a:cubicBezTo>
                      <a:pt x="32" y="33"/>
                      <a:pt x="31" y="36"/>
                      <a:pt x="31" y="41"/>
                    </a:cubicBezTo>
                    <a:cubicBezTo>
                      <a:pt x="29" y="42"/>
                      <a:pt x="31" y="41"/>
                      <a:pt x="26" y="39"/>
                    </a:cubicBezTo>
                    <a:cubicBezTo>
                      <a:pt x="23" y="38"/>
                      <a:pt x="17" y="34"/>
                      <a:pt x="13" y="28"/>
                    </a:cubicBezTo>
                    <a:cubicBezTo>
                      <a:pt x="8" y="22"/>
                      <a:pt x="6" y="24"/>
                      <a:pt x="5" y="22"/>
                    </a:cubicBezTo>
                    <a:cubicBezTo>
                      <a:pt x="5" y="19"/>
                      <a:pt x="2" y="19"/>
                      <a:pt x="0" y="16"/>
                    </a:cubicBezTo>
                    <a:cubicBezTo>
                      <a:pt x="5" y="8"/>
                      <a:pt x="6" y="10"/>
                      <a:pt x="6" y="6"/>
                    </a:cubicBezTo>
                    <a:cubicBezTo>
                      <a:pt x="6" y="3"/>
                      <a:pt x="9" y="5"/>
                      <a:pt x="9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7" name="Freeform 139"/>
              <p:cNvSpPr>
                <a:spLocks/>
              </p:cNvSpPr>
              <p:nvPr/>
            </p:nvSpPr>
            <p:spPr bwMode="auto">
              <a:xfrm>
                <a:off x="2497" y="2881"/>
                <a:ext cx="46" cy="60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21" y="21"/>
                  </a:cxn>
                  <a:cxn ang="0">
                    <a:pos x="24" y="15"/>
                  </a:cxn>
                  <a:cxn ang="0">
                    <a:pos x="23" y="12"/>
                  </a:cxn>
                  <a:cxn ang="0">
                    <a:pos x="21" y="9"/>
                  </a:cxn>
                  <a:cxn ang="0">
                    <a:pos x="18" y="3"/>
                  </a:cxn>
                  <a:cxn ang="0">
                    <a:pos x="11" y="1"/>
                  </a:cxn>
                  <a:cxn ang="0">
                    <a:pos x="6" y="3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3" y="15"/>
                  </a:cxn>
                  <a:cxn ang="0">
                    <a:pos x="0" y="17"/>
                  </a:cxn>
                  <a:cxn ang="0">
                    <a:pos x="3" y="20"/>
                  </a:cxn>
                  <a:cxn ang="0">
                    <a:pos x="3" y="21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5" y="31"/>
                  </a:cxn>
                </a:cxnLst>
                <a:rect l="0" t="0" r="r" b="b"/>
                <a:pathLst>
                  <a:path w="24" h="31">
                    <a:moveTo>
                      <a:pt x="15" y="31"/>
                    </a:moveTo>
                    <a:cubicBezTo>
                      <a:pt x="20" y="23"/>
                      <a:pt x="21" y="24"/>
                      <a:pt x="21" y="21"/>
                    </a:cubicBezTo>
                    <a:cubicBezTo>
                      <a:pt x="21" y="18"/>
                      <a:pt x="24" y="20"/>
                      <a:pt x="24" y="15"/>
                    </a:cubicBezTo>
                    <a:cubicBezTo>
                      <a:pt x="20" y="20"/>
                      <a:pt x="23" y="14"/>
                      <a:pt x="23" y="1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6"/>
                      <a:pt x="20" y="7"/>
                      <a:pt x="18" y="3"/>
                    </a:cubicBezTo>
                    <a:cubicBezTo>
                      <a:pt x="17" y="0"/>
                      <a:pt x="11" y="0"/>
                      <a:pt x="11" y="1"/>
                    </a:cubicBezTo>
                    <a:cubicBezTo>
                      <a:pt x="11" y="3"/>
                      <a:pt x="8" y="0"/>
                      <a:pt x="6" y="3"/>
                    </a:cubicBezTo>
                    <a:cubicBezTo>
                      <a:pt x="6" y="7"/>
                      <a:pt x="3" y="9"/>
                      <a:pt x="0" y="11"/>
                    </a:cubicBezTo>
                    <a:cubicBezTo>
                      <a:pt x="3" y="12"/>
                      <a:pt x="0" y="12"/>
                      <a:pt x="0" y="14"/>
                    </a:cubicBezTo>
                    <a:cubicBezTo>
                      <a:pt x="1" y="15"/>
                      <a:pt x="1" y="14"/>
                      <a:pt x="3" y="15"/>
                    </a:cubicBezTo>
                    <a:cubicBezTo>
                      <a:pt x="1" y="17"/>
                      <a:pt x="0" y="14"/>
                      <a:pt x="0" y="17"/>
                    </a:cubicBezTo>
                    <a:cubicBezTo>
                      <a:pt x="1" y="20"/>
                      <a:pt x="3" y="17"/>
                      <a:pt x="3" y="20"/>
                    </a:cubicBezTo>
                    <a:cubicBezTo>
                      <a:pt x="4" y="21"/>
                      <a:pt x="1" y="20"/>
                      <a:pt x="3" y="21"/>
                    </a:cubicBezTo>
                    <a:cubicBezTo>
                      <a:pt x="3" y="23"/>
                      <a:pt x="6" y="23"/>
                      <a:pt x="6" y="24"/>
                    </a:cubicBezTo>
                    <a:cubicBezTo>
                      <a:pt x="8" y="26"/>
                      <a:pt x="4" y="26"/>
                      <a:pt x="8" y="28"/>
                    </a:cubicBezTo>
                    <a:cubicBezTo>
                      <a:pt x="11" y="28"/>
                      <a:pt x="14" y="29"/>
                      <a:pt x="15" y="3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8" name="Freeform 140"/>
              <p:cNvSpPr>
                <a:spLocks/>
              </p:cNvSpPr>
              <p:nvPr/>
            </p:nvSpPr>
            <p:spPr bwMode="auto">
              <a:xfrm>
                <a:off x="2431" y="2755"/>
                <a:ext cx="99" cy="84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3" y="20"/>
                  </a:cxn>
                  <a:cxn ang="0">
                    <a:pos x="2" y="18"/>
                  </a:cxn>
                  <a:cxn ang="0">
                    <a:pos x="10" y="4"/>
                  </a:cxn>
                  <a:cxn ang="0">
                    <a:pos x="25" y="1"/>
                  </a:cxn>
                  <a:cxn ang="0">
                    <a:pos x="33" y="6"/>
                  </a:cxn>
                  <a:cxn ang="0">
                    <a:pos x="43" y="20"/>
                  </a:cxn>
                  <a:cxn ang="0">
                    <a:pos x="45" y="26"/>
                  </a:cxn>
                  <a:cxn ang="0">
                    <a:pos x="45" y="30"/>
                  </a:cxn>
                  <a:cxn ang="0">
                    <a:pos x="49" y="35"/>
                  </a:cxn>
                  <a:cxn ang="0">
                    <a:pos x="49" y="41"/>
                  </a:cxn>
                  <a:cxn ang="0">
                    <a:pos x="43" y="41"/>
                  </a:cxn>
                  <a:cxn ang="0">
                    <a:pos x="31" y="40"/>
                  </a:cxn>
                  <a:cxn ang="0">
                    <a:pos x="19" y="40"/>
                  </a:cxn>
                  <a:cxn ang="0">
                    <a:pos x="17" y="41"/>
                  </a:cxn>
                  <a:cxn ang="0">
                    <a:pos x="8" y="43"/>
                  </a:cxn>
                  <a:cxn ang="0">
                    <a:pos x="7" y="41"/>
                  </a:cxn>
                  <a:cxn ang="0">
                    <a:pos x="16" y="40"/>
                  </a:cxn>
                  <a:cxn ang="0">
                    <a:pos x="11" y="40"/>
                  </a:cxn>
                  <a:cxn ang="0">
                    <a:pos x="8" y="40"/>
                  </a:cxn>
                  <a:cxn ang="0">
                    <a:pos x="7" y="35"/>
                  </a:cxn>
                  <a:cxn ang="0">
                    <a:pos x="14" y="33"/>
                  </a:cxn>
                  <a:cxn ang="0">
                    <a:pos x="19" y="32"/>
                  </a:cxn>
                  <a:cxn ang="0">
                    <a:pos x="25" y="32"/>
                  </a:cxn>
                  <a:cxn ang="0">
                    <a:pos x="31" y="30"/>
                  </a:cxn>
                  <a:cxn ang="0">
                    <a:pos x="25" y="30"/>
                  </a:cxn>
                  <a:cxn ang="0">
                    <a:pos x="22" y="29"/>
                  </a:cxn>
                  <a:cxn ang="0">
                    <a:pos x="17" y="30"/>
                  </a:cxn>
                  <a:cxn ang="0">
                    <a:pos x="8" y="30"/>
                  </a:cxn>
                </a:cxnLst>
                <a:rect l="0" t="0" r="r" b="b"/>
                <a:pathLst>
                  <a:path w="51" h="43">
                    <a:moveTo>
                      <a:pt x="8" y="30"/>
                    </a:moveTo>
                    <a:cubicBezTo>
                      <a:pt x="5" y="27"/>
                      <a:pt x="5" y="18"/>
                      <a:pt x="3" y="20"/>
                    </a:cubicBezTo>
                    <a:cubicBezTo>
                      <a:pt x="0" y="20"/>
                      <a:pt x="0" y="18"/>
                      <a:pt x="2" y="18"/>
                    </a:cubicBezTo>
                    <a:cubicBezTo>
                      <a:pt x="7" y="15"/>
                      <a:pt x="10" y="7"/>
                      <a:pt x="10" y="4"/>
                    </a:cubicBezTo>
                    <a:cubicBezTo>
                      <a:pt x="10" y="0"/>
                      <a:pt x="20" y="1"/>
                      <a:pt x="25" y="1"/>
                    </a:cubicBezTo>
                    <a:cubicBezTo>
                      <a:pt x="28" y="0"/>
                      <a:pt x="31" y="4"/>
                      <a:pt x="33" y="6"/>
                    </a:cubicBezTo>
                    <a:cubicBezTo>
                      <a:pt x="36" y="7"/>
                      <a:pt x="40" y="17"/>
                      <a:pt x="43" y="20"/>
                    </a:cubicBezTo>
                    <a:cubicBezTo>
                      <a:pt x="42" y="24"/>
                      <a:pt x="45" y="21"/>
                      <a:pt x="45" y="26"/>
                    </a:cubicBezTo>
                    <a:cubicBezTo>
                      <a:pt x="45" y="30"/>
                      <a:pt x="43" y="27"/>
                      <a:pt x="45" y="30"/>
                    </a:cubicBezTo>
                    <a:cubicBezTo>
                      <a:pt x="46" y="35"/>
                      <a:pt x="46" y="30"/>
                      <a:pt x="49" y="35"/>
                    </a:cubicBezTo>
                    <a:cubicBezTo>
                      <a:pt x="51" y="38"/>
                      <a:pt x="49" y="38"/>
                      <a:pt x="49" y="41"/>
                    </a:cubicBezTo>
                    <a:cubicBezTo>
                      <a:pt x="48" y="41"/>
                      <a:pt x="45" y="40"/>
                      <a:pt x="43" y="41"/>
                    </a:cubicBezTo>
                    <a:cubicBezTo>
                      <a:pt x="40" y="43"/>
                      <a:pt x="37" y="40"/>
                      <a:pt x="31" y="40"/>
                    </a:cubicBezTo>
                    <a:cubicBezTo>
                      <a:pt x="28" y="40"/>
                      <a:pt x="22" y="38"/>
                      <a:pt x="19" y="40"/>
                    </a:cubicBezTo>
                    <a:cubicBezTo>
                      <a:pt x="14" y="40"/>
                      <a:pt x="20" y="40"/>
                      <a:pt x="17" y="41"/>
                    </a:cubicBezTo>
                    <a:cubicBezTo>
                      <a:pt x="14" y="43"/>
                      <a:pt x="11" y="41"/>
                      <a:pt x="8" y="43"/>
                    </a:cubicBezTo>
                    <a:cubicBezTo>
                      <a:pt x="8" y="41"/>
                      <a:pt x="7" y="43"/>
                      <a:pt x="7" y="41"/>
                    </a:cubicBezTo>
                    <a:cubicBezTo>
                      <a:pt x="10" y="38"/>
                      <a:pt x="8" y="41"/>
                      <a:pt x="16" y="40"/>
                    </a:cubicBezTo>
                    <a:cubicBezTo>
                      <a:pt x="14" y="40"/>
                      <a:pt x="13" y="38"/>
                      <a:pt x="11" y="40"/>
                    </a:cubicBezTo>
                    <a:cubicBezTo>
                      <a:pt x="10" y="40"/>
                      <a:pt x="10" y="38"/>
                      <a:pt x="8" y="40"/>
                    </a:cubicBezTo>
                    <a:cubicBezTo>
                      <a:pt x="7" y="41"/>
                      <a:pt x="8" y="38"/>
                      <a:pt x="7" y="35"/>
                    </a:cubicBezTo>
                    <a:cubicBezTo>
                      <a:pt x="10" y="33"/>
                      <a:pt x="16" y="37"/>
                      <a:pt x="14" y="33"/>
                    </a:cubicBezTo>
                    <a:cubicBezTo>
                      <a:pt x="14" y="32"/>
                      <a:pt x="19" y="33"/>
                      <a:pt x="19" y="32"/>
                    </a:cubicBezTo>
                    <a:cubicBezTo>
                      <a:pt x="20" y="29"/>
                      <a:pt x="19" y="30"/>
                      <a:pt x="25" y="32"/>
                    </a:cubicBezTo>
                    <a:cubicBezTo>
                      <a:pt x="28" y="33"/>
                      <a:pt x="31" y="33"/>
                      <a:pt x="31" y="30"/>
                    </a:cubicBezTo>
                    <a:cubicBezTo>
                      <a:pt x="29" y="29"/>
                      <a:pt x="26" y="33"/>
                      <a:pt x="25" y="30"/>
                    </a:cubicBezTo>
                    <a:cubicBezTo>
                      <a:pt x="23" y="27"/>
                      <a:pt x="23" y="30"/>
                      <a:pt x="22" y="29"/>
                    </a:cubicBezTo>
                    <a:cubicBezTo>
                      <a:pt x="22" y="27"/>
                      <a:pt x="19" y="29"/>
                      <a:pt x="17" y="30"/>
                    </a:cubicBezTo>
                    <a:cubicBezTo>
                      <a:pt x="17" y="30"/>
                      <a:pt x="16" y="30"/>
                      <a:pt x="8" y="3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19" name="Freeform 141"/>
              <p:cNvSpPr>
                <a:spLocks/>
              </p:cNvSpPr>
              <p:nvPr/>
            </p:nvSpPr>
            <p:spPr bwMode="auto">
              <a:xfrm>
                <a:off x="2441" y="2810"/>
                <a:ext cx="50" cy="1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2" y="4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9" y="6"/>
                  </a:cxn>
                  <a:cxn ang="0">
                    <a:pos x="14" y="4"/>
                  </a:cxn>
                  <a:cxn ang="0">
                    <a:pos x="20" y="4"/>
                  </a:cxn>
                  <a:cxn ang="0">
                    <a:pos x="26" y="3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3" y="3"/>
                  </a:cxn>
                </a:cxnLst>
                <a:rect l="0" t="0" r="r" b="b"/>
                <a:pathLst>
                  <a:path w="26" h="9">
                    <a:moveTo>
                      <a:pt x="3" y="3"/>
                    </a:moveTo>
                    <a:cubicBezTo>
                      <a:pt x="5" y="6"/>
                      <a:pt x="6" y="3"/>
                      <a:pt x="12" y="4"/>
                    </a:cubicBezTo>
                    <a:cubicBezTo>
                      <a:pt x="6" y="4"/>
                      <a:pt x="5" y="7"/>
                      <a:pt x="3" y="4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5" y="6"/>
                      <a:pt x="11" y="9"/>
                      <a:pt x="9" y="6"/>
                    </a:cubicBezTo>
                    <a:cubicBezTo>
                      <a:pt x="9" y="4"/>
                      <a:pt x="14" y="6"/>
                      <a:pt x="14" y="4"/>
                    </a:cubicBezTo>
                    <a:cubicBezTo>
                      <a:pt x="15" y="1"/>
                      <a:pt x="14" y="3"/>
                      <a:pt x="20" y="4"/>
                    </a:cubicBezTo>
                    <a:cubicBezTo>
                      <a:pt x="23" y="6"/>
                      <a:pt x="26" y="6"/>
                      <a:pt x="26" y="3"/>
                    </a:cubicBezTo>
                    <a:cubicBezTo>
                      <a:pt x="24" y="1"/>
                      <a:pt x="21" y="6"/>
                      <a:pt x="20" y="3"/>
                    </a:cubicBezTo>
                    <a:cubicBezTo>
                      <a:pt x="18" y="0"/>
                      <a:pt x="18" y="3"/>
                      <a:pt x="17" y="1"/>
                    </a:cubicBezTo>
                    <a:cubicBezTo>
                      <a:pt x="17" y="0"/>
                      <a:pt x="14" y="1"/>
                      <a:pt x="12" y="3"/>
                    </a:cubicBezTo>
                    <a:cubicBezTo>
                      <a:pt x="12" y="3"/>
                      <a:pt x="11" y="3"/>
                      <a:pt x="3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0" name="Freeform 142"/>
              <p:cNvSpPr>
                <a:spLocks/>
              </p:cNvSpPr>
              <p:nvPr/>
            </p:nvSpPr>
            <p:spPr bwMode="auto">
              <a:xfrm>
                <a:off x="2470" y="2833"/>
                <a:ext cx="116" cy="10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7" y="37"/>
                  </a:cxn>
                  <a:cxn ang="0">
                    <a:pos x="35" y="34"/>
                  </a:cxn>
                  <a:cxn ang="0">
                    <a:pos x="32" y="28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4" y="35"/>
                  </a:cxn>
                  <a:cxn ang="0">
                    <a:pos x="14" y="34"/>
                  </a:cxn>
                  <a:cxn ang="0">
                    <a:pos x="13" y="31"/>
                  </a:cxn>
                  <a:cxn ang="0">
                    <a:pos x="13" y="29"/>
                  </a:cxn>
                  <a:cxn ang="0">
                    <a:pos x="8" y="25"/>
                  </a:cxn>
                  <a:cxn ang="0">
                    <a:pos x="5" y="23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6" y="9"/>
                  </a:cxn>
                  <a:cxn ang="0">
                    <a:pos x="10" y="9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23" y="1"/>
                  </a:cxn>
                  <a:cxn ang="0">
                    <a:pos x="29" y="1"/>
                  </a:cxn>
                  <a:cxn ang="0">
                    <a:pos x="32" y="4"/>
                  </a:cxn>
                  <a:cxn ang="0">
                    <a:pos x="34" y="6"/>
                  </a:cxn>
                  <a:cxn ang="0">
                    <a:pos x="42" y="4"/>
                  </a:cxn>
                  <a:cxn ang="0">
                    <a:pos x="45" y="3"/>
                  </a:cxn>
                  <a:cxn ang="0">
                    <a:pos x="48" y="1"/>
                  </a:cxn>
                  <a:cxn ang="0">
                    <a:pos x="49" y="6"/>
                  </a:cxn>
                  <a:cxn ang="0">
                    <a:pos x="51" y="9"/>
                  </a:cxn>
                  <a:cxn ang="0">
                    <a:pos x="52" y="12"/>
                  </a:cxn>
                  <a:cxn ang="0">
                    <a:pos x="52" y="15"/>
                  </a:cxn>
                  <a:cxn ang="0">
                    <a:pos x="54" y="20"/>
                  </a:cxn>
                  <a:cxn ang="0">
                    <a:pos x="57" y="25"/>
                  </a:cxn>
                  <a:cxn ang="0">
                    <a:pos x="55" y="29"/>
                  </a:cxn>
                  <a:cxn ang="0">
                    <a:pos x="58" y="35"/>
                  </a:cxn>
                  <a:cxn ang="0">
                    <a:pos x="60" y="42"/>
                  </a:cxn>
                  <a:cxn ang="0">
                    <a:pos x="54" y="42"/>
                  </a:cxn>
                  <a:cxn ang="0">
                    <a:pos x="57" y="45"/>
                  </a:cxn>
                  <a:cxn ang="0">
                    <a:pos x="52" y="48"/>
                  </a:cxn>
                  <a:cxn ang="0">
                    <a:pos x="48" y="53"/>
                  </a:cxn>
                  <a:cxn ang="0">
                    <a:pos x="45" y="49"/>
                  </a:cxn>
                  <a:cxn ang="0">
                    <a:pos x="45" y="43"/>
                  </a:cxn>
                  <a:cxn ang="0">
                    <a:pos x="38" y="40"/>
                  </a:cxn>
                </a:cxnLst>
                <a:rect l="0" t="0" r="r" b="b"/>
                <a:pathLst>
                  <a:path w="60" h="56">
                    <a:moveTo>
                      <a:pt x="38" y="40"/>
                    </a:moveTo>
                    <a:cubicBezTo>
                      <a:pt x="34" y="45"/>
                      <a:pt x="37" y="39"/>
                      <a:pt x="37" y="37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1"/>
                      <a:pt x="34" y="32"/>
                      <a:pt x="32" y="28"/>
                    </a:cubicBezTo>
                    <a:cubicBezTo>
                      <a:pt x="31" y="25"/>
                      <a:pt x="25" y="25"/>
                      <a:pt x="25" y="26"/>
                    </a:cubicBezTo>
                    <a:cubicBezTo>
                      <a:pt x="25" y="28"/>
                      <a:pt x="22" y="25"/>
                      <a:pt x="20" y="28"/>
                    </a:cubicBezTo>
                    <a:cubicBezTo>
                      <a:pt x="20" y="32"/>
                      <a:pt x="17" y="34"/>
                      <a:pt x="14" y="35"/>
                    </a:cubicBezTo>
                    <a:cubicBezTo>
                      <a:pt x="14" y="34"/>
                      <a:pt x="16" y="34"/>
                      <a:pt x="14" y="34"/>
                    </a:cubicBezTo>
                    <a:cubicBezTo>
                      <a:pt x="13" y="32"/>
                      <a:pt x="14" y="32"/>
                      <a:pt x="13" y="31"/>
                    </a:cubicBezTo>
                    <a:cubicBezTo>
                      <a:pt x="11" y="31"/>
                      <a:pt x="11" y="31"/>
                      <a:pt x="13" y="29"/>
                    </a:cubicBezTo>
                    <a:cubicBezTo>
                      <a:pt x="13" y="28"/>
                      <a:pt x="10" y="28"/>
                      <a:pt x="8" y="25"/>
                    </a:cubicBezTo>
                    <a:cubicBezTo>
                      <a:pt x="8" y="23"/>
                      <a:pt x="5" y="25"/>
                      <a:pt x="5" y="23"/>
                    </a:cubicBezTo>
                    <a:cubicBezTo>
                      <a:pt x="5" y="20"/>
                      <a:pt x="3" y="23"/>
                      <a:pt x="5" y="18"/>
                    </a:cubicBezTo>
                    <a:cubicBezTo>
                      <a:pt x="5" y="15"/>
                      <a:pt x="3" y="20"/>
                      <a:pt x="3" y="18"/>
                    </a:cubicBezTo>
                    <a:cubicBezTo>
                      <a:pt x="2" y="17"/>
                      <a:pt x="5" y="15"/>
                      <a:pt x="3" y="15"/>
                    </a:cubicBezTo>
                    <a:cubicBezTo>
                      <a:pt x="0" y="15"/>
                      <a:pt x="2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9"/>
                      <a:pt x="5" y="12"/>
                      <a:pt x="6" y="9"/>
                    </a:cubicBezTo>
                    <a:cubicBezTo>
                      <a:pt x="8" y="7"/>
                      <a:pt x="8" y="11"/>
                      <a:pt x="10" y="9"/>
                    </a:cubicBezTo>
                    <a:cubicBezTo>
                      <a:pt x="13" y="9"/>
                      <a:pt x="13" y="6"/>
                      <a:pt x="10" y="4"/>
                    </a:cubicBezTo>
                    <a:cubicBezTo>
                      <a:pt x="8" y="3"/>
                      <a:pt x="13" y="4"/>
                      <a:pt x="11" y="0"/>
                    </a:cubicBezTo>
                    <a:cubicBezTo>
                      <a:pt x="17" y="0"/>
                      <a:pt x="20" y="3"/>
                      <a:pt x="23" y="1"/>
                    </a:cubicBezTo>
                    <a:cubicBezTo>
                      <a:pt x="25" y="0"/>
                      <a:pt x="28" y="1"/>
                      <a:pt x="29" y="1"/>
                    </a:cubicBezTo>
                    <a:cubicBezTo>
                      <a:pt x="28" y="6"/>
                      <a:pt x="31" y="7"/>
                      <a:pt x="32" y="4"/>
                    </a:cubicBezTo>
                    <a:cubicBezTo>
                      <a:pt x="32" y="3"/>
                      <a:pt x="34" y="4"/>
                      <a:pt x="34" y="6"/>
                    </a:cubicBezTo>
                    <a:cubicBezTo>
                      <a:pt x="37" y="9"/>
                      <a:pt x="35" y="1"/>
                      <a:pt x="42" y="4"/>
                    </a:cubicBezTo>
                    <a:cubicBezTo>
                      <a:pt x="45" y="7"/>
                      <a:pt x="43" y="4"/>
                      <a:pt x="45" y="3"/>
                    </a:cubicBezTo>
                    <a:cubicBezTo>
                      <a:pt x="48" y="3"/>
                      <a:pt x="43" y="0"/>
                      <a:pt x="48" y="1"/>
                    </a:cubicBezTo>
                    <a:cubicBezTo>
                      <a:pt x="51" y="3"/>
                      <a:pt x="49" y="4"/>
                      <a:pt x="49" y="6"/>
                    </a:cubicBezTo>
                    <a:cubicBezTo>
                      <a:pt x="51" y="6"/>
                      <a:pt x="49" y="9"/>
                      <a:pt x="51" y="9"/>
                    </a:cubicBezTo>
                    <a:cubicBezTo>
                      <a:pt x="52" y="9"/>
                      <a:pt x="55" y="12"/>
                      <a:pt x="52" y="12"/>
                    </a:cubicBezTo>
                    <a:cubicBezTo>
                      <a:pt x="51" y="14"/>
                      <a:pt x="51" y="18"/>
                      <a:pt x="52" y="15"/>
                    </a:cubicBezTo>
                    <a:cubicBezTo>
                      <a:pt x="54" y="14"/>
                      <a:pt x="55" y="15"/>
                      <a:pt x="54" y="20"/>
                    </a:cubicBezTo>
                    <a:cubicBezTo>
                      <a:pt x="54" y="23"/>
                      <a:pt x="55" y="20"/>
                      <a:pt x="57" y="25"/>
                    </a:cubicBezTo>
                    <a:cubicBezTo>
                      <a:pt x="54" y="26"/>
                      <a:pt x="57" y="26"/>
                      <a:pt x="55" y="29"/>
                    </a:cubicBezTo>
                    <a:cubicBezTo>
                      <a:pt x="55" y="32"/>
                      <a:pt x="60" y="32"/>
                      <a:pt x="58" y="35"/>
                    </a:cubicBezTo>
                    <a:cubicBezTo>
                      <a:pt x="55" y="39"/>
                      <a:pt x="60" y="37"/>
                      <a:pt x="60" y="42"/>
                    </a:cubicBezTo>
                    <a:cubicBezTo>
                      <a:pt x="55" y="40"/>
                      <a:pt x="54" y="40"/>
                      <a:pt x="54" y="42"/>
                    </a:cubicBezTo>
                    <a:cubicBezTo>
                      <a:pt x="55" y="45"/>
                      <a:pt x="57" y="42"/>
                      <a:pt x="57" y="45"/>
                    </a:cubicBezTo>
                    <a:cubicBezTo>
                      <a:pt x="57" y="48"/>
                      <a:pt x="55" y="51"/>
                      <a:pt x="52" y="48"/>
                    </a:cubicBezTo>
                    <a:cubicBezTo>
                      <a:pt x="51" y="46"/>
                      <a:pt x="49" y="56"/>
                      <a:pt x="48" y="53"/>
                    </a:cubicBezTo>
                    <a:cubicBezTo>
                      <a:pt x="46" y="49"/>
                      <a:pt x="45" y="53"/>
                      <a:pt x="45" y="49"/>
                    </a:cubicBezTo>
                    <a:cubicBezTo>
                      <a:pt x="46" y="46"/>
                      <a:pt x="45" y="45"/>
                      <a:pt x="45" y="43"/>
                    </a:cubicBezTo>
                    <a:cubicBezTo>
                      <a:pt x="46" y="40"/>
                      <a:pt x="40" y="40"/>
                      <a:pt x="38" y="4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1" name="Freeform 143"/>
              <p:cNvSpPr>
                <a:spLocks/>
              </p:cNvSpPr>
              <p:nvPr/>
            </p:nvSpPr>
            <p:spPr bwMode="auto">
              <a:xfrm>
                <a:off x="2446" y="2829"/>
                <a:ext cx="47" cy="37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18" y="11"/>
                  </a:cxn>
                  <a:cxn ang="0">
                    <a:pos x="21" y="11"/>
                  </a:cxn>
                  <a:cxn ang="0">
                    <a:pos x="21" y="7"/>
                  </a:cxn>
                  <a:cxn ang="0">
                    <a:pos x="23" y="2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8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2" y="19"/>
                  </a:cxn>
                </a:cxnLst>
                <a:rect l="0" t="0" r="r" b="b"/>
                <a:pathLst>
                  <a:path w="24" h="19">
                    <a:moveTo>
                      <a:pt x="12" y="19"/>
                    </a:moveTo>
                    <a:cubicBezTo>
                      <a:pt x="15" y="11"/>
                      <a:pt x="17" y="14"/>
                      <a:pt x="18" y="11"/>
                    </a:cubicBezTo>
                    <a:cubicBezTo>
                      <a:pt x="20" y="10"/>
                      <a:pt x="20" y="13"/>
                      <a:pt x="21" y="11"/>
                    </a:cubicBezTo>
                    <a:cubicBezTo>
                      <a:pt x="24" y="11"/>
                      <a:pt x="24" y="8"/>
                      <a:pt x="21" y="7"/>
                    </a:cubicBezTo>
                    <a:cubicBezTo>
                      <a:pt x="20" y="5"/>
                      <a:pt x="24" y="7"/>
                      <a:pt x="23" y="2"/>
                    </a:cubicBezTo>
                    <a:cubicBezTo>
                      <a:pt x="20" y="2"/>
                      <a:pt x="14" y="0"/>
                      <a:pt x="11" y="2"/>
                    </a:cubicBezTo>
                    <a:cubicBezTo>
                      <a:pt x="6" y="2"/>
                      <a:pt x="12" y="2"/>
                      <a:pt x="9" y="3"/>
                    </a:cubicBezTo>
                    <a:cubicBezTo>
                      <a:pt x="6" y="5"/>
                      <a:pt x="3" y="3"/>
                      <a:pt x="0" y="5"/>
                    </a:cubicBezTo>
                    <a:cubicBezTo>
                      <a:pt x="1" y="7"/>
                      <a:pt x="5" y="5"/>
                      <a:pt x="3" y="7"/>
                    </a:cubicBezTo>
                    <a:cubicBezTo>
                      <a:pt x="1" y="10"/>
                      <a:pt x="3" y="10"/>
                      <a:pt x="5" y="8"/>
                    </a:cubicBezTo>
                    <a:cubicBezTo>
                      <a:pt x="8" y="8"/>
                      <a:pt x="3" y="13"/>
                      <a:pt x="6" y="11"/>
                    </a:cubicBezTo>
                    <a:cubicBezTo>
                      <a:pt x="9" y="8"/>
                      <a:pt x="12" y="8"/>
                      <a:pt x="9" y="10"/>
                    </a:cubicBezTo>
                    <a:cubicBezTo>
                      <a:pt x="8" y="11"/>
                      <a:pt x="11" y="11"/>
                      <a:pt x="9" y="14"/>
                    </a:cubicBezTo>
                    <a:cubicBezTo>
                      <a:pt x="8" y="16"/>
                      <a:pt x="9" y="14"/>
                      <a:pt x="9" y="16"/>
                    </a:cubicBezTo>
                    <a:cubicBezTo>
                      <a:pt x="9" y="18"/>
                      <a:pt x="11" y="16"/>
                      <a:pt x="11" y="18"/>
                    </a:cubicBezTo>
                    <a:cubicBezTo>
                      <a:pt x="11" y="19"/>
                      <a:pt x="12" y="18"/>
                      <a:pt x="12" y="16"/>
                    </a:cubicBezTo>
                    <a:cubicBezTo>
                      <a:pt x="12" y="19"/>
                      <a:pt x="12" y="18"/>
                      <a:pt x="12" y="1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2" name="Freeform 144"/>
              <p:cNvSpPr>
                <a:spLocks/>
              </p:cNvSpPr>
              <p:nvPr/>
            </p:nvSpPr>
            <p:spPr bwMode="auto">
              <a:xfrm>
                <a:off x="2452" y="2844"/>
                <a:ext cx="2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3"/>
                      <a:pt x="1" y="3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3" name="Freeform 145"/>
              <p:cNvSpPr>
                <a:spLocks/>
              </p:cNvSpPr>
              <p:nvPr/>
            </p:nvSpPr>
            <p:spPr bwMode="auto">
              <a:xfrm>
                <a:off x="2452" y="2850"/>
                <a:ext cx="6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2"/>
                      <a:pt x="1" y="0"/>
                      <a:pt x="1" y="2"/>
                    </a:cubicBezTo>
                    <a:cubicBezTo>
                      <a:pt x="3" y="2"/>
                      <a:pt x="1" y="4"/>
                      <a:pt x="1" y="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4" name="Freeform 146"/>
              <p:cNvSpPr>
                <a:spLocks/>
              </p:cNvSpPr>
              <p:nvPr/>
            </p:nvSpPr>
            <p:spPr bwMode="auto">
              <a:xfrm>
                <a:off x="2452" y="2860"/>
                <a:ext cx="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0"/>
                      <a:pt x="1" y="0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5" name="Freeform 147"/>
              <p:cNvSpPr>
                <a:spLocks/>
              </p:cNvSpPr>
              <p:nvPr/>
            </p:nvSpPr>
            <p:spPr bwMode="auto">
              <a:xfrm>
                <a:off x="2454" y="286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6" name="Freeform 148"/>
              <p:cNvSpPr>
                <a:spLocks/>
              </p:cNvSpPr>
              <p:nvPr/>
            </p:nvSpPr>
            <p:spPr bwMode="auto">
              <a:xfrm>
                <a:off x="2458" y="2858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7" name="Freeform 149"/>
              <p:cNvSpPr>
                <a:spLocks/>
              </p:cNvSpPr>
              <p:nvPr/>
            </p:nvSpPr>
            <p:spPr bwMode="auto">
              <a:xfrm>
                <a:off x="2448" y="285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8" name="Freeform 150"/>
              <p:cNvSpPr>
                <a:spLocks/>
              </p:cNvSpPr>
              <p:nvPr/>
            </p:nvSpPr>
            <p:spPr bwMode="auto">
              <a:xfrm>
                <a:off x="2460" y="285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29" name="Freeform 151"/>
              <p:cNvSpPr>
                <a:spLocks/>
              </p:cNvSpPr>
              <p:nvPr/>
            </p:nvSpPr>
            <p:spPr bwMode="auto">
              <a:xfrm>
                <a:off x="2334" y="2779"/>
                <a:ext cx="10" cy="1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1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0" y="6"/>
                      <a:pt x="0" y="0"/>
                      <a:pt x="2" y="1"/>
                    </a:cubicBezTo>
                    <a:cubicBezTo>
                      <a:pt x="3" y="3"/>
                      <a:pt x="5" y="5"/>
                      <a:pt x="2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0" name="Freeform 152"/>
              <p:cNvSpPr>
                <a:spLocks/>
              </p:cNvSpPr>
              <p:nvPr/>
            </p:nvSpPr>
            <p:spPr bwMode="auto">
              <a:xfrm>
                <a:off x="2345" y="2763"/>
                <a:ext cx="10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2" y="0"/>
                      <a:pt x="5" y="0"/>
                      <a:pt x="3" y="2"/>
                    </a:cubicBezTo>
                    <a:cubicBezTo>
                      <a:pt x="2" y="3"/>
                      <a:pt x="0" y="3"/>
                      <a:pt x="2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1" name="Freeform 153"/>
              <p:cNvSpPr>
                <a:spLocks/>
              </p:cNvSpPr>
              <p:nvPr/>
            </p:nvSpPr>
            <p:spPr bwMode="auto">
              <a:xfrm>
                <a:off x="2311" y="2746"/>
                <a:ext cx="7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4" y="0"/>
                      <a:pt x="1" y="5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2" name="Freeform 154"/>
              <p:cNvSpPr>
                <a:spLocks/>
              </p:cNvSpPr>
              <p:nvPr/>
            </p:nvSpPr>
            <p:spPr bwMode="auto">
              <a:xfrm>
                <a:off x="2324" y="2755"/>
                <a:ext cx="8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0" y="1"/>
                      <a:pt x="0" y="3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3" name="Freeform 155"/>
              <p:cNvSpPr>
                <a:spLocks/>
              </p:cNvSpPr>
              <p:nvPr/>
            </p:nvSpPr>
            <p:spPr bwMode="auto">
              <a:xfrm>
                <a:off x="2322" y="2786"/>
                <a:ext cx="6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2" y="4"/>
                      <a:pt x="0" y="2"/>
                      <a:pt x="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4" name="Freeform 156"/>
              <p:cNvSpPr>
                <a:spLocks/>
              </p:cNvSpPr>
              <p:nvPr/>
            </p:nvSpPr>
            <p:spPr bwMode="auto">
              <a:xfrm>
                <a:off x="2340" y="2780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0" y="2"/>
                      <a:pt x="2" y="0"/>
                      <a:pt x="2" y="0"/>
                    </a:cubicBezTo>
                    <a:cubicBezTo>
                      <a:pt x="3" y="0"/>
                      <a:pt x="3" y="2"/>
                      <a:pt x="2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5" name="Freeform 157"/>
              <p:cNvSpPr>
                <a:spLocks/>
              </p:cNvSpPr>
              <p:nvPr/>
            </p:nvSpPr>
            <p:spPr bwMode="auto">
              <a:xfrm>
                <a:off x="1781" y="4115"/>
                <a:ext cx="33" cy="29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2" y="14"/>
                  </a:cxn>
                </a:cxnLst>
                <a:rect l="0" t="0" r="r" b="b"/>
                <a:pathLst>
                  <a:path w="17" h="15">
                    <a:moveTo>
                      <a:pt x="2" y="14"/>
                    </a:moveTo>
                    <a:cubicBezTo>
                      <a:pt x="0" y="12"/>
                      <a:pt x="0" y="10"/>
                      <a:pt x="0" y="10"/>
                    </a:cubicBezTo>
                    <a:cubicBezTo>
                      <a:pt x="2" y="10"/>
                      <a:pt x="0" y="9"/>
                      <a:pt x="2" y="7"/>
                    </a:cubicBezTo>
                    <a:cubicBezTo>
                      <a:pt x="5" y="6"/>
                      <a:pt x="3" y="6"/>
                      <a:pt x="5" y="6"/>
                    </a:cubicBezTo>
                    <a:cubicBezTo>
                      <a:pt x="6" y="6"/>
                      <a:pt x="6" y="6"/>
                      <a:pt x="5" y="4"/>
                    </a:cubicBezTo>
                    <a:cubicBezTo>
                      <a:pt x="5" y="4"/>
                      <a:pt x="6" y="4"/>
                      <a:pt x="5" y="3"/>
                    </a:cubicBezTo>
                    <a:cubicBezTo>
                      <a:pt x="5" y="3"/>
                      <a:pt x="8" y="3"/>
                      <a:pt x="6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1" y="1"/>
                      <a:pt x="11" y="3"/>
                      <a:pt x="11" y="3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3" y="6"/>
                      <a:pt x="11" y="3"/>
                      <a:pt x="13" y="3"/>
                    </a:cubicBezTo>
                    <a:cubicBezTo>
                      <a:pt x="14" y="1"/>
                      <a:pt x="14" y="1"/>
                      <a:pt x="16" y="3"/>
                    </a:cubicBezTo>
                    <a:cubicBezTo>
                      <a:pt x="16" y="4"/>
                      <a:pt x="14" y="4"/>
                      <a:pt x="16" y="4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1" y="7"/>
                      <a:pt x="14" y="9"/>
                      <a:pt x="11" y="7"/>
                    </a:cubicBezTo>
                    <a:cubicBezTo>
                      <a:pt x="6" y="7"/>
                      <a:pt x="5" y="7"/>
                      <a:pt x="8" y="9"/>
                    </a:cubicBezTo>
                    <a:cubicBezTo>
                      <a:pt x="10" y="9"/>
                      <a:pt x="10" y="12"/>
                      <a:pt x="8" y="10"/>
                    </a:cubicBezTo>
                    <a:cubicBezTo>
                      <a:pt x="6" y="9"/>
                      <a:pt x="8" y="12"/>
                      <a:pt x="6" y="10"/>
                    </a:cubicBezTo>
                    <a:cubicBezTo>
                      <a:pt x="3" y="9"/>
                      <a:pt x="6" y="14"/>
                      <a:pt x="5" y="12"/>
                    </a:cubicBezTo>
                    <a:cubicBezTo>
                      <a:pt x="0" y="10"/>
                      <a:pt x="5" y="15"/>
                      <a:pt x="2" y="1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6" name="Freeform 158"/>
              <p:cNvSpPr>
                <a:spLocks/>
              </p:cNvSpPr>
              <p:nvPr/>
            </p:nvSpPr>
            <p:spPr bwMode="auto">
              <a:xfrm>
                <a:off x="1762" y="4117"/>
                <a:ext cx="29" cy="2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4" y="11"/>
                  </a:cxn>
                  <a:cxn ang="0">
                    <a:pos x="3" y="11"/>
                  </a:cxn>
                </a:cxnLst>
                <a:rect l="0" t="0" r="r" b="b"/>
                <a:pathLst>
                  <a:path w="15" h="11">
                    <a:moveTo>
                      <a:pt x="3" y="11"/>
                    </a:moveTo>
                    <a:cubicBezTo>
                      <a:pt x="1" y="10"/>
                      <a:pt x="3" y="11"/>
                      <a:pt x="1" y="10"/>
                    </a:cubicBezTo>
                    <a:cubicBezTo>
                      <a:pt x="0" y="8"/>
                      <a:pt x="1" y="10"/>
                      <a:pt x="1" y="8"/>
                    </a:cubicBezTo>
                    <a:cubicBezTo>
                      <a:pt x="1" y="8"/>
                      <a:pt x="3" y="10"/>
                      <a:pt x="4" y="8"/>
                    </a:cubicBezTo>
                    <a:cubicBezTo>
                      <a:pt x="4" y="6"/>
                      <a:pt x="6" y="6"/>
                      <a:pt x="6" y="6"/>
                    </a:cubicBezTo>
                    <a:cubicBezTo>
                      <a:pt x="7" y="5"/>
                      <a:pt x="6" y="5"/>
                      <a:pt x="4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5"/>
                      <a:pt x="6" y="3"/>
                      <a:pt x="4" y="3"/>
                    </a:cubicBezTo>
                    <a:cubicBezTo>
                      <a:pt x="3" y="2"/>
                      <a:pt x="1" y="0"/>
                      <a:pt x="4" y="2"/>
                    </a:cubicBezTo>
                    <a:cubicBezTo>
                      <a:pt x="9" y="3"/>
                      <a:pt x="7" y="2"/>
                      <a:pt x="9" y="2"/>
                    </a:cubicBezTo>
                    <a:cubicBezTo>
                      <a:pt x="9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3" y="0"/>
                    </a:cubicBezTo>
                    <a:cubicBezTo>
                      <a:pt x="15" y="2"/>
                      <a:pt x="15" y="2"/>
                      <a:pt x="13" y="3"/>
                    </a:cubicBezTo>
                    <a:cubicBezTo>
                      <a:pt x="12" y="5"/>
                      <a:pt x="12" y="3"/>
                      <a:pt x="10" y="6"/>
                    </a:cubicBezTo>
                    <a:cubicBezTo>
                      <a:pt x="9" y="8"/>
                      <a:pt x="9" y="8"/>
                      <a:pt x="7" y="8"/>
                    </a:cubicBezTo>
                    <a:cubicBezTo>
                      <a:pt x="6" y="8"/>
                      <a:pt x="6" y="10"/>
                      <a:pt x="6" y="10"/>
                    </a:cubicBezTo>
                    <a:cubicBezTo>
                      <a:pt x="4" y="11"/>
                      <a:pt x="4" y="10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7" name="Freeform 159"/>
              <p:cNvSpPr>
                <a:spLocks/>
              </p:cNvSpPr>
              <p:nvPr/>
            </p:nvSpPr>
            <p:spPr bwMode="auto">
              <a:xfrm>
                <a:off x="3112" y="2094"/>
                <a:ext cx="56" cy="68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12" y="31"/>
                  </a:cxn>
                  <a:cxn ang="0">
                    <a:pos x="10" y="18"/>
                  </a:cxn>
                  <a:cxn ang="0">
                    <a:pos x="7" y="12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5" y="5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22" y="14"/>
                  </a:cxn>
                  <a:cxn ang="0">
                    <a:pos x="24" y="18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19" y="25"/>
                  </a:cxn>
                  <a:cxn ang="0">
                    <a:pos x="18" y="26"/>
                  </a:cxn>
                  <a:cxn ang="0">
                    <a:pos x="15" y="34"/>
                  </a:cxn>
                  <a:cxn ang="0">
                    <a:pos x="12" y="35"/>
                  </a:cxn>
                </a:cxnLst>
                <a:rect l="0" t="0" r="r" b="b"/>
                <a:pathLst>
                  <a:path w="29" h="35">
                    <a:moveTo>
                      <a:pt x="12" y="35"/>
                    </a:moveTo>
                    <a:cubicBezTo>
                      <a:pt x="10" y="34"/>
                      <a:pt x="12" y="34"/>
                      <a:pt x="12" y="31"/>
                    </a:cubicBezTo>
                    <a:cubicBezTo>
                      <a:pt x="10" y="26"/>
                      <a:pt x="15" y="23"/>
                      <a:pt x="10" y="18"/>
                    </a:cubicBezTo>
                    <a:cubicBezTo>
                      <a:pt x="6" y="12"/>
                      <a:pt x="7" y="14"/>
                      <a:pt x="7" y="12"/>
                    </a:cubicBezTo>
                    <a:cubicBezTo>
                      <a:pt x="4" y="11"/>
                      <a:pt x="3" y="1"/>
                      <a:pt x="0" y="3"/>
                    </a:cubicBezTo>
                    <a:cubicBezTo>
                      <a:pt x="1" y="1"/>
                      <a:pt x="4" y="1"/>
                      <a:pt x="6" y="1"/>
                    </a:cubicBezTo>
                    <a:cubicBezTo>
                      <a:pt x="7" y="0"/>
                      <a:pt x="13" y="5"/>
                      <a:pt x="15" y="5"/>
                    </a:cubicBezTo>
                    <a:cubicBezTo>
                      <a:pt x="16" y="3"/>
                      <a:pt x="16" y="8"/>
                      <a:pt x="19" y="6"/>
                    </a:cubicBezTo>
                    <a:cubicBezTo>
                      <a:pt x="21" y="6"/>
                      <a:pt x="21" y="8"/>
                      <a:pt x="19" y="9"/>
                    </a:cubicBezTo>
                    <a:cubicBezTo>
                      <a:pt x="18" y="12"/>
                      <a:pt x="21" y="14"/>
                      <a:pt x="22" y="14"/>
                    </a:cubicBezTo>
                    <a:cubicBezTo>
                      <a:pt x="24" y="14"/>
                      <a:pt x="21" y="17"/>
                      <a:pt x="24" y="18"/>
                    </a:cubicBezTo>
                    <a:cubicBezTo>
                      <a:pt x="27" y="20"/>
                      <a:pt x="24" y="23"/>
                      <a:pt x="25" y="25"/>
                    </a:cubicBezTo>
                    <a:cubicBezTo>
                      <a:pt x="29" y="25"/>
                      <a:pt x="25" y="26"/>
                      <a:pt x="25" y="25"/>
                    </a:cubicBezTo>
                    <a:cubicBezTo>
                      <a:pt x="24" y="25"/>
                      <a:pt x="21" y="26"/>
                      <a:pt x="19" y="25"/>
                    </a:cubicBezTo>
                    <a:cubicBezTo>
                      <a:pt x="18" y="23"/>
                      <a:pt x="16" y="25"/>
                      <a:pt x="18" y="26"/>
                    </a:cubicBezTo>
                    <a:cubicBezTo>
                      <a:pt x="19" y="29"/>
                      <a:pt x="13" y="32"/>
                      <a:pt x="15" y="34"/>
                    </a:cubicBezTo>
                    <a:cubicBezTo>
                      <a:pt x="15" y="35"/>
                      <a:pt x="13" y="35"/>
                      <a:pt x="12" y="35"/>
                    </a:cubicBezTo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8" name="Freeform 160"/>
              <p:cNvSpPr>
                <a:spLocks/>
              </p:cNvSpPr>
              <p:nvPr/>
            </p:nvSpPr>
            <p:spPr bwMode="auto">
              <a:xfrm>
                <a:off x="3015" y="2100"/>
                <a:ext cx="143" cy="104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5" y="6"/>
                  </a:cxn>
                  <a:cxn ang="0">
                    <a:pos x="12" y="11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0" y="25"/>
                  </a:cxn>
                  <a:cxn ang="0">
                    <a:pos x="3" y="30"/>
                  </a:cxn>
                  <a:cxn ang="0">
                    <a:pos x="9" y="36"/>
                  </a:cxn>
                  <a:cxn ang="0">
                    <a:pos x="13" y="42"/>
                  </a:cxn>
                  <a:cxn ang="0">
                    <a:pos x="16" y="40"/>
                  </a:cxn>
                  <a:cxn ang="0">
                    <a:pos x="18" y="47"/>
                  </a:cxn>
                  <a:cxn ang="0">
                    <a:pos x="19" y="51"/>
                  </a:cxn>
                  <a:cxn ang="0">
                    <a:pos x="25" y="51"/>
                  </a:cxn>
                  <a:cxn ang="0">
                    <a:pos x="33" y="51"/>
                  </a:cxn>
                  <a:cxn ang="0">
                    <a:pos x="42" y="51"/>
                  </a:cxn>
                  <a:cxn ang="0">
                    <a:pos x="54" y="50"/>
                  </a:cxn>
                  <a:cxn ang="0">
                    <a:pos x="60" y="51"/>
                  </a:cxn>
                  <a:cxn ang="0">
                    <a:pos x="65" y="53"/>
                  </a:cxn>
                  <a:cxn ang="0">
                    <a:pos x="71" y="40"/>
                  </a:cxn>
                  <a:cxn ang="0">
                    <a:pos x="74" y="36"/>
                  </a:cxn>
                  <a:cxn ang="0">
                    <a:pos x="69" y="34"/>
                  </a:cxn>
                  <a:cxn ang="0">
                    <a:pos x="66" y="36"/>
                  </a:cxn>
                  <a:cxn ang="0">
                    <a:pos x="62" y="33"/>
                  </a:cxn>
                  <a:cxn ang="0">
                    <a:pos x="62" y="28"/>
                  </a:cxn>
                  <a:cxn ang="0">
                    <a:pos x="60" y="15"/>
                  </a:cxn>
                  <a:cxn ang="0">
                    <a:pos x="57" y="9"/>
                  </a:cxn>
                  <a:cxn ang="0">
                    <a:pos x="50" y="0"/>
                  </a:cxn>
                  <a:cxn ang="0">
                    <a:pos x="44" y="5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7" y="3"/>
                  </a:cxn>
                  <a:cxn ang="0">
                    <a:pos x="22" y="3"/>
                  </a:cxn>
                  <a:cxn ang="0">
                    <a:pos x="21" y="3"/>
                  </a:cxn>
                </a:cxnLst>
                <a:rect l="0" t="0" r="r" b="b"/>
                <a:pathLst>
                  <a:path w="74" h="54">
                    <a:moveTo>
                      <a:pt x="21" y="3"/>
                    </a:moveTo>
                    <a:cubicBezTo>
                      <a:pt x="18" y="8"/>
                      <a:pt x="16" y="5"/>
                      <a:pt x="15" y="6"/>
                    </a:cubicBezTo>
                    <a:cubicBezTo>
                      <a:pt x="13" y="8"/>
                      <a:pt x="15" y="8"/>
                      <a:pt x="12" y="11"/>
                    </a:cubicBezTo>
                    <a:cubicBezTo>
                      <a:pt x="9" y="14"/>
                      <a:pt x="12" y="14"/>
                      <a:pt x="10" y="15"/>
                    </a:cubicBezTo>
                    <a:cubicBezTo>
                      <a:pt x="9" y="19"/>
                      <a:pt x="6" y="23"/>
                      <a:pt x="6" y="23"/>
                    </a:cubicBezTo>
                    <a:cubicBezTo>
                      <a:pt x="4" y="23"/>
                      <a:pt x="4" y="22"/>
                      <a:pt x="3" y="23"/>
                    </a:cubicBezTo>
                    <a:cubicBezTo>
                      <a:pt x="3" y="23"/>
                      <a:pt x="4" y="23"/>
                      <a:pt x="3" y="23"/>
                    </a:cubicBezTo>
                    <a:cubicBezTo>
                      <a:pt x="1" y="23"/>
                      <a:pt x="0" y="23"/>
                      <a:pt x="0" y="25"/>
                    </a:cubicBezTo>
                    <a:cubicBezTo>
                      <a:pt x="1" y="28"/>
                      <a:pt x="4" y="28"/>
                      <a:pt x="3" y="30"/>
                    </a:cubicBezTo>
                    <a:cubicBezTo>
                      <a:pt x="3" y="34"/>
                      <a:pt x="10" y="34"/>
                      <a:pt x="9" y="36"/>
                    </a:cubicBezTo>
                    <a:cubicBezTo>
                      <a:pt x="7" y="39"/>
                      <a:pt x="9" y="42"/>
                      <a:pt x="13" y="42"/>
                    </a:cubicBezTo>
                    <a:cubicBezTo>
                      <a:pt x="16" y="44"/>
                      <a:pt x="15" y="40"/>
                      <a:pt x="16" y="40"/>
                    </a:cubicBezTo>
                    <a:cubicBezTo>
                      <a:pt x="22" y="45"/>
                      <a:pt x="13" y="42"/>
                      <a:pt x="18" y="47"/>
                    </a:cubicBezTo>
                    <a:cubicBezTo>
                      <a:pt x="24" y="50"/>
                      <a:pt x="18" y="50"/>
                      <a:pt x="19" y="51"/>
                    </a:cubicBezTo>
                    <a:cubicBezTo>
                      <a:pt x="21" y="53"/>
                      <a:pt x="22" y="50"/>
                      <a:pt x="25" y="51"/>
                    </a:cubicBezTo>
                    <a:cubicBezTo>
                      <a:pt x="30" y="54"/>
                      <a:pt x="30" y="51"/>
                      <a:pt x="33" y="51"/>
                    </a:cubicBezTo>
                    <a:cubicBezTo>
                      <a:pt x="36" y="53"/>
                      <a:pt x="39" y="54"/>
                      <a:pt x="42" y="51"/>
                    </a:cubicBezTo>
                    <a:cubicBezTo>
                      <a:pt x="45" y="50"/>
                      <a:pt x="53" y="47"/>
                      <a:pt x="54" y="50"/>
                    </a:cubicBezTo>
                    <a:cubicBezTo>
                      <a:pt x="56" y="51"/>
                      <a:pt x="57" y="48"/>
                      <a:pt x="60" y="51"/>
                    </a:cubicBezTo>
                    <a:cubicBezTo>
                      <a:pt x="60" y="53"/>
                      <a:pt x="63" y="53"/>
                      <a:pt x="65" y="53"/>
                    </a:cubicBezTo>
                    <a:cubicBezTo>
                      <a:pt x="65" y="45"/>
                      <a:pt x="66" y="42"/>
                      <a:pt x="71" y="40"/>
                    </a:cubicBezTo>
                    <a:cubicBezTo>
                      <a:pt x="74" y="40"/>
                      <a:pt x="74" y="39"/>
                      <a:pt x="74" y="36"/>
                    </a:cubicBezTo>
                    <a:cubicBezTo>
                      <a:pt x="73" y="33"/>
                      <a:pt x="69" y="34"/>
                      <a:pt x="69" y="34"/>
                    </a:cubicBezTo>
                    <a:cubicBezTo>
                      <a:pt x="68" y="36"/>
                      <a:pt x="66" y="34"/>
                      <a:pt x="66" y="36"/>
                    </a:cubicBezTo>
                    <a:cubicBezTo>
                      <a:pt x="65" y="37"/>
                      <a:pt x="63" y="36"/>
                      <a:pt x="62" y="33"/>
                    </a:cubicBezTo>
                    <a:cubicBezTo>
                      <a:pt x="60" y="31"/>
                      <a:pt x="62" y="33"/>
                      <a:pt x="62" y="28"/>
                    </a:cubicBezTo>
                    <a:cubicBezTo>
                      <a:pt x="60" y="25"/>
                      <a:pt x="65" y="20"/>
                      <a:pt x="60" y="15"/>
                    </a:cubicBezTo>
                    <a:cubicBezTo>
                      <a:pt x="56" y="11"/>
                      <a:pt x="59" y="11"/>
                      <a:pt x="57" y="9"/>
                    </a:cubicBezTo>
                    <a:cubicBezTo>
                      <a:pt x="54" y="8"/>
                      <a:pt x="54" y="0"/>
                      <a:pt x="50" y="0"/>
                    </a:cubicBezTo>
                    <a:cubicBezTo>
                      <a:pt x="47" y="1"/>
                      <a:pt x="48" y="3"/>
                      <a:pt x="44" y="5"/>
                    </a:cubicBezTo>
                    <a:cubicBezTo>
                      <a:pt x="39" y="5"/>
                      <a:pt x="39" y="5"/>
                      <a:pt x="38" y="6"/>
                    </a:cubicBezTo>
                    <a:cubicBezTo>
                      <a:pt x="36" y="8"/>
                      <a:pt x="35" y="3"/>
                      <a:pt x="33" y="3"/>
                    </a:cubicBezTo>
                    <a:cubicBezTo>
                      <a:pt x="30" y="5"/>
                      <a:pt x="30" y="3"/>
                      <a:pt x="27" y="3"/>
                    </a:cubicBezTo>
                    <a:cubicBezTo>
                      <a:pt x="24" y="3"/>
                      <a:pt x="22" y="1"/>
                      <a:pt x="22" y="3"/>
                    </a:cubicBezTo>
                    <a:cubicBezTo>
                      <a:pt x="21" y="5"/>
                      <a:pt x="21" y="3"/>
                      <a:pt x="21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39" name="Freeform 161"/>
              <p:cNvSpPr>
                <a:spLocks/>
              </p:cNvSpPr>
              <p:nvPr/>
            </p:nvSpPr>
            <p:spPr bwMode="auto">
              <a:xfrm>
                <a:off x="3102" y="2235"/>
                <a:ext cx="48" cy="49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5" y="17"/>
                  </a:cxn>
                  <a:cxn ang="0">
                    <a:pos x="2" y="22"/>
                  </a:cxn>
                  <a:cxn ang="0">
                    <a:pos x="5" y="20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15" y="2"/>
                  </a:cxn>
                  <a:cxn ang="0">
                    <a:pos x="12" y="3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2" y="5"/>
                  </a:cxn>
                </a:cxnLst>
                <a:rect l="0" t="0" r="r" b="b"/>
                <a:pathLst>
                  <a:path w="25" h="25">
                    <a:moveTo>
                      <a:pt x="2" y="5"/>
                    </a:moveTo>
                    <a:cubicBezTo>
                      <a:pt x="5" y="8"/>
                      <a:pt x="5" y="9"/>
                      <a:pt x="3" y="11"/>
                    </a:cubicBezTo>
                    <a:cubicBezTo>
                      <a:pt x="2" y="11"/>
                      <a:pt x="3" y="14"/>
                      <a:pt x="0" y="16"/>
                    </a:cubicBezTo>
                    <a:cubicBezTo>
                      <a:pt x="0" y="20"/>
                      <a:pt x="9" y="16"/>
                      <a:pt x="5" y="17"/>
                    </a:cubicBezTo>
                    <a:cubicBezTo>
                      <a:pt x="2" y="20"/>
                      <a:pt x="2" y="19"/>
                      <a:pt x="2" y="22"/>
                    </a:cubicBezTo>
                    <a:cubicBezTo>
                      <a:pt x="0" y="25"/>
                      <a:pt x="2" y="22"/>
                      <a:pt x="5" y="20"/>
                    </a:cubicBezTo>
                    <a:cubicBezTo>
                      <a:pt x="8" y="17"/>
                      <a:pt x="9" y="19"/>
                      <a:pt x="11" y="16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8" y="11"/>
                      <a:pt x="21" y="16"/>
                      <a:pt x="23" y="12"/>
                    </a:cubicBezTo>
                    <a:cubicBezTo>
                      <a:pt x="25" y="9"/>
                      <a:pt x="23" y="11"/>
                      <a:pt x="20" y="9"/>
                    </a:cubicBezTo>
                    <a:cubicBezTo>
                      <a:pt x="15" y="6"/>
                      <a:pt x="15" y="5"/>
                      <a:pt x="15" y="2"/>
                    </a:cubicBezTo>
                    <a:cubicBezTo>
                      <a:pt x="14" y="2"/>
                      <a:pt x="14" y="3"/>
                      <a:pt x="12" y="3"/>
                    </a:cubicBezTo>
                    <a:cubicBezTo>
                      <a:pt x="11" y="3"/>
                      <a:pt x="9" y="0"/>
                      <a:pt x="8" y="2"/>
                    </a:cubicBezTo>
                    <a:cubicBezTo>
                      <a:pt x="6" y="3"/>
                      <a:pt x="5" y="0"/>
                      <a:pt x="5" y="3"/>
                    </a:cubicBezTo>
                    <a:cubicBezTo>
                      <a:pt x="3" y="5"/>
                      <a:pt x="2" y="3"/>
                      <a:pt x="2" y="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0" name="Freeform 162"/>
              <p:cNvSpPr>
                <a:spLocks/>
              </p:cNvSpPr>
              <p:nvPr/>
            </p:nvSpPr>
            <p:spPr bwMode="auto">
              <a:xfrm>
                <a:off x="3061" y="1826"/>
                <a:ext cx="78" cy="56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" y="15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13" y="3"/>
                  </a:cxn>
                  <a:cxn ang="0">
                    <a:pos x="18" y="1"/>
                  </a:cxn>
                  <a:cxn ang="0">
                    <a:pos x="27" y="3"/>
                  </a:cxn>
                  <a:cxn ang="0">
                    <a:pos x="36" y="3"/>
                  </a:cxn>
                  <a:cxn ang="0">
                    <a:pos x="35" y="8"/>
                  </a:cxn>
                  <a:cxn ang="0">
                    <a:pos x="32" y="15"/>
                  </a:cxn>
                  <a:cxn ang="0">
                    <a:pos x="33" y="22"/>
                  </a:cxn>
                  <a:cxn ang="0">
                    <a:pos x="32" y="28"/>
                  </a:cxn>
                  <a:cxn ang="0">
                    <a:pos x="26" y="28"/>
                  </a:cxn>
                  <a:cxn ang="0">
                    <a:pos x="20" y="25"/>
                  </a:cxn>
                  <a:cxn ang="0">
                    <a:pos x="15" y="22"/>
                  </a:cxn>
                  <a:cxn ang="0">
                    <a:pos x="7" y="25"/>
                  </a:cxn>
                  <a:cxn ang="0">
                    <a:pos x="7" y="18"/>
                  </a:cxn>
                </a:cxnLst>
                <a:rect l="0" t="0" r="r" b="b"/>
                <a:pathLst>
                  <a:path w="40" h="29">
                    <a:moveTo>
                      <a:pt x="7" y="18"/>
                    </a:moveTo>
                    <a:cubicBezTo>
                      <a:pt x="3" y="20"/>
                      <a:pt x="3" y="17"/>
                      <a:pt x="1" y="15"/>
                    </a:cubicBezTo>
                    <a:cubicBezTo>
                      <a:pt x="0" y="12"/>
                      <a:pt x="0" y="12"/>
                      <a:pt x="1" y="9"/>
                    </a:cubicBezTo>
                    <a:cubicBezTo>
                      <a:pt x="1" y="6"/>
                      <a:pt x="4" y="8"/>
                      <a:pt x="4" y="4"/>
                    </a:cubicBezTo>
                    <a:cubicBezTo>
                      <a:pt x="6" y="3"/>
                      <a:pt x="10" y="3"/>
                      <a:pt x="13" y="3"/>
                    </a:cubicBezTo>
                    <a:cubicBezTo>
                      <a:pt x="18" y="3"/>
                      <a:pt x="13" y="0"/>
                      <a:pt x="18" y="1"/>
                    </a:cubicBezTo>
                    <a:cubicBezTo>
                      <a:pt x="23" y="3"/>
                      <a:pt x="26" y="1"/>
                      <a:pt x="27" y="3"/>
                    </a:cubicBezTo>
                    <a:cubicBezTo>
                      <a:pt x="30" y="4"/>
                      <a:pt x="33" y="4"/>
                      <a:pt x="36" y="3"/>
                    </a:cubicBezTo>
                    <a:cubicBezTo>
                      <a:pt x="40" y="6"/>
                      <a:pt x="35" y="4"/>
                      <a:pt x="35" y="8"/>
                    </a:cubicBezTo>
                    <a:cubicBezTo>
                      <a:pt x="35" y="12"/>
                      <a:pt x="30" y="9"/>
                      <a:pt x="32" y="15"/>
                    </a:cubicBezTo>
                    <a:cubicBezTo>
                      <a:pt x="35" y="20"/>
                      <a:pt x="30" y="17"/>
                      <a:pt x="33" y="22"/>
                    </a:cubicBezTo>
                    <a:cubicBezTo>
                      <a:pt x="36" y="26"/>
                      <a:pt x="33" y="23"/>
                      <a:pt x="32" y="28"/>
                    </a:cubicBezTo>
                    <a:cubicBezTo>
                      <a:pt x="29" y="29"/>
                      <a:pt x="30" y="26"/>
                      <a:pt x="26" y="28"/>
                    </a:cubicBezTo>
                    <a:cubicBezTo>
                      <a:pt x="23" y="29"/>
                      <a:pt x="21" y="25"/>
                      <a:pt x="20" y="25"/>
                    </a:cubicBezTo>
                    <a:cubicBezTo>
                      <a:pt x="18" y="25"/>
                      <a:pt x="17" y="22"/>
                      <a:pt x="15" y="22"/>
                    </a:cubicBezTo>
                    <a:cubicBezTo>
                      <a:pt x="12" y="20"/>
                      <a:pt x="12" y="23"/>
                      <a:pt x="7" y="25"/>
                    </a:cubicBezTo>
                    <a:cubicBezTo>
                      <a:pt x="9" y="18"/>
                      <a:pt x="10" y="15"/>
                      <a:pt x="7" y="1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1" name="Freeform 163"/>
              <p:cNvSpPr>
                <a:spLocks/>
              </p:cNvSpPr>
              <p:nvPr/>
            </p:nvSpPr>
            <p:spPr bwMode="auto">
              <a:xfrm>
                <a:off x="3022" y="1863"/>
                <a:ext cx="117" cy="62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5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5" y="26"/>
                  </a:cxn>
                  <a:cxn ang="0">
                    <a:pos x="46" y="32"/>
                  </a:cxn>
                  <a:cxn ang="0">
                    <a:pos x="53" y="30"/>
                  </a:cxn>
                  <a:cxn ang="0">
                    <a:pos x="58" y="27"/>
                  </a:cxn>
                  <a:cxn ang="0">
                    <a:pos x="56" y="21"/>
                  </a:cxn>
                  <a:cxn ang="0">
                    <a:pos x="55" y="18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5" y="2"/>
                  </a:cxn>
                  <a:cxn ang="0">
                    <a:pos x="27" y="5"/>
                  </a:cxn>
                  <a:cxn ang="0">
                    <a:pos x="24" y="1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4" y="10"/>
                  </a:cxn>
                  <a:cxn ang="0">
                    <a:pos x="4" y="13"/>
                  </a:cxn>
                  <a:cxn ang="0">
                    <a:pos x="1" y="19"/>
                  </a:cxn>
                  <a:cxn ang="0">
                    <a:pos x="0" y="27"/>
                  </a:cxn>
                </a:cxnLst>
                <a:rect l="0" t="0" r="r" b="b"/>
                <a:pathLst>
                  <a:path w="60" h="32">
                    <a:moveTo>
                      <a:pt x="0" y="27"/>
                    </a:moveTo>
                    <a:cubicBezTo>
                      <a:pt x="7" y="22"/>
                      <a:pt x="9" y="22"/>
                      <a:pt x="15" y="24"/>
                    </a:cubicBezTo>
                    <a:cubicBezTo>
                      <a:pt x="21" y="24"/>
                      <a:pt x="23" y="22"/>
                      <a:pt x="26" y="24"/>
                    </a:cubicBezTo>
                    <a:cubicBezTo>
                      <a:pt x="30" y="26"/>
                      <a:pt x="30" y="22"/>
                      <a:pt x="32" y="22"/>
                    </a:cubicBezTo>
                    <a:cubicBezTo>
                      <a:pt x="33" y="24"/>
                      <a:pt x="30" y="26"/>
                      <a:pt x="35" y="26"/>
                    </a:cubicBezTo>
                    <a:cubicBezTo>
                      <a:pt x="40" y="26"/>
                      <a:pt x="41" y="30"/>
                      <a:pt x="46" y="32"/>
                    </a:cubicBezTo>
                    <a:cubicBezTo>
                      <a:pt x="50" y="29"/>
                      <a:pt x="52" y="32"/>
                      <a:pt x="53" y="30"/>
                    </a:cubicBezTo>
                    <a:cubicBezTo>
                      <a:pt x="55" y="27"/>
                      <a:pt x="55" y="27"/>
                      <a:pt x="58" y="27"/>
                    </a:cubicBezTo>
                    <a:cubicBezTo>
                      <a:pt x="58" y="27"/>
                      <a:pt x="60" y="24"/>
                      <a:pt x="56" y="21"/>
                    </a:cubicBezTo>
                    <a:cubicBezTo>
                      <a:pt x="55" y="18"/>
                      <a:pt x="56" y="18"/>
                      <a:pt x="55" y="18"/>
                    </a:cubicBezTo>
                    <a:cubicBezTo>
                      <a:pt x="53" y="18"/>
                      <a:pt x="55" y="15"/>
                      <a:pt x="55" y="13"/>
                    </a:cubicBezTo>
                    <a:cubicBezTo>
                      <a:pt x="56" y="11"/>
                      <a:pt x="53" y="11"/>
                      <a:pt x="52" y="8"/>
                    </a:cubicBezTo>
                    <a:cubicBezTo>
                      <a:pt x="49" y="10"/>
                      <a:pt x="50" y="7"/>
                      <a:pt x="46" y="8"/>
                    </a:cubicBezTo>
                    <a:cubicBezTo>
                      <a:pt x="43" y="10"/>
                      <a:pt x="41" y="5"/>
                      <a:pt x="40" y="5"/>
                    </a:cubicBezTo>
                    <a:cubicBezTo>
                      <a:pt x="38" y="5"/>
                      <a:pt x="37" y="2"/>
                      <a:pt x="35" y="2"/>
                    </a:cubicBezTo>
                    <a:cubicBezTo>
                      <a:pt x="32" y="0"/>
                      <a:pt x="32" y="3"/>
                      <a:pt x="27" y="5"/>
                    </a:cubicBezTo>
                    <a:cubicBezTo>
                      <a:pt x="26" y="8"/>
                      <a:pt x="30" y="13"/>
                      <a:pt x="24" y="15"/>
                    </a:cubicBezTo>
                    <a:cubicBezTo>
                      <a:pt x="17" y="18"/>
                      <a:pt x="20" y="11"/>
                      <a:pt x="15" y="10"/>
                    </a:cubicBezTo>
                    <a:cubicBezTo>
                      <a:pt x="10" y="8"/>
                      <a:pt x="15" y="5"/>
                      <a:pt x="12" y="7"/>
                    </a:cubicBezTo>
                    <a:cubicBezTo>
                      <a:pt x="7" y="8"/>
                      <a:pt x="6" y="8"/>
                      <a:pt x="4" y="10"/>
                    </a:cubicBezTo>
                    <a:cubicBezTo>
                      <a:pt x="4" y="11"/>
                      <a:pt x="3" y="11"/>
                      <a:pt x="4" y="13"/>
                    </a:cubicBezTo>
                    <a:cubicBezTo>
                      <a:pt x="4" y="16"/>
                      <a:pt x="1" y="16"/>
                      <a:pt x="1" y="19"/>
                    </a:cubicBezTo>
                    <a:cubicBezTo>
                      <a:pt x="0" y="22"/>
                      <a:pt x="0" y="24"/>
                      <a:pt x="0" y="2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2" name="Freeform 164"/>
              <p:cNvSpPr>
                <a:spLocks/>
              </p:cNvSpPr>
              <p:nvPr/>
            </p:nvSpPr>
            <p:spPr bwMode="auto">
              <a:xfrm>
                <a:off x="3022" y="1906"/>
                <a:ext cx="92" cy="68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46" y="16"/>
                  </a:cxn>
                  <a:cxn ang="0">
                    <a:pos x="38" y="22"/>
                  </a:cxn>
                  <a:cxn ang="0">
                    <a:pos x="38" y="29"/>
                  </a:cxn>
                  <a:cxn ang="0">
                    <a:pos x="32" y="30"/>
                  </a:cxn>
                  <a:cxn ang="0">
                    <a:pos x="21" y="32"/>
                  </a:cxn>
                  <a:cxn ang="0">
                    <a:pos x="15" y="27"/>
                  </a:cxn>
                  <a:cxn ang="0">
                    <a:pos x="13" y="19"/>
                  </a:cxn>
                  <a:cxn ang="0">
                    <a:pos x="3" y="16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15" y="2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35" y="3"/>
                  </a:cxn>
                  <a:cxn ang="0">
                    <a:pos x="46" y="10"/>
                  </a:cxn>
                </a:cxnLst>
                <a:rect l="0" t="0" r="r" b="b"/>
                <a:pathLst>
                  <a:path w="47" h="35">
                    <a:moveTo>
                      <a:pt x="46" y="10"/>
                    </a:moveTo>
                    <a:cubicBezTo>
                      <a:pt x="42" y="18"/>
                      <a:pt x="47" y="13"/>
                      <a:pt x="46" y="16"/>
                    </a:cubicBezTo>
                    <a:cubicBezTo>
                      <a:pt x="44" y="19"/>
                      <a:pt x="42" y="16"/>
                      <a:pt x="38" y="22"/>
                    </a:cubicBezTo>
                    <a:cubicBezTo>
                      <a:pt x="35" y="27"/>
                      <a:pt x="41" y="27"/>
                      <a:pt x="38" y="29"/>
                    </a:cubicBezTo>
                    <a:cubicBezTo>
                      <a:pt x="36" y="32"/>
                      <a:pt x="38" y="24"/>
                      <a:pt x="32" y="30"/>
                    </a:cubicBezTo>
                    <a:cubicBezTo>
                      <a:pt x="27" y="35"/>
                      <a:pt x="26" y="30"/>
                      <a:pt x="21" y="32"/>
                    </a:cubicBezTo>
                    <a:cubicBezTo>
                      <a:pt x="21" y="29"/>
                      <a:pt x="16" y="25"/>
                      <a:pt x="15" y="27"/>
                    </a:cubicBezTo>
                    <a:cubicBezTo>
                      <a:pt x="13" y="22"/>
                      <a:pt x="16" y="21"/>
                      <a:pt x="13" y="19"/>
                    </a:cubicBezTo>
                    <a:cubicBezTo>
                      <a:pt x="10" y="16"/>
                      <a:pt x="13" y="21"/>
                      <a:pt x="3" y="16"/>
                    </a:cubicBezTo>
                    <a:cubicBezTo>
                      <a:pt x="3" y="14"/>
                      <a:pt x="3" y="11"/>
                      <a:pt x="1" y="10"/>
                    </a:cubicBezTo>
                    <a:cubicBezTo>
                      <a:pt x="0" y="8"/>
                      <a:pt x="0" y="8"/>
                      <a:pt x="0" y="5"/>
                    </a:cubicBezTo>
                    <a:cubicBezTo>
                      <a:pt x="7" y="0"/>
                      <a:pt x="9" y="0"/>
                      <a:pt x="15" y="2"/>
                    </a:cubicBezTo>
                    <a:cubicBezTo>
                      <a:pt x="21" y="2"/>
                      <a:pt x="23" y="0"/>
                      <a:pt x="26" y="2"/>
                    </a:cubicBezTo>
                    <a:cubicBezTo>
                      <a:pt x="30" y="3"/>
                      <a:pt x="30" y="0"/>
                      <a:pt x="32" y="0"/>
                    </a:cubicBezTo>
                    <a:cubicBezTo>
                      <a:pt x="33" y="2"/>
                      <a:pt x="30" y="3"/>
                      <a:pt x="35" y="3"/>
                    </a:cubicBezTo>
                    <a:cubicBezTo>
                      <a:pt x="39" y="3"/>
                      <a:pt x="41" y="8"/>
                      <a:pt x="46" y="1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3" name="Freeform 165"/>
              <p:cNvSpPr>
                <a:spLocks/>
              </p:cNvSpPr>
              <p:nvPr/>
            </p:nvSpPr>
            <p:spPr bwMode="auto">
              <a:xfrm>
                <a:off x="3052" y="1912"/>
                <a:ext cx="157" cy="122"/>
              </a:xfrm>
              <a:custGeom>
                <a:avLst/>
                <a:gdLst/>
                <a:ahLst/>
                <a:cxnLst>
                  <a:cxn ang="0">
                    <a:pos x="70" y="50"/>
                  </a:cxn>
                  <a:cxn ang="0">
                    <a:pos x="63" y="58"/>
                  </a:cxn>
                  <a:cxn ang="0">
                    <a:pos x="60" y="60"/>
                  </a:cxn>
                  <a:cxn ang="0">
                    <a:pos x="54" y="60"/>
                  </a:cxn>
                  <a:cxn ang="0">
                    <a:pos x="47" y="58"/>
                  </a:cxn>
                  <a:cxn ang="0">
                    <a:pos x="40" y="57"/>
                  </a:cxn>
                  <a:cxn ang="0">
                    <a:pos x="32" y="55"/>
                  </a:cxn>
                  <a:cxn ang="0">
                    <a:pos x="17" y="54"/>
                  </a:cxn>
                  <a:cxn ang="0">
                    <a:pos x="9" y="57"/>
                  </a:cxn>
                  <a:cxn ang="0">
                    <a:pos x="6" y="58"/>
                  </a:cxn>
                  <a:cxn ang="0">
                    <a:pos x="3" y="50"/>
                  </a:cxn>
                  <a:cxn ang="0">
                    <a:pos x="8" y="46"/>
                  </a:cxn>
                  <a:cxn ang="0">
                    <a:pos x="6" y="29"/>
                  </a:cxn>
                  <a:cxn ang="0">
                    <a:pos x="17" y="27"/>
                  </a:cxn>
                  <a:cxn ang="0">
                    <a:pos x="23" y="25"/>
                  </a:cxn>
                  <a:cxn ang="0">
                    <a:pos x="23" y="19"/>
                  </a:cxn>
                  <a:cxn ang="0">
                    <a:pos x="31" y="13"/>
                  </a:cxn>
                  <a:cxn ang="0">
                    <a:pos x="31" y="7"/>
                  </a:cxn>
                  <a:cxn ang="0">
                    <a:pos x="38" y="5"/>
                  </a:cxn>
                  <a:cxn ang="0">
                    <a:pos x="43" y="2"/>
                  </a:cxn>
                  <a:cxn ang="0">
                    <a:pos x="49" y="3"/>
                  </a:cxn>
                  <a:cxn ang="0">
                    <a:pos x="55" y="7"/>
                  </a:cxn>
                  <a:cxn ang="0">
                    <a:pos x="61" y="7"/>
                  </a:cxn>
                  <a:cxn ang="0">
                    <a:pos x="64" y="10"/>
                  </a:cxn>
                  <a:cxn ang="0">
                    <a:pos x="64" y="16"/>
                  </a:cxn>
                  <a:cxn ang="0">
                    <a:pos x="66" y="22"/>
                  </a:cxn>
                  <a:cxn ang="0">
                    <a:pos x="72" y="29"/>
                  </a:cxn>
                  <a:cxn ang="0">
                    <a:pos x="76" y="33"/>
                  </a:cxn>
                  <a:cxn ang="0">
                    <a:pos x="78" y="36"/>
                  </a:cxn>
                  <a:cxn ang="0">
                    <a:pos x="70" y="38"/>
                  </a:cxn>
                  <a:cxn ang="0">
                    <a:pos x="69" y="41"/>
                  </a:cxn>
                  <a:cxn ang="0">
                    <a:pos x="70" y="50"/>
                  </a:cxn>
                </a:cxnLst>
                <a:rect l="0" t="0" r="r" b="b"/>
                <a:pathLst>
                  <a:path w="81" h="63">
                    <a:moveTo>
                      <a:pt x="70" y="50"/>
                    </a:moveTo>
                    <a:cubicBezTo>
                      <a:pt x="64" y="50"/>
                      <a:pt x="63" y="54"/>
                      <a:pt x="63" y="58"/>
                    </a:cubicBezTo>
                    <a:cubicBezTo>
                      <a:pt x="63" y="63"/>
                      <a:pt x="61" y="63"/>
                      <a:pt x="60" y="60"/>
                    </a:cubicBezTo>
                    <a:cubicBezTo>
                      <a:pt x="58" y="60"/>
                      <a:pt x="55" y="60"/>
                      <a:pt x="54" y="60"/>
                    </a:cubicBezTo>
                    <a:cubicBezTo>
                      <a:pt x="50" y="61"/>
                      <a:pt x="52" y="55"/>
                      <a:pt x="47" y="58"/>
                    </a:cubicBezTo>
                    <a:cubicBezTo>
                      <a:pt x="44" y="61"/>
                      <a:pt x="49" y="57"/>
                      <a:pt x="40" y="57"/>
                    </a:cubicBezTo>
                    <a:cubicBezTo>
                      <a:pt x="34" y="57"/>
                      <a:pt x="37" y="55"/>
                      <a:pt x="32" y="55"/>
                    </a:cubicBezTo>
                    <a:cubicBezTo>
                      <a:pt x="29" y="57"/>
                      <a:pt x="28" y="52"/>
                      <a:pt x="17" y="54"/>
                    </a:cubicBezTo>
                    <a:cubicBezTo>
                      <a:pt x="8" y="55"/>
                      <a:pt x="12" y="58"/>
                      <a:pt x="9" y="57"/>
                    </a:cubicBezTo>
                    <a:cubicBezTo>
                      <a:pt x="8" y="57"/>
                      <a:pt x="6" y="58"/>
                      <a:pt x="6" y="58"/>
                    </a:cubicBezTo>
                    <a:cubicBezTo>
                      <a:pt x="5" y="55"/>
                      <a:pt x="9" y="52"/>
                      <a:pt x="3" y="50"/>
                    </a:cubicBezTo>
                    <a:cubicBezTo>
                      <a:pt x="0" y="49"/>
                      <a:pt x="5" y="46"/>
                      <a:pt x="8" y="46"/>
                    </a:cubicBezTo>
                    <a:cubicBezTo>
                      <a:pt x="11" y="44"/>
                      <a:pt x="8" y="38"/>
                      <a:pt x="6" y="29"/>
                    </a:cubicBezTo>
                    <a:cubicBezTo>
                      <a:pt x="11" y="27"/>
                      <a:pt x="12" y="32"/>
                      <a:pt x="17" y="27"/>
                    </a:cubicBezTo>
                    <a:cubicBezTo>
                      <a:pt x="23" y="21"/>
                      <a:pt x="21" y="29"/>
                      <a:pt x="23" y="25"/>
                    </a:cubicBezTo>
                    <a:cubicBezTo>
                      <a:pt x="26" y="24"/>
                      <a:pt x="20" y="24"/>
                      <a:pt x="23" y="19"/>
                    </a:cubicBezTo>
                    <a:cubicBezTo>
                      <a:pt x="28" y="13"/>
                      <a:pt x="29" y="16"/>
                      <a:pt x="31" y="13"/>
                    </a:cubicBezTo>
                    <a:cubicBezTo>
                      <a:pt x="32" y="10"/>
                      <a:pt x="28" y="14"/>
                      <a:pt x="31" y="7"/>
                    </a:cubicBezTo>
                    <a:cubicBezTo>
                      <a:pt x="35" y="3"/>
                      <a:pt x="37" y="7"/>
                      <a:pt x="38" y="5"/>
                    </a:cubicBezTo>
                    <a:cubicBezTo>
                      <a:pt x="40" y="2"/>
                      <a:pt x="40" y="2"/>
                      <a:pt x="43" y="2"/>
                    </a:cubicBezTo>
                    <a:cubicBezTo>
                      <a:pt x="47" y="0"/>
                      <a:pt x="44" y="3"/>
                      <a:pt x="49" y="3"/>
                    </a:cubicBezTo>
                    <a:cubicBezTo>
                      <a:pt x="55" y="2"/>
                      <a:pt x="50" y="8"/>
                      <a:pt x="55" y="7"/>
                    </a:cubicBezTo>
                    <a:cubicBezTo>
                      <a:pt x="58" y="3"/>
                      <a:pt x="61" y="5"/>
                      <a:pt x="61" y="7"/>
                    </a:cubicBezTo>
                    <a:cubicBezTo>
                      <a:pt x="63" y="8"/>
                      <a:pt x="66" y="7"/>
                      <a:pt x="64" y="10"/>
                    </a:cubicBezTo>
                    <a:cubicBezTo>
                      <a:pt x="63" y="14"/>
                      <a:pt x="67" y="14"/>
                      <a:pt x="64" y="16"/>
                    </a:cubicBezTo>
                    <a:cubicBezTo>
                      <a:pt x="61" y="19"/>
                      <a:pt x="66" y="18"/>
                      <a:pt x="66" y="22"/>
                    </a:cubicBezTo>
                    <a:cubicBezTo>
                      <a:pt x="67" y="29"/>
                      <a:pt x="73" y="27"/>
                      <a:pt x="72" y="29"/>
                    </a:cubicBezTo>
                    <a:cubicBezTo>
                      <a:pt x="69" y="33"/>
                      <a:pt x="76" y="29"/>
                      <a:pt x="76" y="33"/>
                    </a:cubicBezTo>
                    <a:cubicBezTo>
                      <a:pt x="76" y="35"/>
                      <a:pt x="81" y="35"/>
                      <a:pt x="78" y="36"/>
                    </a:cubicBezTo>
                    <a:cubicBezTo>
                      <a:pt x="75" y="38"/>
                      <a:pt x="75" y="41"/>
                      <a:pt x="70" y="38"/>
                    </a:cubicBezTo>
                    <a:cubicBezTo>
                      <a:pt x="69" y="36"/>
                      <a:pt x="67" y="39"/>
                      <a:pt x="69" y="41"/>
                    </a:cubicBezTo>
                    <a:cubicBezTo>
                      <a:pt x="72" y="46"/>
                      <a:pt x="67" y="46"/>
                      <a:pt x="70" y="5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4" name="Freeform 166"/>
              <p:cNvSpPr>
                <a:spLocks/>
              </p:cNvSpPr>
              <p:nvPr/>
            </p:nvSpPr>
            <p:spPr bwMode="auto">
              <a:xfrm>
                <a:off x="2914" y="1946"/>
                <a:ext cx="165" cy="138"/>
              </a:xfrm>
              <a:custGeom>
                <a:avLst/>
                <a:gdLst/>
                <a:ahLst/>
                <a:cxnLst>
                  <a:cxn ang="0">
                    <a:pos x="77" y="40"/>
                  </a:cxn>
                  <a:cxn ang="0">
                    <a:pos x="79" y="47"/>
                  </a:cxn>
                  <a:cxn ang="0">
                    <a:pos x="80" y="50"/>
                  </a:cxn>
                  <a:cxn ang="0">
                    <a:pos x="79" y="54"/>
                  </a:cxn>
                  <a:cxn ang="0">
                    <a:pos x="71" y="62"/>
                  </a:cxn>
                  <a:cxn ang="0">
                    <a:pos x="71" y="68"/>
                  </a:cxn>
                  <a:cxn ang="0">
                    <a:pos x="68" y="70"/>
                  </a:cxn>
                  <a:cxn ang="0">
                    <a:pos x="63" y="67"/>
                  </a:cxn>
                  <a:cxn ang="0">
                    <a:pos x="53" y="65"/>
                  </a:cxn>
                  <a:cxn ang="0">
                    <a:pos x="48" y="68"/>
                  </a:cxn>
                  <a:cxn ang="0">
                    <a:pos x="47" y="67"/>
                  </a:cxn>
                  <a:cxn ang="0">
                    <a:pos x="42" y="65"/>
                  </a:cxn>
                  <a:cxn ang="0">
                    <a:pos x="41" y="65"/>
                  </a:cxn>
                  <a:cxn ang="0">
                    <a:pos x="39" y="65"/>
                  </a:cxn>
                  <a:cxn ang="0">
                    <a:pos x="35" y="59"/>
                  </a:cxn>
                  <a:cxn ang="0">
                    <a:pos x="30" y="57"/>
                  </a:cxn>
                  <a:cxn ang="0">
                    <a:pos x="28" y="56"/>
                  </a:cxn>
                  <a:cxn ang="0">
                    <a:pos x="24" y="54"/>
                  </a:cxn>
                  <a:cxn ang="0">
                    <a:pos x="21" y="56"/>
                  </a:cxn>
                  <a:cxn ang="0">
                    <a:pos x="21" y="51"/>
                  </a:cxn>
                  <a:cxn ang="0">
                    <a:pos x="15" y="50"/>
                  </a:cxn>
                  <a:cxn ang="0">
                    <a:pos x="9" y="48"/>
                  </a:cxn>
                  <a:cxn ang="0">
                    <a:pos x="6" y="39"/>
                  </a:cxn>
                  <a:cxn ang="0">
                    <a:pos x="6" y="31"/>
                  </a:cxn>
                  <a:cxn ang="0">
                    <a:pos x="4" y="26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15" y="8"/>
                  </a:cxn>
                  <a:cxn ang="0">
                    <a:pos x="22" y="3"/>
                  </a:cxn>
                  <a:cxn ang="0">
                    <a:pos x="30" y="0"/>
                  </a:cxn>
                  <a:cxn ang="0">
                    <a:pos x="39" y="3"/>
                  </a:cxn>
                  <a:cxn ang="0">
                    <a:pos x="38" y="3"/>
                  </a:cxn>
                  <a:cxn ang="0">
                    <a:pos x="38" y="5"/>
                  </a:cxn>
                  <a:cxn ang="0">
                    <a:pos x="45" y="5"/>
                  </a:cxn>
                  <a:cxn ang="0">
                    <a:pos x="71" y="6"/>
                  </a:cxn>
                  <a:cxn ang="0">
                    <a:pos x="77" y="11"/>
                  </a:cxn>
                  <a:cxn ang="0">
                    <a:pos x="79" y="28"/>
                  </a:cxn>
                  <a:cxn ang="0">
                    <a:pos x="74" y="33"/>
                  </a:cxn>
                  <a:cxn ang="0">
                    <a:pos x="77" y="40"/>
                  </a:cxn>
                </a:cxnLst>
                <a:rect l="0" t="0" r="r" b="b"/>
                <a:pathLst>
                  <a:path w="85" h="71">
                    <a:moveTo>
                      <a:pt x="77" y="40"/>
                    </a:moveTo>
                    <a:cubicBezTo>
                      <a:pt x="79" y="43"/>
                      <a:pt x="76" y="42"/>
                      <a:pt x="79" y="47"/>
                    </a:cubicBezTo>
                    <a:cubicBezTo>
                      <a:pt x="85" y="51"/>
                      <a:pt x="79" y="48"/>
                      <a:pt x="80" y="50"/>
                    </a:cubicBezTo>
                    <a:cubicBezTo>
                      <a:pt x="82" y="51"/>
                      <a:pt x="83" y="53"/>
                      <a:pt x="79" y="54"/>
                    </a:cubicBezTo>
                    <a:cubicBezTo>
                      <a:pt x="77" y="54"/>
                      <a:pt x="72" y="59"/>
                      <a:pt x="71" y="62"/>
                    </a:cubicBezTo>
                    <a:cubicBezTo>
                      <a:pt x="68" y="65"/>
                      <a:pt x="71" y="67"/>
                      <a:pt x="71" y="68"/>
                    </a:cubicBezTo>
                    <a:cubicBezTo>
                      <a:pt x="69" y="70"/>
                      <a:pt x="74" y="71"/>
                      <a:pt x="68" y="70"/>
                    </a:cubicBezTo>
                    <a:cubicBezTo>
                      <a:pt x="63" y="68"/>
                      <a:pt x="65" y="67"/>
                      <a:pt x="63" y="67"/>
                    </a:cubicBezTo>
                    <a:cubicBezTo>
                      <a:pt x="59" y="65"/>
                      <a:pt x="54" y="65"/>
                      <a:pt x="53" y="65"/>
                    </a:cubicBezTo>
                    <a:cubicBezTo>
                      <a:pt x="50" y="65"/>
                      <a:pt x="50" y="70"/>
                      <a:pt x="48" y="68"/>
                    </a:cubicBezTo>
                    <a:cubicBezTo>
                      <a:pt x="48" y="68"/>
                      <a:pt x="47" y="68"/>
                      <a:pt x="47" y="67"/>
                    </a:cubicBezTo>
                    <a:cubicBezTo>
                      <a:pt x="48" y="64"/>
                      <a:pt x="44" y="62"/>
                      <a:pt x="42" y="65"/>
                    </a:cubicBezTo>
                    <a:cubicBezTo>
                      <a:pt x="42" y="67"/>
                      <a:pt x="41" y="67"/>
                      <a:pt x="41" y="65"/>
                    </a:cubicBezTo>
                    <a:cubicBezTo>
                      <a:pt x="41" y="65"/>
                      <a:pt x="41" y="65"/>
                      <a:pt x="39" y="65"/>
                    </a:cubicBezTo>
                    <a:cubicBezTo>
                      <a:pt x="39" y="62"/>
                      <a:pt x="38" y="61"/>
                      <a:pt x="35" y="59"/>
                    </a:cubicBezTo>
                    <a:cubicBezTo>
                      <a:pt x="32" y="57"/>
                      <a:pt x="33" y="59"/>
                      <a:pt x="30" y="57"/>
                    </a:cubicBezTo>
                    <a:cubicBezTo>
                      <a:pt x="28" y="56"/>
                      <a:pt x="32" y="56"/>
                      <a:pt x="28" y="56"/>
                    </a:cubicBezTo>
                    <a:cubicBezTo>
                      <a:pt x="25" y="54"/>
                      <a:pt x="22" y="53"/>
                      <a:pt x="24" y="54"/>
                    </a:cubicBezTo>
                    <a:cubicBezTo>
                      <a:pt x="25" y="56"/>
                      <a:pt x="24" y="59"/>
                      <a:pt x="21" y="56"/>
                    </a:cubicBezTo>
                    <a:cubicBezTo>
                      <a:pt x="16" y="51"/>
                      <a:pt x="21" y="53"/>
                      <a:pt x="21" y="51"/>
                    </a:cubicBezTo>
                    <a:cubicBezTo>
                      <a:pt x="19" y="50"/>
                      <a:pt x="19" y="51"/>
                      <a:pt x="15" y="50"/>
                    </a:cubicBezTo>
                    <a:cubicBezTo>
                      <a:pt x="9" y="47"/>
                      <a:pt x="12" y="45"/>
                      <a:pt x="9" y="48"/>
                    </a:cubicBezTo>
                    <a:cubicBezTo>
                      <a:pt x="10" y="39"/>
                      <a:pt x="7" y="43"/>
                      <a:pt x="6" y="39"/>
                    </a:cubicBezTo>
                    <a:cubicBezTo>
                      <a:pt x="6" y="36"/>
                      <a:pt x="9" y="36"/>
                      <a:pt x="6" y="31"/>
                    </a:cubicBezTo>
                    <a:cubicBezTo>
                      <a:pt x="4" y="29"/>
                      <a:pt x="9" y="29"/>
                      <a:pt x="4" y="26"/>
                    </a:cubicBezTo>
                    <a:cubicBezTo>
                      <a:pt x="0" y="23"/>
                      <a:pt x="6" y="22"/>
                      <a:pt x="3" y="14"/>
                    </a:cubicBezTo>
                    <a:cubicBezTo>
                      <a:pt x="6" y="14"/>
                      <a:pt x="6" y="15"/>
                      <a:pt x="6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2"/>
                      <a:pt x="4" y="14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7" y="9"/>
                      <a:pt x="15" y="8"/>
                    </a:cubicBezTo>
                    <a:cubicBezTo>
                      <a:pt x="22" y="6"/>
                      <a:pt x="18" y="5"/>
                      <a:pt x="22" y="3"/>
                    </a:cubicBezTo>
                    <a:cubicBezTo>
                      <a:pt x="28" y="1"/>
                      <a:pt x="22" y="1"/>
                      <a:pt x="30" y="0"/>
                    </a:cubicBezTo>
                    <a:cubicBezTo>
                      <a:pt x="36" y="0"/>
                      <a:pt x="35" y="0"/>
                      <a:pt x="39" y="3"/>
                    </a:cubicBezTo>
                    <a:cubicBezTo>
                      <a:pt x="41" y="3"/>
                      <a:pt x="39" y="5"/>
                      <a:pt x="38" y="3"/>
                    </a:cubicBezTo>
                    <a:cubicBezTo>
                      <a:pt x="36" y="0"/>
                      <a:pt x="36" y="1"/>
                      <a:pt x="38" y="5"/>
                    </a:cubicBezTo>
                    <a:cubicBezTo>
                      <a:pt x="38" y="6"/>
                      <a:pt x="44" y="6"/>
                      <a:pt x="45" y="5"/>
                    </a:cubicBezTo>
                    <a:cubicBezTo>
                      <a:pt x="56" y="6"/>
                      <a:pt x="65" y="8"/>
                      <a:pt x="71" y="6"/>
                    </a:cubicBezTo>
                    <a:cubicBezTo>
                      <a:pt x="72" y="5"/>
                      <a:pt x="77" y="8"/>
                      <a:pt x="77" y="11"/>
                    </a:cubicBezTo>
                    <a:cubicBezTo>
                      <a:pt x="79" y="20"/>
                      <a:pt x="82" y="26"/>
                      <a:pt x="79" y="28"/>
                    </a:cubicBezTo>
                    <a:cubicBezTo>
                      <a:pt x="76" y="28"/>
                      <a:pt x="71" y="31"/>
                      <a:pt x="74" y="33"/>
                    </a:cubicBezTo>
                    <a:cubicBezTo>
                      <a:pt x="80" y="34"/>
                      <a:pt x="76" y="37"/>
                      <a:pt x="77" y="4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5" name="Freeform 167"/>
              <p:cNvSpPr>
                <a:spLocks/>
              </p:cNvSpPr>
              <p:nvPr/>
            </p:nvSpPr>
            <p:spPr bwMode="auto">
              <a:xfrm>
                <a:off x="2623" y="2036"/>
                <a:ext cx="207" cy="196"/>
              </a:xfrm>
              <a:custGeom>
                <a:avLst/>
                <a:gdLst/>
                <a:ahLst/>
                <a:cxnLst>
                  <a:cxn ang="0">
                    <a:pos x="96" y="67"/>
                  </a:cxn>
                  <a:cxn ang="0">
                    <a:pos x="95" y="78"/>
                  </a:cxn>
                  <a:cxn ang="0">
                    <a:pos x="99" y="86"/>
                  </a:cxn>
                  <a:cxn ang="0">
                    <a:pos x="85" y="92"/>
                  </a:cxn>
                  <a:cxn ang="0">
                    <a:pos x="78" y="89"/>
                  </a:cxn>
                  <a:cxn ang="0">
                    <a:pos x="69" y="89"/>
                  </a:cxn>
                  <a:cxn ang="0">
                    <a:pos x="64" y="100"/>
                  </a:cxn>
                  <a:cxn ang="0">
                    <a:pos x="54" y="100"/>
                  </a:cxn>
                  <a:cxn ang="0">
                    <a:pos x="44" y="97"/>
                  </a:cxn>
                  <a:cxn ang="0">
                    <a:pos x="35" y="95"/>
                  </a:cxn>
                  <a:cxn ang="0">
                    <a:pos x="26" y="89"/>
                  </a:cxn>
                  <a:cxn ang="0">
                    <a:pos x="31" y="75"/>
                  </a:cxn>
                  <a:cxn ang="0">
                    <a:pos x="31" y="70"/>
                  </a:cxn>
                  <a:cxn ang="0">
                    <a:pos x="35" y="69"/>
                  </a:cxn>
                  <a:cxn ang="0">
                    <a:pos x="31" y="61"/>
                  </a:cxn>
                  <a:cxn ang="0">
                    <a:pos x="28" y="55"/>
                  </a:cxn>
                  <a:cxn ang="0">
                    <a:pos x="23" y="47"/>
                  </a:cxn>
                  <a:cxn ang="0">
                    <a:pos x="20" y="42"/>
                  </a:cxn>
                  <a:cxn ang="0">
                    <a:pos x="17" y="41"/>
                  </a:cxn>
                  <a:cxn ang="0">
                    <a:pos x="6" y="38"/>
                  </a:cxn>
                  <a:cxn ang="0">
                    <a:pos x="6" y="35"/>
                  </a:cxn>
                  <a:cxn ang="0">
                    <a:pos x="5" y="32"/>
                  </a:cxn>
                  <a:cxn ang="0">
                    <a:pos x="6" y="28"/>
                  </a:cxn>
                  <a:cxn ang="0">
                    <a:pos x="12" y="27"/>
                  </a:cxn>
                  <a:cxn ang="0">
                    <a:pos x="19" y="30"/>
                  </a:cxn>
                  <a:cxn ang="0">
                    <a:pos x="23" y="28"/>
                  </a:cxn>
                  <a:cxn ang="0">
                    <a:pos x="28" y="30"/>
                  </a:cxn>
                  <a:cxn ang="0">
                    <a:pos x="26" y="21"/>
                  </a:cxn>
                  <a:cxn ang="0">
                    <a:pos x="29" y="16"/>
                  </a:cxn>
                  <a:cxn ang="0">
                    <a:pos x="40" y="21"/>
                  </a:cxn>
                  <a:cxn ang="0">
                    <a:pos x="44" y="14"/>
                  </a:cxn>
                  <a:cxn ang="0">
                    <a:pos x="52" y="10"/>
                  </a:cxn>
                  <a:cxn ang="0">
                    <a:pos x="52" y="4"/>
                  </a:cxn>
                  <a:cxn ang="0">
                    <a:pos x="66" y="5"/>
                  </a:cxn>
                  <a:cxn ang="0">
                    <a:pos x="73" y="11"/>
                  </a:cxn>
                  <a:cxn ang="0">
                    <a:pos x="81" y="16"/>
                  </a:cxn>
                  <a:cxn ang="0">
                    <a:pos x="90" y="19"/>
                  </a:cxn>
                  <a:cxn ang="0">
                    <a:pos x="98" y="24"/>
                  </a:cxn>
                  <a:cxn ang="0">
                    <a:pos x="99" y="41"/>
                  </a:cxn>
                  <a:cxn ang="0">
                    <a:pos x="95" y="45"/>
                  </a:cxn>
                  <a:cxn ang="0">
                    <a:pos x="90" y="52"/>
                  </a:cxn>
                  <a:cxn ang="0">
                    <a:pos x="88" y="58"/>
                  </a:cxn>
                  <a:cxn ang="0">
                    <a:pos x="93" y="58"/>
                  </a:cxn>
                </a:cxnLst>
                <a:rect l="0" t="0" r="r" b="b"/>
                <a:pathLst>
                  <a:path w="107" h="101">
                    <a:moveTo>
                      <a:pt x="95" y="61"/>
                    </a:moveTo>
                    <a:cubicBezTo>
                      <a:pt x="93" y="64"/>
                      <a:pt x="98" y="66"/>
                      <a:pt x="96" y="67"/>
                    </a:cubicBezTo>
                    <a:cubicBezTo>
                      <a:pt x="95" y="70"/>
                      <a:pt x="90" y="69"/>
                      <a:pt x="95" y="72"/>
                    </a:cubicBezTo>
                    <a:cubicBezTo>
                      <a:pt x="99" y="75"/>
                      <a:pt x="93" y="75"/>
                      <a:pt x="95" y="78"/>
                    </a:cubicBezTo>
                    <a:cubicBezTo>
                      <a:pt x="96" y="83"/>
                      <a:pt x="101" y="80"/>
                      <a:pt x="101" y="80"/>
                    </a:cubicBezTo>
                    <a:cubicBezTo>
                      <a:pt x="102" y="81"/>
                      <a:pt x="99" y="84"/>
                      <a:pt x="99" y="86"/>
                    </a:cubicBezTo>
                    <a:cubicBezTo>
                      <a:pt x="98" y="86"/>
                      <a:pt x="93" y="89"/>
                      <a:pt x="93" y="89"/>
                    </a:cubicBezTo>
                    <a:cubicBezTo>
                      <a:pt x="93" y="92"/>
                      <a:pt x="87" y="94"/>
                      <a:pt x="85" y="92"/>
                    </a:cubicBezTo>
                    <a:cubicBezTo>
                      <a:pt x="84" y="91"/>
                      <a:pt x="84" y="94"/>
                      <a:pt x="82" y="91"/>
                    </a:cubicBezTo>
                    <a:cubicBezTo>
                      <a:pt x="81" y="89"/>
                      <a:pt x="81" y="89"/>
                      <a:pt x="78" y="89"/>
                    </a:cubicBezTo>
                    <a:cubicBezTo>
                      <a:pt x="75" y="91"/>
                      <a:pt x="78" y="89"/>
                      <a:pt x="75" y="89"/>
                    </a:cubicBezTo>
                    <a:cubicBezTo>
                      <a:pt x="72" y="89"/>
                      <a:pt x="75" y="84"/>
                      <a:pt x="69" y="89"/>
                    </a:cubicBezTo>
                    <a:cubicBezTo>
                      <a:pt x="67" y="91"/>
                      <a:pt x="64" y="91"/>
                      <a:pt x="64" y="94"/>
                    </a:cubicBezTo>
                    <a:cubicBezTo>
                      <a:pt x="66" y="97"/>
                      <a:pt x="64" y="95"/>
                      <a:pt x="64" y="100"/>
                    </a:cubicBezTo>
                    <a:cubicBezTo>
                      <a:pt x="61" y="100"/>
                      <a:pt x="63" y="101"/>
                      <a:pt x="60" y="100"/>
                    </a:cubicBezTo>
                    <a:cubicBezTo>
                      <a:pt x="58" y="100"/>
                      <a:pt x="58" y="101"/>
                      <a:pt x="54" y="100"/>
                    </a:cubicBezTo>
                    <a:cubicBezTo>
                      <a:pt x="54" y="98"/>
                      <a:pt x="54" y="97"/>
                      <a:pt x="52" y="98"/>
                    </a:cubicBezTo>
                    <a:cubicBezTo>
                      <a:pt x="43" y="92"/>
                      <a:pt x="47" y="97"/>
                      <a:pt x="44" y="97"/>
                    </a:cubicBezTo>
                    <a:cubicBezTo>
                      <a:pt x="41" y="95"/>
                      <a:pt x="41" y="98"/>
                      <a:pt x="40" y="97"/>
                    </a:cubicBezTo>
                    <a:cubicBezTo>
                      <a:pt x="38" y="95"/>
                      <a:pt x="35" y="97"/>
                      <a:pt x="35" y="95"/>
                    </a:cubicBezTo>
                    <a:cubicBezTo>
                      <a:pt x="34" y="92"/>
                      <a:pt x="29" y="94"/>
                      <a:pt x="29" y="92"/>
                    </a:cubicBezTo>
                    <a:cubicBezTo>
                      <a:pt x="29" y="89"/>
                      <a:pt x="28" y="91"/>
                      <a:pt x="26" y="89"/>
                    </a:cubicBezTo>
                    <a:cubicBezTo>
                      <a:pt x="28" y="89"/>
                      <a:pt x="29" y="87"/>
                      <a:pt x="29" y="8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2" y="75"/>
                      <a:pt x="31" y="73"/>
                      <a:pt x="31" y="73"/>
                    </a:cubicBezTo>
                    <a:cubicBezTo>
                      <a:pt x="29" y="75"/>
                      <a:pt x="29" y="73"/>
                      <a:pt x="31" y="70"/>
                    </a:cubicBezTo>
                    <a:cubicBezTo>
                      <a:pt x="31" y="67"/>
                      <a:pt x="32" y="66"/>
                      <a:pt x="32" y="66"/>
                    </a:cubicBezTo>
                    <a:cubicBezTo>
                      <a:pt x="34" y="66"/>
                      <a:pt x="35" y="72"/>
                      <a:pt x="35" y="69"/>
                    </a:cubicBezTo>
                    <a:cubicBezTo>
                      <a:pt x="34" y="67"/>
                      <a:pt x="35" y="66"/>
                      <a:pt x="31" y="64"/>
                    </a:cubicBezTo>
                    <a:cubicBezTo>
                      <a:pt x="28" y="61"/>
                      <a:pt x="31" y="63"/>
                      <a:pt x="31" y="61"/>
                    </a:cubicBezTo>
                    <a:cubicBezTo>
                      <a:pt x="32" y="58"/>
                      <a:pt x="29" y="58"/>
                      <a:pt x="31" y="56"/>
                    </a:cubicBezTo>
                    <a:cubicBezTo>
                      <a:pt x="31" y="55"/>
                      <a:pt x="31" y="56"/>
                      <a:pt x="28" y="55"/>
                    </a:cubicBezTo>
                    <a:cubicBezTo>
                      <a:pt x="25" y="53"/>
                      <a:pt x="22" y="50"/>
                      <a:pt x="23" y="49"/>
                    </a:cubicBezTo>
                    <a:cubicBezTo>
                      <a:pt x="25" y="49"/>
                      <a:pt x="25" y="47"/>
                      <a:pt x="23" y="47"/>
                    </a:cubicBezTo>
                    <a:cubicBezTo>
                      <a:pt x="22" y="47"/>
                      <a:pt x="25" y="44"/>
                      <a:pt x="22" y="45"/>
                    </a:cubicBezTo>
                    <a:cubicBezTo>
                      <a:pt x="19" y="45"/>
                      <a:pt x="20" y="44"/>
                      <a:pt x="20" y="42"/>
                    </a:cubicBezTo>
                    <a:cubicBezTo>
                      <a:pt x="22" y="42"/>
                      <a:pt x="20" y="42"/>
                      <a:pt x="19" y="42"/>
                    </a:cubicBezTo>
                    <a:cubicBezTo>
                      <a:pt x="16" y="42"/>
                      <a:pt x="19" y="41"/>
                      <a:pt x="17" y="41"/>
                    </a:cubicBezTo>
                    <a:cubicBezTo>
                      <a:pt x="14" y="41"/>
                      <a:pt x="14" y="39"/>
                      <a:pt x="12" y="39"/>
                    </a:cubicBezTo>
                    <a:cubicBezTo>
                      <a:pt x="9" y="38"/>
                      <a:pt x="8" y="38"/>
                      <a:pt x="6" y="38"/>
                    </a:cubicBezTo>
                    <a:cubicBezTo>
                      <a:pt x="5" y="39"/>
                      <a:pt x="6" y="38"/>
                      <a:pt x="3" y="36"/>
                    </a:cubicBezTo>
                    <a:cubicBezTo>
                      <a:pt x="0" y="35"/>
                      <a:pt x="6" y="35"/>
                      <a:pt x="6" y="35"/>
                    </a:cubicBezTo>
                    <a:cubicBezTo>
                      <a:pt x="5" y="33"/>
                      <a:pt x="3" y="35"/>
                      <a:pt x="3" y="33"/>
                    </a:cubicBezTo>
                    <a:cubicBezTo>
                      <a:pt x="3" y="33"/>
                      <a:pt x="6" y="33"/>
                      <a:pt x="5" y="32"/>
                    </a:cubicBezTo>
                    <a:cubicBezTo>
                      <a:pt x="3" y="32"/>
                      <a:pt x="2" y="33"/>
                      <a:pt x="2" y="32"/>
                    </a:cubicBezTo>
                    <a:cubicBezTo>
                      <a:pt x="2" y="30"/>
                      <a:pt x="3" y="28"/>
                      <a:pt x="6" y="28"/>
                    </a:cubicBezTo>
                    <a:cubicBezTo>
                      <a:pt x="9" y="28"/>
                      <a:pt x="6" y="27"/>
                      <a:pt x="9" y="28"/>
                    </a:cubicBezTo>
                    <a:cubicBezTo>
                      <a:pt x="11" y="28"/>
                      <a:pt x="12" y="28"/>
                      <a:pt x="12" y="27"/>
                    </a:cubicBezTo>
                    <a:cubicBezTo>
                      <a:pt x="11" y="25"/>
                      <a:pt x="12" y="27"/>
                      <a:pt x="14" y="25"/>
                    </a:cubicBezTo>
                    <a:cubicBezTo>
                      <a:pt x="16" y="25"/>
                      <a:pt x="17" y="28"/>
                      <a:pt x="19" y="30"/>
                    </a:cubicBezTo>
                    <a:cubicBezTo>
                      <a:pt x="19" y="32"/>
                      <a:pt x="20" y="28"/>
                      <a:pt x="22" y="28"/>
                    </a:cubicBezTo>
                    <a:cubicBezTo>
                      <a:pt x="23" y="27"/>
                      <a:pt x="22" y="30"/>
                      <a:pt x="23" y="28"/>
                    </a:cubicBezTo>
                    <a:cubicBezTo>
                      <a:pt x="25" y="28"/>
                      <a:pt x="23" y="28"/>
                      <a:pt x="25" y="28"/>
                    </a:cubicBezTo>
                    <a:cubicBezTo>
                      <a:pt x="26" y="28"/>
                      <a:pt x="25" y="30"/>
                      <a:pt x="28" y="30"/>
                    </a:cubicBezTo>
                    <a:cubicBezTo>
                      <a:pt x="29" y="28"/>
                      <a:pt x="28" y="28"/>
                      <a:pt x="28" y="25"/>
                    </a:cubicBezTo>
                    <a:cubicBezTo>
                      <a:pt x="28" y="24"/>
                      <a:pt x="28" y="21"/>
                      <a:pt x="26" y="21"/>
                    </a:cubicBezTo>
                    <a:cubicBezTo>
                      <a:pt x="25" y="19"/>
                      <a:pt x="26" y="19"/>
                      <a:pt x="25" y="18"/>
                    </a:cubicBezTo>
                    <a:cubicBezTo>
                      <a:pt x="25" y="14"/>
                      <a:pt x="26" y="18"/>
                      <a:pt x="29" y="16"/>
                    </a:cubicBezTo>
                    <a:cubicBezTo>
                      <a:pt x="31" y="16"/>
                      <a:pt x="29" y="21"/>
                      <a:pt x="31" y="21"/>
                    </a:cubicBezTo>
                    <a:cubicBezTo>
                      <a:pt x="35" y="19"/>
                      <a:pt x="38" y="22"/>
                      <a:pt x="40" y="21"/>
                    </a:cubicBezTo>
                    <a:cubicBezTo>
                      <a:pt x="41" y="19"/>
                      <a:pt x="43" y="19"/>
                      <a:pt x="41" y="19"/>
                    </a:cubicBezTo>
                    <a:cubicBezTo>
                      <a:pt x="41" y="19"/>
                      <a:pt x="38" y="18"/>
                      <a:pt x="44" y="14"/>
                    </a:cubicBezTo>
                    <a:cubicBezTo>
                      <a:pt x="50" y="13"/>
                      <a:pt x="50" y="13"/>
                      <a:pt x="52" y="11"/>
                    </a:cubicBezTo>
                    <a:cubicBezTo>
                      <a:pt x="52" y="10"/>
                      <a:pt x="54" y="11"/>
                      <a:pt x="52" y="10"/>
                    </a:cubicBezTo>
                    <a:cubicBezTo>
                      <a:pt x="52" y="8"/>
                      <a:pt x="54" y="8"/>
                      <a:pt x="52" y="8"/>
                    </a:cubicBezTo>
                    <a:cubicBezTo>
                      <a:pt x="52" y="7"/>
                      <a:pt x="52" y="7"/>
                      <a:pt x="52" y="4"/>
                    </a:cubicBezTo>
                    <a:cubicBezTo>
                      <a:pt x="52" y="2"/>
                      <a:pt x="54" y="0"/>
                      <a:pt x="60" y="0"/>
                    </a:cubicBezTo>
                    <a:cubicBezTo>
                      <a:pt x="63" y="7"/>
                      <a:pt x="64" y="2"/>
                      <a:pt x="66" y="5"/>
                    </a:cubicBezTo>
                    <a:cubicBezTo>
                      <a:pt x="67" y="8"/>
                      <a:pt x="67" y="5"/>
                      <a:pt x="69" y="8"/>
                    </a:cubicBezTo>
                    <a:cubicBezTo>
                      <a:pt x="70" y="10"/>
                      <a:pt x="73" y="8"/>
                      <a:pt x="73" y="11"/>
                    </a:cubicBezTo>
                    <a:cubicBezTo>
                      <a:pt x="75" y="16"/>
                      <a:pt x="76" y="10"/>
                      <a:pt x="78" y="11"/>
                    </a:cubicBezTo>
                    <a:cubicBezTo>
                      <a:pt x="79" y="11"/>
                      <a:pt x="76" y="14"/>
                      <a:pt x="81" y="16"/>
                    </a:cubicBezTo>
                    <a:cubicBezTo>
                      <a:pt x="82" y="16"/>
                      <a:pt x="82" y="19"/>
                      <a:pt x="85" y="19"/>
                    </a:cubicBezTo>
                    <a:cubicBezTo>
                      <a:pt x="88" y="19"/>
                      <a:pt x="88" y="19"/>
                      <a:pt x="90" y="19"/>
                    </a:cubicBezTo>
                    <a:cubicBezTo>
                      <a:pt x="93" y="19"/>
                      <a:pt x="92" y="22"/>
                      <a:pt x="95" y="22"/>
                    </a:cubicBezTo>
                    <a:cubicBezTo>
                      <a:pt x="96" y="22"/>
                      <a:pt x="95" y="24"/>
                      <a:pt x="98" y="24"/>
                    </a:cubicBezTo>
                    <a:cubicBezTo>
                      <a:pt x="101" y="22"/>
                      <a:pt x="102" y="24"/>
                      <a:pt x="104" y="25"/>
                    </a:cubicBezTo>
                    <a:cubicBezTo>
                      <a:pt x="107" y="25"/>
                      <a:pt x="99" y="28"/>
                      <a:pt x="99" y="41"/>
                    </a:cubicBezTo>
                    <a:cubicBezTo>
                      <a:pt x="98" y="44"/>
                      <a:pt x="96" y="41"/>
                      <a:pt x="96" y="42"/>
                    </a:cubicBezTo>
                    <a:cubicBezTo>
                      <a:pt x="95" y="44"/>
                      <a:pt x="96" y="44"/>
                      <a:pt x="95" y="45"/>
                    </a:cubicBezTo>
                    <a:cubicBezTo>
                      <a:pt x="93" y="45"/>
                      <a:pt x="95" y="47"/>
                      <a:pt x="92" y="49"/>
                    </a:cubicBezTo>
                    <a:cubicBezTo>
                      <a:pt x="90" y="49"/>
                      <a:pt x="93" y="50"/>
                      <a:pt x="90" y="52"/>
                    </a:cubicBezTo>
                    <a:cubicBezTo>
                      <a:pt x="87" y="53"/>
                      <a:pt x="90" y="55"/>
                      <a:pt x="88" y="56"/>
                    </a:cubicBezTo>
                    <a:cubicBezTo>
                      <a:pt x="85" y="58"/>
                      <a:pt x="87" y="58"/>
                      <a:pt x="88" y="58"/>
                    </a:cubicBezTo>
                    <a:cubicBezTo>
                      <a:pt x="92" y="56"/>
                      <a:pt x="88" y="55"/>
                      <a:pt x="92" y="55"/>
                    </a:cubicBezTo>
                    <a:cubicBezTo>
                      <a:pt x="95" y="53"/>
                      <a:pt x="93" y="56"/>
                      <a:pt x="93" y="58"/>
                    </a:cubicBezTo>
                    <a:cubicBezTo>
                      <a:pt x="93" y="58"/>
                      <a:pt x="95" y="58"/>
                      <a:pt x="95" y="6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6" name="Freeform 168"/>
              <p:cNvSpPr>
                <a:spLocks/>
              </p:cNvSpPr>
              <p:nvPr/>
            </p:nvSpPr>
            <p:spPr bwMode="auto">
              <a:xfrm>
                <a:off x="2549" y="2235"/>
                <a:ext cx="62" cy="11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14" y="0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23" y="2"/>
                  </a:cxn>
                  <a:cxn ang="0">
                    <a:pos x="28" y="6"/>
                  </a:cxn>
                  <a:cxn ang="0">
                    <a:pos x="23" y="14"/>
                  </a:cxn>
                  <a:cxn ang="0">
                    <a:pos x="23" y="23"/>
                  </a:cxn>
                  <a:cxn ang="0">
                    <a:pos x="20" y="28"/>
                  </a:cxn>
                  <a:cxn ang="0">
                    <a:pos x="20" y="33"/>
                  </a:cxn>
                  <a:cxn ang="0">
                    <a:pos x="22" y="37"/>
                  </a:cxn>
                  <a:cxn ang="0">
                    <a:pos x="22" y="43"/>
                  </a:cxn>
                  <a:cxn ang="0">
                    <a:pos x="22" y="47"/>
                  </a:cxn>
                  <a:cxn ang="0">
                    <a:pos x="19" y="54"/>
                  </a:cxn>
                  <a:cxn ang="0">
                    <a:pos x="14" y="57"/>
                  </a:cxn>
                  <a:cxn ang="0">
                    <a:pos x="8" y="57"/>
                  </a:cxn>
                  <a:cxn ang="0">
                    <a:pos x="8" y="54"/>
                  </a:cxn>
                  <a:cxn ang="0">
                    <a:pos x="8" y="45"/>
                  </a:cxn>
                  <a:cxn ang="0">
                    <a:pos x="5" y="42"/>
                  </a:cxn>
                  <a:cxn ang="0">
                    <a:pos x="5" y="40"/>
                  </a:cxn>
                  <a:cxn ang="0">
                    <a:pos x="3" y="39"/>
                  </a:cxn>
                  <a:cxn ang="0">
                    <a:pos x="3" y="33"/>
                  </a:cxn>
                  <a:cxn ang="0">
                    <a:pos x="6" y="28"/>
                  </a:cxn>
                  <a:cxn ang="0">
                    <a:pos x="8" y="22"/>
                  </a:cxn>
                  <a:cxn ang="0">
                    <a:pos x="9" y="11"/>
                  </a:cxn>
                  <a:cxn ang="0">
                    <a:pos x="8" y="6"/>
                  </a:cxn>
                  <a:cxn ang="0">
                    <a:pos x="8" y="3"/>
                  </a:cxn>
                </a:cxnLst>
                <a:rect l="0" t="0" r="r" b="b"/>
                <a:pathLst>
                  <a:path w="32" h="59">
                    <a:moveTo>
                      <a:pt x="8" y="3"/>
                    </a:moveTo>
                    <a:cubicBezTo>
                      <a:pt x="13" y="0"/>
                      <a:pt x="13" y="0"/>
                      <a:pt x="14" y="0"/>
                    </a:cubicBezTo>
                    <a:cubicBezTo>
                      <a:pt x="16" y="2"/>
                      <a:pt x="11" y="3"/>
                      <a:pt x="13" y="3"/>
                    </a:cubicBezTo>
                    <a:cubicBezTo>
                      <a:pt x="14" y="5"/>
                      <a:pt x="14" y="2"/>
                      <a:pt x="17" y="3"/>
                    </a:cubicBezTo>
                    <a:cubicBezTo>
                      <a:pt x="22" y="5"/>
                      <a:pt x="19" y="2"/>
                      <a:pt x="23" y="2"/>
                    </a:cubicBezTo>
                    <a:cubicBezTo>
                      <a:pt x="28" y="3"/>
                      <a:pt x="25" y="5"/>
                      <a:pt x="28" y="6"/>
                    </a:cubicBezTo>
                    <a:cubicBezTo>
                      <a:pt x="32" y="6"/>
                      <a:pt x="23" y="12"/>
                      <a:pt x="23" y="14"/>
                    </a:cubicBezTo>
                    <a:cubicBezTo>
                      <a:pt x="25" y="22"/>
                      <a:pt x="22" y="22"/>
                      <a:pt x="23" y="23"/>
                    </a:cubicBezTo>
                    <a:cubicBezTo>
                      <a:pt x="23" y="26"/>
                      <a:pt x="23" y="28"/>
                      <a:pt x="20" y="28"/>
                    </a:cubicBezTo>
                    <a:cubicBezTo>
                      <a:pt x="17" y="28"/>
                      <a:pt x="20" y="28"/>
                      <a:pt x="20" y="33"/>
                    </a:cubicBezTo>
                    <a:cubicBezTo>
                      <a:pt x="22" y="36"/>
                      <a:pt x="25" y="33"/>
                      <a:pt x="22" y="37"/>
                    </a:cubicBezTo>
                    <a:cubicBezTo>
                      <a:pt x="19" y="42"/>
                      <a:pt x="20" y="43"/>
                      <a:pt x="22" y="43"/>
                    </a:cubicBezTo>
                    <a:cubicBezTo>
                      <a:pt x="23" y="43"/>
                      <a:pt x="25" y="43"/>
                      <a:pt x="22" y="47"/>
                    </a:cubicBezTo>
                    <a:cubicBezTo>
                      <a:pt x="19" y="48"/>
                      <a:pt x="19" y="53"/>
                      <a:pt x="19" y="54"/>
                    </a:cubicBezTo>
                    <a:cubicBezTo>
                      <a:pt x="16" y="56"/>
                      <a:pt x="17" y="59"/>
                      <a:pt x="14" y="57"/>
                    </a:cubicBezTo>
                    <a:cubicBezTo>
                      <a:pt x="9" y="56"/>
                      <a:pt x="8" y="56"/>
                      <a:pt x="8" y="57"/>
                    </a:cubicBezTo>
                    <a:cubicBezTo>
                      <a:pt x="6" y="57"/>
                      <a:pt x="6" y="57"/>
                      <a:pt x="8" y="54"/>
                    </a:cubicBezTo>
                    <a:cubicBezTo>
                      <a:pt x="9" y="47"/>
                      <a:pt x="6" y="48"/>
                      <a:pt x="8" y="45"/>
                    </a:cubicBezTo>
                    <a:cubicBezTo>
                      <a:pt x="9" y="40"/>
                      <a:pt x="6" y="40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39"/>
                      <a:pt x="6" y="39"/>
                      <a:pt x="3" y="39"/>
                    </a:cubicBezTo>
                    <a:cubicBezTo>
                      <a:pt x="0" y="39"/>
                      <a:pt x="5" y="34"/>
                      <a:pt x="3" y="33"/>
                    </a:cubicBezTo>
                    <a:cubicBezTo>
                      <a:pt x="3" y="29"/>
                      <a:pt x="5" y="33"/>
                      <a:pt x="6" y="28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20"/>
                      <a:pt x="11" y="14"/>
                      <a:pt x="9" y="11"/>
                    </a:cubicBezTo>
                    <a:cubicBezTo>
                      <a:pt x="8" y="9"/>
                      <a:pt x="8" y="8"/>
                      <a:pt x="8" y="6"/>
                    </a:cubicBezTo>
                    <a:cubicBezTo>
                      <a:pt x="8" y="5"/>
                      <a:pt x="6" y="5"/>
                      <a:pt x="8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7" name="Freeform 169"/>
              <p:cNvSpPr>
                <a:spLocks/>
              </p:cNvSpPr>
              <p:nvPr/>
            </p:nvSpPr>
            <p:spPr bwMode="auto">
              <a:xfrm>
                <a:off x="2832" y="2218"/>
                <a:ext cx="16" cy="3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3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7" y="12"/>
                  </a:cxn>
                  <a:cxn ang="0">
                    <a:pos x="8" y="7"/>
                  </a:cxn>
                  <a:cxn ang="0">
                    <a:pos x="7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18">
                    <a:moveTo>
                      <a:pt x="7" y="0"/>
                    </a:moveTo>
                    <a:cubicBezTo>
                      <a:pt x="5" y="0"/>
                      <a:pt x="7" y="4"/>
                      <a:pt x="5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0" y="4"/>
                      <a:pt x="0" y="12"/>
                      <a:pt x="0" y="12"/>
                    </a:cubicBezTo>
                    <a:cubicBezTo>
                      <a:pt x="2" y="12"/>
                      <a:pt x="2" y="12"/>
                      <a:pt x="0" y="13"/>
                    </a:cubicBezTo>
                    <a:cubicBezTo>
                      <a:pt x="0" y="13"/>
                      <a:pt x="0" y="13"/>
                      <a:pt x="2" y="13"/>
                    </a:cubicBezTo>
                    <a:cubicBezTo>
                      <a:pt x="3" y="15"/>
                      <a:pt x="0" y="15"/>
                      <a:pt x="2" y="16"/>
                    </a:cubicBezTo>
                    <a:cubicBezTo>
                      <a:pt x="5" y="18"/>
                      <a:pt x="3" y="18"/>
                      <a:pt x="5" y="18"/>
                    </a:cubicBezTo>
                    <a:cubicBezTo>
                      <a:pt x="7" y="18"/>
                      <a:pt x="5" y="16"/>
                      <a:pt x="5" y="16"/>
                    </a:cubicBezTo>
                    <a:cubicBezTo>
                      <a:pt x="7" y="15"/>
                      <a:pt x="7" y="13"/>
                      <a:pt x="7" y="12"/>
                    </a:cubicBezTo>
                    <a:cubicBezTo>
                      <a:pt x="7" y="10"/>
                      <a:pt x="8" y="10"/>
                      <a:pt x="8" y="7"/>
                    </a:cubicBezTo>
                    <a:cubicBezTo>
                      <a:pt x="8" y="3"/>
                      <a:pt x="7" y="4"/>
                      <a:pt x="7" y="3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8" name="Freeform 170"/>
              <p:cNvSpPr>
                <a:spLocks noEditPoints="1"/>
              </p:cNvSpPr>
              <p:nvPr/>
            </p:nvSpPr>
            <p:spPr bwMode="auto">
              <a:xfrm>
                <a:off x="2797" y="2127"/>
                <a:ext cx="191" cy="229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47" y="22"/>
                  </a:cxn>
                  <a:cxn ang="0">
                    <a:pos x="50" y="36"/>
                  </a:cxn>
                  <a:cxn ang="0">
                    <a:pos x="67" y="57"/>
                  </a:cxn>
                  <a:cxn ang="0">
                    <a:pos x="87" y="68"/>
                  </a:cxn>
                  <a:cxn ang="0">
                    <a:pos x="96" y="79"/>
                  </a:cxn>
                  <a:cxn ang="0">
                    <a:pos x="90" y="76"/>
                  </a:cxn>
                  <a:cxn ang="0">
                    <a:pos x="81" y="81"/>
                  </a:cxn>
                  <a:cxn ang="0">
                    <a:pos x="84" y="92"/>
                  </a:cxn>
                  <a:cxn ang="0">
                    <a:pos x="75" y="102"/>
                  </a:cxn>
                  <a:cxn ang="0">
                    <a:pos x="76" y="95"/>
                  </a:cxn>
                  <a:cxn ang="0">
                    <a:pos x="70" y="79"/>
                  </a:cxn>
                  <a:cxn ang="0">
                    <a:pos x="63" y="71"/>
                  </a:cxn>
                  <a:cxn ang="0">
                    <a:pos x="47" y="61"/>
                  </a:cxn>
                  <a:cxn ang="0">
                    <a:pos x="38" y="53"/>
                  </a:cxn>
                  <a:cxn ang="0">
                    <a:pos x="32" y="42"/>
                  </a:cxn>
                  <a:cxn ang="0">
                    <a:pos x="19" y="31"/>
                  </a:cxn>
                  <a:cxn ang="0">
                    <a:pos x="11" y="33"/>
                  </a:cxn>
                  <a:cxn ang="0">
                    <a:pos x="5" y="25"/>
                  </a:cxn>
                  <a:cxn ang="0">
                    <a:pos x="5" y="14"/>
                  </a:cxn>
                  <a:cxn ang="0">
                    <a:pos x="14" y="12"/>
                  </a:cxn>
                  <a:cxn ang="0">
                    <a:pos x="17" y="8"/>
                  </a:cxn>
                  <a:cxn ang="0">
                    <a:pos x="22" y="14"/>
                  </a:cxn>
                  <a:cxn ang="0">
                    <a:pos x="25" y="6"/>
                  </a:cxn>
                  <a:cxn ang="0">
                    <a:pos x="31" y="9"/>
                  </a:cxn>
                  <a:cxn ang="0">
                    <a:pos x="34" y="6"/>
                  </a:cxn>
                  <a:cxn ang="0">
                    <a:pos x="37" y="3"/>
                  </a:cxn>
                  <a:cxn ang="0">
                    <a:pos x="44" y="0"/>
                  </a:cxn>
                  <a:cxn ang="0">
                    <a:pos x="47" y="3"/>
                  </a:cxn>
                  <a:cxn ang="0">
                    <a:pos x="57" y="9"/>
                  </a:cxn>
                  <a:cxn ang="0">
                    <a:pos x="58" y="14"/>
                  </a:cxn>
                  <a:cxn ang="0">
                    <a:pos x="57" y="15"/>
                  </a:cxn>
                  <a:cxn ang="0">
                    <a:pos x="61" y="112"/>
                  </a:cxn>
                  <a:cxn ang="0">
                    <a:pos x="70" y="115"/>
                  </a:cxn>
                  <a:cxn ang="0">
                    <a:pos x="73" y="99"/>
                  </a:cxn>
                  <a:cxn ang="0">
                    <a:pos x="57" y="101"/>
                  </a:cxn>
                  <a:cxn ang="0">
                    <a:pos x="49" y="104"/>
                  </a:cxn>
                  <a:cxn ang="0">
                    <a:pos x="17" y="79"/>
                  </a:cxn>
                  <a:cxn ang="0">
                    <a:pos x="20" y="92"/>
                  </a:cxn>
                  <a:cxn ang="0">
                    <a:pos x="28" y="84"/>
                  </a:cxn>
                  <a:cxn ang="0">
                    <a:pos x="26" y="68"/>
                  </a:cxn>
                  <a:cxn ang="0">
                    <a:pos x="14" y="71"/>
                  </a:cxn>
                </a:cxnLst>
                <a:rect l="0" t="0" r="r" b="b"/>
                <a:pathLst>
                  <a:path w="98" h="118">
                    <a:moveTo>
                      <a:pt x="57" y="15"/>
                    </a:moveTo>
                    <a:cubicBezTo>
                      <a:pt x="55" y="17"/>
                      <a:pt x="57" y="14"/>
                      <a:pt x="54" y="15"/>
                    </a:cubicBezTo>
                    <a:cubicBezTo>
                      <a:pt x="50" y="17"/>
                      <a:pt x="50" y="20"/>
                      <a:pt x="49" y="19"/>
                    </a:cubicBezTo>
                    <a:cubicBezTo>
                      <a:pt x="47" y="17"/>
                      <a:pt x="46" y="20"/>
                      <a:pt x="47" y="22"/>
                    </a:cubicBezTo>
                    <a:cubicBezTo>
                      <a:pt x="49" y="23"/>
                      <a:pt x="50" y="25"/>
                      <a:pt x="49" y="26"/>
                    </a:cubicBezTo>
                    <a:cubicBezTo>
                      <a:pt x="46" y="26"/>
                      <a:pt x="47" y="33"/>
                      <a:pt x="50" y="36"/>
                    </a:cubicBezTo>
                    <a:cubicBezTo>
                      <a:pt x="54" y="37"/>
                      <a:pt x="55" y="40"/>
                      <a:pt x="57" y="40"/>
                    </a:cubicBezTo>
                    <a:cubicBezTo>
                      <a:pt x="60" y="40"/>
                      <a:pt x="58" y="48"/>
                      <a:pt x="67" y="57"/>
                    </a:cubicBezTo>
                    <a:cubicBezTo>
                      <a:pt x="70" y="61"/>
                      <a:pt x="82" y="57"/>
                      <a:pt x="78" y="62"/>
                    </a:cubicBezTo>
                    <a:cubicBezTo>
                      <a:pt x="73" y="65"/>
                      <a:pt x="85" y="67"/>
                      <a:pt x="87" y="68"/>
                    </a:cubicBezTo>
                    <a:cubicBezTo>
                      <a:pt x="87" y="70"/>
                      <a:pt x="89" y="71"/>
                      <a:pt x="92" y="73"/>
                    </a:cubicBezTo>
                    <a:cubicBezTo>
                      <a:pt x="93" y="75"/>
                      <a:pt x="98" y="76"/>
                      <a:pt x="96" y="79"/>
                    </a:cubicBezTo>
                    <a:cubicBezTo>
                      <a:pt x="96" y="82"/>
                      <a:pt x="98" y="82"/>
                      <a:pt x="95" y="82"/>
                    </a:cubicBezTo>
                    <a:cubicBezTo>
                      <a:pt x="92" y="82"/>
                      <a:pt x="93" y="76"/>
                      <a:pt x="90" y="76"/>
                    </a:cubicBezTo>
                    <a:cubicBezTo>
                      <a:pt x="87" y="76"/>
                      <a:pt x="87" y="75"/>
                      <a:pt x="84" y="76"/>
                    </a:cubicBezTo>
                    <a:cubicBezTo>
                      <a:pt x="81" y="78"/>
                      <a:pt x="82" y="79"/>
                      <a:pt x="81" y="81"/>
                    </a:cubicBezTo>
                    <a:cubicBezTo>
                      <a:pt x="79" y="84"/>
                      <a:pt x="81" y="84"/>
                      <a:pt x="82" y="85"/>
                    </a:cubicBezTo>
                    <a:cubicBezTo>
                      <a:pt x="85" y="85"/>
                      <a:pt x="89" y="90"/>
                      <a:pt x="84" y="92"/>
                    </a:cubicBezTo>
                    <a:cubicBezTo>
                      <a:pt x="81" y="95"/>
                      <a:pt x="82" y="96"/>
                      <a:pt x="81" y="99"/>
                    </a:cubicBezTo>
                    <a:cubicBezTo>
                      <a:pt x="78" y="101"/>
                      <a:pt x="78" y="106"/>
                      <a:pt x="75" y="102"/>
                    </a:cubicBezTo>
                    <a:cubicBezTo>
                      <a:pt x="73" y="102"/>
                      <a:pt x="73" y="101"/>
                      <a:pt x="75" y="98"/>
                    </a:cubicBezTo>
                    <a:cubicBezTo>
                      <a:pt x="76" y="96"/>
                      <a:pt x="75" y="96"/>
                      <a:pt x="76" y="95"/>
                    </a:cubicBezTo>
                    <a:cubicBezTo>
                      <a:pt x="78" y="93"/>
                      <a:pt x="78" y="93"/>
                      <a:pt x="76" y="85"/>
                    </a:cubicBezTo>
                    <a:cubicBezTo>
                      <a:pt x="75" y="79"/>
                      <a:pt x="73" y="81"/>
                      <a:pt x="70" y="79"/>
                    </a:cubicBezTo>
                    <a:cubicBezTo>
                      <a:pt x="66" y="76"/>
                      <a:pt x="70" y="73"/>
                      <a:pt x="66" y="73"/>
                    </a:cubicBezTo>
                    <a:cubicBezTo>
                      <a:pt x="63" y="75"/>
                      <a:pt x="66" y="71"/>
                      <a:pt x="63" y="71"/>
                    </a:cubicBezTo>
                    <a:cubicBezTo>
                      <a:pt x="60" y="71"/>
                      <a:pt x="61" y="67"/>
                      <a:pt x="58" y="67"/>
                    </a:cubicBezTo>
                    <a:cubicBezTo>
                      <a:pt x="55" y="67"/>
                      <a:pt x="50" y="65"/>
                      <a:pt x="47" y="61"/>
                    </a:cubicBezTo>
                    <a:cubicBezTo>
                      <a:pt x="44" y="57"/>
                      <a:pt x="44" y="61"/>
                      <a:pt x="43" y="57"/>
                    </a:cubicBezTo>
                    <a:cubicBezTo>
                      <a:pt x="43" y="53"/>
                      <a:pt x="38" y="54"/>
                      <a:pt x="38" y="53"/>
                    </a:cubicBezTo>
                    <a:cubicBezTo>
                      <a:pt x="38" y="51"/>
                      <a:pt x="38" y="51"/>
                      <a:pt x="35" y="48"/>
                    </a:cubicBezTo>
                    <a:cubicBezTo>
                      <a:pt x="32" y="47"/>
                      <a:pt x="35" y="45"/>
                      <a:pt x="32" y="42"/>
                    </a:cubicBezTo>
                    <a:cubicBezTo>
                      <a:pt x="31" y="40"/>
                      <a:pt x="32" y="34"/>
                      <a:pt x="28" y="34"/>
                    </a:cubicBezTo>
                    <a:cubicBezTo>
                      <a:pt x="25" y="36"/>
                      <a:pt x="23" y="29"/>
                      <a:pt x="19" y="31"/>
                    </a:cubicBezTo>
                    <a:cubicBezTo>
                      <a:pt x="15" y="33"/>
                      <a:pt x="19" y="36"/>
                      <a:pt x="9" y="39"/>
                    </a:cubicBezTo>
                    <a:cubicBezTo>
                      <a:pt x="9" y="37"/>
                      <a:pt x="12" y="34"/>
                      <a:pt x="11" y="33"/>
                    </a:cubicBezTo>
                    <a:cubicBezTo>
                      <a:pt x="11" y="33"/>
                      <a:pt x="6" y="36"/>
                      <a:pt x="5" y="31"/>
                    </a:cubicBezTo>
                    <a:cubicBezTo>
                      <a:pt x="3" y="28"/>
                      <a:pt x="9" y="28"/>
                      <a:pt x="5" y="25"/>
                    </a:cubicBezTo>
                    <a:cubicBezTo>
                      <a:pt x="0" y="22"/>
                      <a:pt x="5" y="23"/>
                      <a:pt x="6" y="20"/>
                    </a:cubicBezTo>
                    <a:cubicBezTo>
                      <a:pt x="8" y="19"/>
                      <a:pt x="3" y="17"/>
                      <a:pt x="5" y="14"/>
                    </a:cubicBezTo>
                    <a:cubicBezTo>
                      <a:pt x="6" y="14"/>
                      <a:pt x="6" y="14"/>
                      <a:pt x="9" y="14"/>
                    </a:cubicBezTo>
                    <a:cubicBezTo>
                      <a:pt x="11" y="12"/>
                      <a:pt x="11" y="14"/>
                      <a:pt x="14" y="12"/>
                    </a:cubicBezTo>
                    <a:cubicBezTo>
                      <a:pt x="17" y="9"/>
                      <a:pt x="14" y="9"/>
                      <a:pt x="15" y="9"/>
                    </a:cubicBezTo>
                    <a:cubicBezTo>
                      <a:pt x="15" y="8"/>
                      <a:pt x="17" y="6"/>
                      <a:pt x="17" y="8"/>
                    </a:cubicBezTo>
                    <a:cubicBezTo>
                      <a:pt x="17" y="8"/>
                      <a:pt x="17" y="9"/>
                      <a:pt x="19" y="11"/>
                    </a:cubicBezTo>
                    <a:cubicBezTo>
                      <a:pt x="20" y="12"/>
                      <a:pt x="20" y="15"/>
                      <a:pt x="22" y="14"/>
                    </a:cubicBezTo>
                    <a:cubicBezTo>
                      <a:pt x="23" y="14"/>
                      <a:pt x="20" y="12"/>
                      <a:pt x="23" y="11"/>
                    </a:cubicBezTo>
                    <a:cubicBezTo>
                      <a:pt x="25" y="9"/>
                      <a:pt x="23" y="6"/>
                      <a:pt x="25" y="6"/>
                    </a:cubicBezTo>
                    <a:cubicBezTo>
                      <a:pt x="26" y="6"/>
                      <a:pt x="26" y="9"/>
                      <a:pt x="28" y="9"/>
                    </a:cubicBezTo>
                    <a:cubicBezTo>
                      <a:pt x="29" y="8"/>
                      <a:pt x="29" y="11"/>
                      <a:pt x="31" y="9"/>
                    </a:cubicBezTo>
                    <a:cubicBezTo>
                      <a:pt x="32" y="9"/>
                      <a:pt x="29" y="6"/>
                      <a:pt x="31" y="6"/>
                    </a:cubicBezTo>
                    <a:cubicBezTo>
                      <a:pt x="31" y="5"/>
                      <a:pt x="32" y="8"/>
                      <a:pt x="34" y="6"/>
                    </a:cubicBezTo>
                    <a:cubicBezTo>
                      <a:pt x="34" y="6"/>
                      <a:pt x="32" y="5"/>
                      <a:pt x="34" y="1"/>
                    </a:cubicBezTo>
                    <a:cubicBezTo>
                      <a:pt x="35" y="1"/>
                      <a:pt x="35" y="5"/>
                      <a:pt x="37" y="3"/>
                    </a:cubicBezTo>
                    <a:cubicBezTo>
                      <a:pt x="38" y="3"/>
                      <a:pt x="38" y="1"/>
                      <a:pt x="40" y="1"/>
                    </a:cubicBezTo>
                    <a:cubicBezTo>
                      <a:pt x="41" y="0"/>
                      <a:pt x="41" y="1"/>
                      <a:pt x="44" y="0"/>
                    </a:cubicBezTo>
                    <a:cubicBezTo>
                      <a:pt x="49" y="0"/>
                      <a:pt x="46" y="0"/>
                      <a:pt x="46" y="1"/>
                    </a:cubicBezTo>
                    <a:cubicBezTo>
                      <a:pt x="47" y="1"/>
                      <a:pt x="47" y="1"/>
                      <a:pt x="47" y="3"/>
                    </a:cubicBezTo>
                    <a:cubicBezTo>
                      <a:pt x="47" y="5"/>
                      <a:pt x="50" y="6"/>
                      <a:pt x="58" y="6"/>
                    </a:cubicBezTo>
                    <a:cubicBezTo>
                      <a:pt x="58" y="8"/>
                      <a:pt x="57" y="8"/>
                      <a:pt x="57" y="9"/>
                    </a:cubicBezTo>
                    <a:cubicBezTo>
                      <a:pt x="57" y="11"/>
                      <a:pt x="60" y="9"/>
                      <a:pt x="58" y="11"/>
                    </a:cubicBezTo>
                    <a:cubicBezTo>
                      <a:pt x="57" y="12"/>
                      <a:pt x="57" y="14"/>
                      <a:pt x="58" y="14"/>
                    </a:cubicBezTo>
                    <a:cubicBezTo>
                      <a:pt x="60" y="15"/>
                      <a:pt x="61" y="17"/>
                      <a:pt x="58" y="17"/>
                    </a:cubicBezTo>
                    <a:cubicBezTo>
                      <a:pt x="58" y="17"/>
                      <a:pt x="60" y="15"/>
                      <a:pt x="57" y="15"/>
                    </a:cubicBezTo>
                    <a:close/>
                    <a:moveTo>
                      <a:pt x="54" y="107"/>
                    </a:moveTo>
                    <a:cubicBezTo>
                      <a:pt x="55" y="109"/>
                      <a:pt x="58" y="112"/>
                      <a:pt x="61" y="112"/>
                    </a:cubicBezTo>
                    <a:cubicBezTo>
                      <a:pt x="64" y="112"/>
                      <a:pt x="64" y="115"/>
                      <a:pt x="67" y="115"/>
                    </a:cubicBezTo>
                    <a:cubicBezTo>
                      <a:pt x="70" y="116"/>
                      <a:pt x="70" y="118"/>
                      <a:pt x="70" y="115"/>
                    </a:cubicBezTo>
                    <a:cubicBezTo>
                      <a:pt x="70" y="113"/>
                      <a:pt x="72" y="110"/>
                      <a:pt x="70" y="109"/>
                    </a:cubicBezTo>
                    <a:cubicBezTo>
                      <a:pt x="69" y="109"/>
                      <a:pt x="73" y="101"/>
                      <a:pt x="73" y="99"/>
                    </a:cubicBezTo>
                    <a:cubicBezTo>
                      <a:pt x="75" y="98"/>
                      <a:pt x="70" y="101"/>
                      <a:pt x="69" y="101"/>
                    </a:cubicBezTo>
                    <a:cubicBezTo>
                      <a:pt x="66" y="99"/>
                      <a:pt x="61" y="104"/>
                      <a:pt x="57" y="101"/>
                    </a:cubicBezTo>
                    <a:cubicBezTo>
                      <a:pt x="54" y="96"/>
                      <a:pt x="54" y="104"/>
                      <a:pt x="52" y="101"/>
                    </a:cubicBezTo>
                    <a:cubicBezTo>
                      <a:pt x="50" y="99"/>
                      <a:pt x="49" y="101"/>
                      <a:pt x="49" y="104"/>
                    </a:cubicBezTo>
                    <a:cubicBezTo>
                      <a:pt x="49" y="107"/>
                      <a:pt x="50" y="107"/>
                      <a:pt x="54" y="107"/>
                    </a:cubicBezTo>
                    <a:close/>
                    <a:moveTo>
                      <a:pt x="17" y="79"/>
                    </a:moveTo>
                    <a:cubicBezTo>
                      <a:pt x="17" y="82"/>
                      <a:pt x="19" y="81"/>
                      <a:pt x="17" y="84"/>
                    </a:cubicBezTo>
                    <a:cubicBezTo>
                      <a:pt x="15" y="88"/>
                      <a:pt x="17" y="93"/>
                      <a:pt x="20" y="92"/>
                    </a:cubicBezTo>
                    <a:cubicBezTo>
                      <a:pt x="23" y="92"/>
                      <a:pt x="22" y="88"/>
                      <a:pt x="23" y="90"/>
                    </a:cubicBezTo>
                    <a:cubicBezTo>
                      <a:pt x="26" y="90"/>
                      <a:pt x="26" y="90"/>
                      <a:pt x="28" y="84"/>
                    </a:cubicBezTo>
                    <a:cubicBezTo>
                      <a:pt x="28" y="78"/>
                      <a:pt x="25" y="78"/>
                      <a:pt x="28" y="76"/>
                    </a:cubicBezTo>
                    <a:cubicBezTo>
                      <a:pt x="29" y="75"/>
                      <a:pt x="28" y="70"/>
                      <a:pt x="26" y="68"/>
                    </a:cubicBezTo>
                    <a:cubicBezTo>
                      <a:pt x="25" y="67"/>
                      <a:pt x="25" y="65"/>
                      <a:pt x="20" y="70"/>
                    </a:cubicBezTo>
                    <a:cubicBezTo>
                      <a:pt x="15" y="73"/>
                      <a:pt x="14" y="67"/>
                      <a:pt x="14" y="71"/>
                    </a:cubicBezTo>
                    <a:cubicBezTo>
                      <a:pt x="14" y="75"/>
                      <a:pt x="17" y="75"/>
                      <a:pt x="17" y="79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49" name="Freeform 171"/>
              <p:cNvSpPr>
                <a:spLocks/>
              </p:cNvSpPr>
              <p:nvPr/>
            </p:nvSpPr>
            <p:spPr bwMode="auto">
              <a:xfrm>
                <a:off x="2790" y="2107"/>
                <a:ext cx="73" cy="49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10"/>
                  </a:cxn>
                  <a:cxn ang="0">
                    <a:pos x="35" y="13"/>
                  </a:cxn>
                  <a:cxn ang="0">
                    <a:pos x="38" y="11"/>
                  </a:cxn>
                  <a:cxn ang="0">
                    <a:pos x="38" y="16"/>
                  </a:cxn>
                  <a:cxn ang="0">
                    <a:pos x="35" y="16"/>
                  </a:cxn>
                  <a:cxn ang="0">
                    <a:pos x="35" y="19"/>
                  </a:cxn>
                  <a:cxn ang="0">
                    <a:pos x="32" y="19"/>
                  </a:cxn>
                  <a:cxn ang="0">
                    <a:pos x="29" y="16"/>
                  </a:cxn>
                  <a:cxn ang="0">
                    <a:pos x="27" y="21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21" y="18"/>
                  </a:cxn>
                  <a:cxn ang="0">
                    <a:pos x="19" y="19"/>
                  </a:cxn>
                  <a:cxn ang="0">
                    <a:pos x="18" y="22"/>
                  </a:cxn>
                  <a:cxn ang="0">
                    <a:pos x="13" y="24"/>
                  </a:cxn>
                  <a:cxn ang="0">
                    <a:pos x="9" y="24"/>
                  </a:cxn>
                  <a:cxn ang="0">
                    <a:pos x="7" y="21"/>
                  </a:cxn>
                  <a:cxn ang="0">
                    <a:pos x="6" y="18"/>
                  </a:cxn>
                  <a:cxn ang="0">
                    <a:pos x="3" y="21"/>
                  </a:cxn>
                  <a:cxn ang="0">
                    <a:pos x="3" y="19"/>
                  </a:cxn>
                  <a:cxn ang="0">
                    <a:pos x="4" y="14"/>
                  </a:cxn>
                  <a:cxn ang="0">
                    <a:pos x="6" y="11"/>
                  </a:cxn>
                  <a:cxn ang="0">
                    <a:pos x="9" y="8"/>
                  </a:cxn>
                  <a:cxn ang="0">
                    <a:pos x="10" y="5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30" y="5"/>
                  </a:cxn>
                </a:cxnLst>
                <a:rect l="0" t="0" r="r" b="b"/>
                <a:pathLst>
                  <a:path w="38" h="25">
                    <a:moveTo>
                      <a:pt x="30" y="5"/>
                    </a:moveTo>
                    <a:cubicBezTo>
                      <a:pt x="32" y="7"/>
                      <a:pt x="27" y="11"/>
                      <a:pt x="30" y="10"/>
                    </a:cubicBezTo>
                    <a:cubicBezTo>
                      <a:pt x="35" y="10"/>
                      <a:pt x="32" y="13"/>
                      <a:pt x="35" y="13"/>
                    </a:cubicBezTo>
                    <a:cubicBezTo>
                      <a:pt x="36" y="13"/>
                      <a:pt x="36" y="8"/>
                      <a:pt x="38" y="11"/>
                    </a:cubicBezTo>
                    <a:cubicBezTo>
                      <a:pt x="36" y="14"/>
                      <a:pt x="38" y="16"/>
                      <a:pt x="38" y="16"/>
                    </a:cubicBezTo>
                    <a:cubicBezTo>
                      <a:pt x="36" y="18"/>
                      <a:pt x="35" y="14"/>
                      <a:pt x="35" y="16"/>
                    </a:cubicBezTo>
                    <a:cubicBezTo>
                      <a:pt x="33" y="16"/>
                      <a:pt x="36" y="19"/>
                      <a:pt x="35" y="19"/>
                    </a:cubicBezTo>
                    <a:cubicBezTo>
                      <a:pt x="33" y="21"/>
                      <a:pt x="33" y="18"/>
                      <a:pt x="32" y="19"/>
                    </a:cubicBezTo>
                    <a:cubicBezTo>
                      <a:pt x="30" y="19"/>
                      <a:pt x="30" y="16"/>
                      <a:pt x="29" y="16"/>
                    </a:cubicBezTo>
                    <a:cubicBezTo>
                      <a:pt x="27" y="16"/>
                      <a:pt x="29" y="19"/>
                      <a:pt x="27" y="21"/>
                    </a:cubicBezTo>
                    <a:cubicBezTo>
                      <a:pt x="24" y="22"/>
                      <a:pt x="27" y="24"/>
                      <a:pt x="26" y="24"/>
                    </a:cubicBezTo>
                    <a:cubicBezTo>
                      <a:pt x="24" y="25"/>
                      <a:pt x="24" y="22"/>
                      <a:pt x="23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19" y="18"/>
                      <a:pt x="19" y="19"/>
                    </a:cubicBezTo>
                    <a:cubicBezTo>
                      <a:pt x="18" y="19"/>
                      <a:pt x="21" y="19"/>
                      <a:pt x="18" y="22"/>
                    </a:cubicBezTo>
                    <a:cubicBezTo>
                      <a:pt x="15" y="24"/>
                      <a:pt x="15" y="22"/>
                      <a:pt x="13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1"/>
                      <a:pt x="7" y="21"/>
                      <a:pt x="7" y="21"/>
                    </a:cubicBezTo>
                    <a:cubicBezTo>
                      <a:pt x="7" y="19"/>
                      <a:pt x="9" y="16"/>
                      <a:pt x="6" y="18"/>
                    </a:cubicBezTo>
                    <a:cubicBezTo>
                      <a:pt x="3" y="18"/>
                      <a:pt x="6" y="19"/>
                      <a:pt x="3" y="21"/>
                    </a:cubicBezTo>
                    <a:cubicBezTo>
                      <a:pt x="1" y="21"/>
                      <a:pt x="0" y="21"/>
                      <a:pt x="3" y="19"/>
                    </a:cubicBezTo>
                    <a:cubicBezTo>
                      <a:pt x="4" y="18"/>
                      <a:pt x="1" y="16"/>
                      <a:pt x="4" y="14"/>
                    </a:cubicBezTo>
                    <a:cubicBezTo>
                      <a:pt x="7" y="13"/>
                      <a:pt x="4" y="11"/>
                      <a:pt x="6" y="11"/>
                    </a:cubicBezTo>
                    <a:cubicBezTo>
                      <a:pt x="9" y="10"/>
                      <a:pt x="7" y="8"/>
                      <a:pt x="9" y="8"/>
                    </a:cubicBezTo>
                    <a:cubicBezTo>
                      <a:pt x="10" y="7"/>
                      <a:pt x="9" y="7"/>
                      <a:pt x="10" y="5"/>
                    </a:cubicBezTo>
                    <a:cubicBezTo>
                      <a:pt x="10" y="4"/>
                      <a:pt x="12" y="7"/>
                      <a:pt x="13" y="4"/>
                    </a:cubicBezTo>
                    <a:cubicBezTo>
                      <a:pt x="16" y="5"/>
                      <a:pt x="16" y="4"/>
                      <a:pt x="19" y="4"/>
                    </a:cubicBezTo>
                    <a:cubicBezTo>
                      <a:pt x="23" y="4"/>
                      <a:pt x="19" y="2"/>
                      <a:pt x="23" y="2"/>
                    </a:cubicBezTo>
                    <a:cubicBezTo>
                      <a:pt x="24" y="0"/>
                      <a:pt x="24" y="4"/>
                      <a:pt x="26" y="4"/>
                    </a:cubicBezTo>
                    <a:cubicBezTo>
                      <a:pt x="27" y="2"/>
                      <a:pt x="29" y="4"/>
                      <a:pt x="30" y="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0" name="Freeform 172"/>
              <p:cNvSpPr>
                <a:spLocks/>
              </p:cNvSpPr>
              <p:nvPr/>
            </p:nvSpPr>
            <p:spPr bwMode="auto">
              <a:xfrm>
                <a:off x="2842" y="2078"/>
                <a:ext cx="124" cy="66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9" y="22"/>
                  </a:cxn>
                  <a:cxn ang="0">
                    <a:pos x="10" y="19"/>
                  </a:cxn>
                  <a:cxn ang="0">
                    <a:pos x="13" y="20"/>
                  </a:cxn>
                  <a:cxn ang="0">
                    <a:pos x="20" y="19"/>
                  </a:cxn>
                  <a:cxn ang="0">
                    <a:pos x="24" y="17"/>
                  </a:cxn>
                  <a:cxn ang="0">
                    <a:pos x="27" y="19"/>
                  </a:cxn>
                  <a:cxn ang="0">
                    <a:pos x="30" y="20"/>
                  </a:cxn>
                  <a:cxn ang="0">
                    <a:pos x="30" y="16"/>
                  </a:cxn>
                  <a:cxn ang="0">
                    <a:pos x="29" y="11"/>
                  </a:cxn>
                  <a:cxn ang="0">
                    <a:pos x="33" y="10"/>
                  </a:cxn>
                  <a:cxn ang="0">
                    <a:pos x="37" y="5"/>
                  </a:cxn>
                  <a:cxn ang="0">
                    <a:pos x="40" y="8"/>
                  </a:cxn>
                  <a:cxn ang="0">
                    <a:pos x="46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3" y="7"/>
                  </a:cxn>
                  <a:cxn ang="0">
                    <a:pos x="63" y="14"/>
                  </a:cxn>
                  <a:cxn ang="0">
                    <a:pos x="63" y="17"/>
                  </a:cxn>
                  <a:cxn ang="0">
                    <a:pos x="58" y="17"/>
                  </a:cxn>
                  <a:cxn ang="0">
                    <a:pos x="60" y="20"/>
                  </a:cxn>
                  <a:cxn ang="0">
                    <a:pos x="58" y="22"/>
                  </a:cxn>
                  <a:cxn ang="0">
                    <a:pos x="58" y="25"/>
                  </a:cxn>
                  <a:cxn ang="0">
                    <a:pos x="55" y="27"/>
                  </a:cxn>
                  <a:cxn ang="0">
                    <a:pos x="55" y="28"/>
                  </a:cxn>
                  <a:cxn ang="0">
                    <a:pos x="52" y="30"/>
                  </a:cxn>
                  <a:cxn ang="0">
                    <a:pos x="49" y="30"/>
                  </a:cxn>
                  <a:cxn ang="0">
                    <a:pos x="44" y="33"/>
                  </a:cxn>
                  <a:cxn ang="0">
                    <a:pos x="41" y="33"/>
                  </a:cxn>
                  <a:cxn ang="0">
                    <a:pos x="35" y="31"/>
                  </a:cxn>
                  <a:cxn ang="0">
                    <a:pos x="24" y="28"/>
                  </a:cxn>
                  <a:cxn ang="0">
                    <a:pos x="23" y="27"/>
                  </a:cxn>
                  <a:cxn ang="0">
                    <a:pos x="21" y="25"/>
                  </a:cxn>
                  <a:cxn ang="0">
                    <a:pos x="17" y="27"/>
                  </a:cxn>
                  <a:cxn ang="0">
                    <a:pos x="13" y="28"/>
                  </a:cxn>
                  <a:cxn ang="0">
                    <a:pos x="10" y="27"/>
                  </a:cxn>
                  <a:cxn ang="0">
                    <a:pos x="7" y="28"/>
                  </a:cxn>
                  <a:cxn ang="0">
                    <a:pos x="3" y="25"/>
                  </a:cxn>
                  <a:cxn ang="0">
                    <a:pos x="3" y="20"/>
                  </a:cxn>
                </a:cxnLst>
                <a:rect l="0" t="0" r="r" b="b"/>
                <a:pathLst>
                  <a:path w="64" h="34">
                    <a:moveTo>
                      <a:pt x="3" y="20"/>
                    </a:moveTo>
                    <a:cubicBezTo>
                      <a:pt x="6" y="17"/>
                      <a:pt x="7" y="22"/>
                      <a:pt x="9" y="22"/>
                    </a:cubicBezTo>
                    <a:cubicBezTo>
                      <a:pt x="10" y="22"/>
                      <a:pt x="9" y="19"/>
                      <a:pt x="10" y="19"/>
                    </a:cubicBezTo>
                    <a:cubicBezTo>
                      <a:pt x="12" y="20"/>
                      <a:pt x="13" y="19"/>
                      <a:pt x="13" y="20"/>
                    </a:cubicBezTo>
                    <a:cubicBezTo>
                      <a:pt x="15" y="22"/>
                      <a:pt x="17" y="20"/>
                      <a:pt x="20" y="19"/>
                    </a:cubicBezTo>
                    <a:cubicBezTo>
                      <a:pt x="21" y="17"/>
                      <a:pt x="23" y="20"/>
                      <a:pt x="24" y="17"/>
                    </a:cubicBezTo>
                    <a:cubicBezTo>
                      <a:pt x="24" y="16"/>
                      <a:pt x="26" y="19"/>
                      <a:pt x="27" y="19"/>
                    </a:cubicBezTo>
                    <a:cubicBezTo>
                      <a:pt x="29" y="17"/>
                      <a:pt x="29" y="22"/>
                      <a:pt x="30" y="20"/>
                    </a:cubicBezTo>
                    <a:cubicBezTo>
                      <a:pt x="32" y="19"/>
                      <a:pt x="27" y="17"/>
                      <a:pt x="30" y="16"/>
                    </a:cubicBezTo>
                    <a:cubicBezTo>
                      <a:pt x="32" y="16"/>
                      <a:pt x="27" y="14"/>
                      <a:pt x="29" y="11"/>
                    </a:cubicBezTo>
                    <a:cubicBezTo>
                      <a:pt x="32" y="10"/>
                      <a:pt x="33" y="11"/>
                      <a:pt x="33" y="10"/>
                    </a:cubicBezTo>
                    <a:cubicBezTo>
                      <a:pt x="33" y="7"/>
                      <a:pt x="37" y="10"/>
                      <a:pt x="37" y="5"/>
                    </a:cubicBezTo>
                    <a:cubicBezTo>
                      <a:pt x="40" y="7"/>
                      <a:pt x="37" y="8"/>
                      <a:pt x="40" y="8"/>
                    </a:cubicBezTo>
                    <a:cubicBezTo>
                      <a:pt x="43" y="7"/>
                      <a:pt x="46" y="7"/>
                      <a:pt x="46" y="4"/>
                    </a:cubicBezTo>
                    <a:cubicBezTo>
                      <a:pt x="46" y="0"/>
                      <a:pt x="47" y="4"/>
                      <a:pt x="49" y="4"/>
                    </a:cubicBezTo>
                    <a:cubicBezTo>
                      <a:pt x="50" y="4"/>
                      <a:pt x="55" y="7"/>
                      <a:pt x="56" y="5"/>
                    </a:cubicBezTo>
                    <a:cubicBezTo>
                      <a:pt x="60" y="4"/>
                      <a:pt x="61" y="7"/>
                      <a:pt x="63" y="7"/>
                    </a:cubicBezTo>
                    <a:cubicBezTo>
                      <a:pt x="61" y="10"/>
                      <a:pt x="60" y="10"/>
                      <a:pt x="63" y="14"/>
                    </a:cubicBezTo>
                    <a:cubicBezTo>
                      <a:pt x="63" y="16"/>
                      <a:pt x="64" y="17"/>
                      <a:pt x="63" y="17"/>
                    </a:cubicBezTo>
                    <a:cubicBezTo>
                      <a:pt x="61" y="17"/>
                      <a:pt x="58" y="17"/>
                      <a:pt x="58" y="17"/>
                    </a:cubicBezTo>
                    <a:cubicBezTo>
                      <a:pt x="58" y="19"/>
                      <a:pt x="60" y="19"/>
                      <a:pt x="60" y="20"/>
                    </a:cubicBezTo>
                    <a:cubicBezTo>
                      <a:pt x="60" y="22"/>
                      <a:pt x="58" y="20"/>
                      <a:pt x="58" y="2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5"/>
                      <a:pt x="56" y="27"/>
                      <a:pt x="55" y="27"/>
                    </a:cubicBezTo>
                    <a:cubicBezTo>
                      <a:pt x="55" y="28"/>
                      <a:pt x="53" y="27"/>
                      <a:pt x="55" y="28"/>
                    </a:cubicBezTo>
                    <a:cubicBezTo>
                      <a:pt x="55" y="30"/>
                      <a:pt x="55" y="30"/>
                      <a:pt x="52" y="30"/>
                    </a:cubicBezTo>
                    <a:cubicBezTo>
                      <a:pt x="50" y="30"/>
                      <a:pt x="52" y="31"/>
                      <a:pt x="49" y="30"/>
                    </a:cubicBezTo>
                    <a:cubicBezTo>
                      <a:pt x="46" y="30"/>
                      <a:pt x="46" y="30"/>
                      <a:pt x="44" y="33"/>
                    </a:cubicBezTo>
                    <a:cubicBezTo>
                      <a:pt x="41" y="34"/>
                      <a:pt x="43" y="31"/>
                      <a:pt x="41" y="33"/>
                    </a:cubicBezTo>
                    <a:cubicBezTo>
                      <a:pt x="38" y="33"/>
                      <a:pt x="40" y="31"/>
                      <a:pt x="35" y="31"/>
                    </a:cubicBezTo>
                    <a:cubicBezTo>
                      <a:pt x="27" y="31"/>
                      <a:pt x="24" y="30"/>
                      <a:pt x="24" y="28"/>
                    </a:cubicBezTo>
                    <a:cubicBezTo>
                      <a:pt x="24" y="27"/>
                      <a:pt x="24" y="27"/>
                      <a:pt x="23" y="27"/>
                    </a:cubicBezTo>
                    <a:cubicBezTo>
                      <a:pt x="23" y="25"/>
                      <a:pt x="26" y="25"/>
                      <a:pt x="21" y="25"/>
                    </a:cubicBezTo>
                    <a:cubicBezTo>
                      <a:pt x="18" y="27"/>
                      <a:pt x="18" y="25"/>
                      <a:pt x="17" y="27"/>
                    </a:cubicBezTo>
                    <a:cubicBezTo>
                      <a:pt x="15" y="27"/>
                      <a:pt x="15" y="28"/>
                      <a:pt x="13" y="28"/>
                    </a:cubicBezTo>
                    <a:cubicBezTo>
                      <a:pt x="12" y="30"/>
                      <a:pt x="12" y="27"/>
                      <a:pt x="10" y="27"/>
                    </a:cubicBezTo>
                    <a:cubicBezTo>
                      <a:pt x="9" y="24"/>
                      <a:pt x="9" y="28"/>
                      <a:pt x="7" y="28"/>
                    </a:cubicBezTo>
                    <a:cubicBezTo>
                      <a:pt x="4" y="28"/>
                      <a:pt x="7" y="25"/>
                      <a:pt x="3" y="25"/>
                    </a:cubicBezTo>
                    <a:cubicBezTo>
                      <a:pt x="0" y="27"/>
                      <a:pt x="4" y="22"/>
                      <a:pt x="3" y="2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1" name="Freeform 173"/>
              <p:cNvSpPr>
                <a:spLocks/>
              </p:cNvSpPr>
              <p:nvPr/>
            </p:nvSpPr>
            <p:spPr bwMode="auto">
              <a:xfrm>
                <a:off x="2887" y="2034"/>
                <a:ext cx="102" cy="60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7" y="31"/>
                  </a:cxn>
                  <a:cxn ang="0">
                    <a:pos x="23" y="26"/>
                  </a:cxn>
                  <a:cxn ang="0">
                    <a:pos x="26" y="26"/>
                  </a:cxn>
                  <a:cxn ang="0">
                    <a:pos x="33" y="28"/>
                  </a:cxn>
                  <a:cxn ang="0">
                    <a:pos x="39" y="29"/>
                  </a:cxn>
                  <a:cxn ang="0">
                    <a:pos x="46" y="26"/>
                  </a:cxn>
                  <a:cxn ang="0">
                    <a:pos x="53" y="20"/>
                  </a:cxn>
                  <a:cxn ang="0">
                    <a:pos x="49" y="14"/>
                  </a:cxn>
                  <a:cxn ang="0">
                    <a:pos x="44" y="12"/>
                  </a:cxn>
                  <a:cxn ang="0">
                    <a:pos x="42" y="11"/>
                  </a:cxn>
                  <a:cxn ang="0">
                    <a:pos x="38" y="9"/>
                  </a:cxn>
                  <a:cxn ang="0">
                    <a:pos x="35" y="11"/>
                  </a:cxn>
                  <a:cxn ang="0">
                    <a:pos x="35" y="6"/>
                  </a:cxn>
                  <a:cxn ang="0">
                    <a:pos x="29" y="5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5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6" y="20"/>
                  </a:cxn>
                  <a:cxn ang="0">
                    <a:pos x="13" y="28"/>
                  </a:cxn>
                </a:cxnLst>
                <a:rect l="0" t="0" r="r" b="b"/>
                <a:pathLst>
                  <a:path w="53" h="31">
                    <a:moveTo>
                      <a:pt x="13" y="28"/>
                    </a:moveTo>
                    <a:cubicBezTo>
                      <a:pt x="17" y="29"/>
                      <a:pt x="13" y="31"/>
                      <a:pt x="17" y="31"/>
                    </a:cubicBezTo>
                    <a:cubicBezTo>
                      <a:pt x="20" y="29"/>
                      <a:pt x="23" y="29"/>
                      <a:pt x="23" y="26"/>
                    </a:cubicBezTo>
                    <a:cubicBezTo>
                      <a:pt x="23" y="23"/>
                      <a:pt x="24" y="26"/>
                      <a:pt x="26" y="26"/>
                    </a:cubicBezTo>
                    <a:cubicBezTo>
                      <a:pt x="27" y="26"/>
                      <a:pt x="32" y="29"/>
                      <a:pt x="33" y="28"/>
                    </a:cubicBezTo>
                    <a:cubicBezTo>
                      <a:pt x="36" y="26"/>
                      <a:pt x="38" y="29"/>
                      <a:pt x="39" y="29"/>
                    </a:cubicBezTo>
                    <a:cubicBezTo>
                      <a:pt x="41" y="25"/>
                      <a:pt x="42" y="28"/>
                      <a:pt x="46" y="26"/>
                    </a:cubicBezTo>
                    <a:cubicBezTo>
                      <a:pt x="50" y="25"/>
                      <a:pt x="46" y="23"/>
                      <a:pt x="53" y="20"/>
                    </a:cubicBezTo>
                    <a:cubicBezTo>
                      <a:pt x="53" y="17"/>
                      <a:pt x="52" y="15"/>
                      <a:pt x="49" y="14"/>
                    </a:cubicBezTo>
                    <a:cubicBezTo>
                      <a:pt x="46" y="12"/>
                      <a:pt x="47" y="14"/>
                      <a:pt x="44" y="12"/>
                    </a:cubicBezTo>
                    <a:cubicBezTo>
                      <a:pt x="42" y="11"/>
                      <a:pt x="46" y="11"/>
                      <a:pt x="42" y="11"/>
                    </a:cubicBezTo>
                    <a:cubicBezTo>
                      <a:pt x="39" y="9"/>
                      <a:pt x="36" y="8"/>
                      <a:pt x="38" y="9"/>
                    </a:cubicBezTo>
                    <a:cubicBezTo>
                      <a:pt x="39" y="11"/>
                      <a:pt x="38" y="14"/>
                      <a:pt x="35" y="11"/>
                    </a:cubicBezTo>
                    <a:cubicBezTo>
                      <a:pt x="30" y="6"/>
                      <a:pt x="35" y="8"/>
                      <a:pt x="35" y="6"/>
                    </a:cubicBezTo>
                    <a:cubicBezTo>
                      <a:pt x="33" y="5"/>
                      <a:pt x="33" y="6"/>
                      <a:pt x="29" y="5"/>
                    </a:cubicBezTo>
                    <a:cubicBezTo>
                      <a:pt x="23" y="1"/>
                      <a:pt x="26" y="0"/>
                      <a:pt x="23" y="3"/>
                    </a:cubicBezTo>
                    <a:cubicBezTo>
                      <a:pt x="20" y="5"/>
                      <a:pt x="18" y="1"/>
                      <a:pt x="18" y="1"/>
                    </a:cubicBezTo>
                    <a:cubicBezTo>
                      <a:pt x="17" y="1"/>
                      <a:pt x="20" y="3"/>
                      <a:pt x="15" y="5"/>
                    </a:cubicBezTo>
                    <a:cubicBezTo>
                      <a:pt x="10" y="5"/>
                      <a:pt x="9" y="8"/>
                      <a:pt x="4" y="9"/>
                    </a:cubicBezTo>
                    <a:cubicBezTo>
                      <a:pt x="1" y="11"/>
                      <a:pt x="0" y="11"/>
                      <a:pt x="1" y="14"/>
                    </a:cubicBezTo>
                    <a:cubicBezTo>
                      <a:pt x="4" y="17"/>
                      <a:pt x="0" y="19"/>
                      <a:pt x="6" y="20"/>
                    </a:cubicBezTo>
                    <a:cubicBezTo>
                      <a:pt x="9" y="22"/>
                      <a:pt x="9" y="25"/>
                      <a:pt x="13" y="2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2" name="Freeform 174"/>
              <p:cNvSpPr>
                <a:spLocks/>
              </p:cNvSpPr>
              <p:nvPr/>
            </p:nvSpPr>
            <p:spPr bwMode="auto">
              <a:xfrm>
                <a:off x="3044" y="2189"/>
                <a:ext cx="97" cy="70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10" y="33"/>
                  </a:cxn>
                  <a:cxn ang="0">
                    <a:pos x="16" y="31"/>
                  </a:cxn>
                  <a:cxn ang="0">
                    <a:pos x="19" y="31"/>
                  </a:cxn>
                  <a:cxn ang="0">
                    <a:pos x="23" y="33"/>
                  </a:cxn>
                  <a:cxn ang="0">
                    <a:pos x="29" y="33"/>
                  </a:cxn>
                  <a:cxn ang="0">
                    <a:pos x="32" y="28"/>
                  </a:cxn>
                  <a:cxn ang="0">
                    <a:pos x="35" y="27"/>
                  </a:cxn>
                  <a:cxn ang="0">
                    <a:pos x="38" y="25"/>
                  </a:cxn>
                  <a:cxn ang="0">
                    <a:pos x="42" y="27"/>
                  </a:cxn>
                  <a:cxn ang="0">
                    <a:pos x="45" y="25"/>
                  </a:cxn>
                  <a:cxn ang="0">
                    <a:pos x="44" y="22"/>
                  </a:cxn>
                  <a:cxn ang="0">
                    <a:pos x="42" y="19"/>
                  </a:cxn>
                  <a:cxn ang="0">
                    <a:pos x="45" y="11"/>
                  </a:cxn>
                  <a:cxn ang="0">
                    <a:pos x="50" y="7"/>
                  </a:cxn>
                  <a:cxn ang="0">
                    <a:pos x="45" y="4"/>
                  </a:cxn>
                  <a:cxn ang="0">
                    <a:pos x="39" y="2"/>
                  </a:cxn>
                  <a:cxn ang="0">
                    <a:pos x="29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4" y="14"/>
                  </a:cxn>
                  <a:cxn ang="0">
                    <a:pos x="1" y="17"/>
                  </a:cxn>
                  <a:cxn ang="0">
                    <a:pos x="1" y="22"/>
                  </a:cxn>
                </a:cxnLst>
                <a:rect l="0" t="0" r="r" b="b"/>
                <a:pathLst>
                  <a:path w="50" h="36">
                    <a:moveTo>
                      <a:pt x="1" y="22"/>
                    </a:moveTo>
                    <a:cubicBezTo>
                      <a:pt x="1" y="25"/>
                      <a:pt x="4" y="24"/>
                      <a:pt x="4" y="27"/>
                    </a:cubicBezTo>
                    <a:cubicBezTo>
                      <a:pt x="6" y="30"/>
                      <a:pt x="4" y="31"/>
                      <a:pt x="6" y="33"/>
                    </a:cubicBezTo>
                    <a:cubicBezTo>
                      <a:pt x="7" y="34"/>
                      <a:pt x="6" y="31"/>
                      <a:pt x="10" y="33"/>
                    </a:cubicBezTo>
                    <a:cubicBezTo>
                      <a:pt x="13" y="33"/>
                      <a:pt x="15" y="30"/>
                      <a:pt x="16" y="31"/>
                    </a:cubicBezTo>
                    <a:cubicBezTo>
                      <a:pt x="18" y="31"/>
                      <a:pt x="16" y="28"/>
                      <a:pt x="19" y="31"/>
                    </a:cubicBezTo>
                    <a:cubicBezTo>
                      <a:pt x="21" y="34"/>
                      <a:pt x="21" y="30"/>
                      <a:pt x="23" y="33"/>
                    </a:cubicBezTo>
                    <a:cubicBezTo>
                      <a:pt x="24" y="36"/>
                      <a:pt x="26" y="33"/>
                      <a:pt x="29" y="33"/>
                    </a:cubicBezTo>
                    <a:cubicBezTo>
                      <a:pt x="33" y="33"/>
                      <a:pt x="27" y="27"/>
                      <a:pt x="32" y="28"/>
                    </a:cubicBezTo>
                    <a:cubicBezTo>
                      <a:pt x="32" y="27"/>
                      <a:pt x="33" y="28"/>
                      <a:pt x="35" y="27"/>
                    </a:cubicBezTo>
                    <a:cubicBezTo>
                      <a:pt x="35" y="24"/>
                      <a:pt x="36" y="27"/>
                      <a:pt x="38" y="25"/>
                    </a:cubicBezTo>
                    <a:cubicBezTo>
                      <a:pt x="39" y="24"/>
                      <a:pt x="41" y="27"/>
                      <a:pt x="42" y="27"/>
                    </a:cubicBezTo>
                    <a:cubicBezTo>
                      <a:pt x="44" y="27"/>
                      <a:pt x="44" y="25"/>
                      <a:pt x="45" y="25"/>
                    </a:cubicBezTo>
                    <a:cubicBezTo>
                      <a:pt x="45" y="24"/>
                      <a:pt x="42" y="25"/>
                      <a:pt x="44" y="22"/>
                    </a:cubicBezTo>
                    <a:cubicBezTo>
                      <a:pt x="44" y="19"/>
                      <a:pt x="38" y="22"/>
                      <a:pt x="42" y="19"/>
                    </a:cubicBezTo>
                    <a:cubicBezTo>
                      <a:pt x="47" y="16"/>
                      <a:pt x="42" y="16"/>
                      <a:pt x="45" y="11"/>
                    </a:cubicBezTo>
                    <a:cubicBezTo>
                      <a:pt x="47" y="7"/>
                      <a:pt x="50" y="14"/>
                      <a:pt x="50" y="7"/>
                    </a:cubicBezTo>
                    <a:cubicBezTo>
                      <a:pt x="49" y="5"/>
                      <a:pt x="47" y="7"/>
                      <a:pt x="45" y="4"/>
                    </a:cubicBezTo>
                    <a:cubicBezTo>
                      <a:pt x="42" y="0"/>
                      <a:pt x="41" y="5"/>
                      <a:pt x="39" y="2"/>
                    </a:cubicBezTo>
                    <a:cubicBezTo>
                      <a:pt x="38" y="0"/>
                      <a:pt x="32" y="4"/>
                      <a:pt x="29" y="5"/>
                    </a:cubicBezTo>
                    <a:cubicBezTo>
                      <a:pt x="24" y="8"/>
                      <a:pt x="21" y="7"/>
                      <a:pt x="19" y="5"/>
                    </a:cubicBezTo>
                    <a:cubicBezTo>
                      <a:pt x="16" y="5"/>
                      <a:pt x="15" y="8"/>
                      <a:pt x="12" y="5"/>
                    </a:cubicBezTo>
                    <a:cubicBezTo>
                      <a:pt x="7" y="4"/>
                      <a:pt x="7" y="7"/>
                      <a:pt x="4" y="5"/>
                    </a:cubicBezTo>
                    <a:cubicBezTo>
                      <a:pt x="3" y="4"/>
                      <a:pt x="9" y="4"/>
                      <a:pt x="3" y="0"/>
                    </a:cubicBezTo>
                    <a:cubicBezTo>
                      <a:pt x="3" y="4"/>
                      <a:pt x="0" y="2"/>
                      <a:pt x="1" y="7"/>
                    </a:cubicBezTo>
                    <a:cubicBezTo>
                      <a:pt x="3" y="13"/>
                      <a:pt x="7" y="11"/>
                      <a:pt x="4" y="14"/>
                    </a:cubicBezTo>
                    <a:cubicBezTo>
                      <a:pt x="3" y="17"/>
                      <a:pt x="1" y="14"/>
                      <a:pt x="1" y="17"/>
                    </a:cubicBezTo>
                    <a:cubicBezTo>
                      <a:pt x="1" y="19"/>
                      <a:pt x="4" y="21"/>
                      <a:pt x="1" y="2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3" name="Freeform 175"/>
              <p:cNvSpPr>
                <a:spLocks/>
              </p:cNvSpPr>
              <p:nvPr/>
            </p:nvSpPr>
            <p:spPr bwMode="auto">
              <a:xfrm>
                <a:off x="2989" y="2148"/>
                <a:ext cx="68" cy="93"/>
              </a:xfrm>
              <a:custGeom>
                <a:avLst/>
                <a:gdLst/>
                <a:ahLst/>
                <a:cxnLst>
                  <a:cxn ang="0">
                    <a:pos x="11" y="40"/>
                  </a:cxn>
                  <a:cxn ang="0">
                    <a:pos x="12" y="43"/>
                  </a:cxn>
                  <a:cxn ang="0">
                    <a:pos x="14" y="48"/>
                  </a:cxn>
                  <a:cxn ang="0">
                    <a:pos x="17" y="45"/>
                  </a:cxn>
                  <a:cxn ang="0">
                    <a:pos x="23" y="43"/>
                  </a:cxn>
                  <a:cxn ang="0">
                    <a:pos x="29" y="43"/>
                  </a:cxn>
                  <a:cxn ang="0">
                    <a:pos x="29" y="39"/>
                  </a:cxn>
                  <a:cxn ang="0">
                    <a:pos x="32" y="36"/>
                  </a:cxn>
                  <a:cxn ang="0">
                    <a:pos x="29" y="28"/>
                  </a:cxn>
                  <a:cxn ang="0">
                    <a:pos x="31" y="22"/>
                  </a:cxn>
                  <a:cxn ang="0">
                    <a:pos x="29" y="17"/>
                  </a:cxn>
                  <a:cxn ang="0">
                    <a:pos x="26" y="19"/>
                  </a:cxn>
                  <a:cxn ang="0">
                    <a:pos x="21" y="12"/>
                  </a:cxn>
                  <a:cxn ang="0">
                    <a:pos x="15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3" y="19"/>
                  </a:cxn>
                  <a:cxn ang="0">
                    <a:pos x="6" y="25"/>
                  </a:cxn>
                  <a:cxn ang="0">
                    <a:pos x="3" y="25"/>
                  </a:cxn>
                  <a:cxn ang="0">
                    <a:pos x="6" y="29"/>
                  </a:cxn>
                  <a:cxn ang="0">
                    <a:pos x="3" y="29"/>
                  </a:cxn>
                  <a:cxn ang="0">
                    <a:pos x="12" y="37"/>
                  </a:cxn>
                  <a:cxn ang="0">
                    <a:pos x="9" y="39"/>
                  </a:cxn>
                  <a:cxn ang="0">
                    <a:pos x="11" y="40"/>
                  </a:cxn>
                </a:cxnLst>
                <a:rect l="0" t="0" r="r" b="b"/>
                <a:pathLst>
                  <a:path w="35" h="48">
                    <a:moveTo>
                      <a:pt x="11" y="40"/>
                    </a:moveTo>
                    <a:cubicBezTo>
                      <a:pt x="12" y="42"/>
                      <a:pt x="11" y="43"/>
                      <a:pt x="12" y="43"/>
                    </a:cubicBezTo>
                    <a:cubicBezTo>
                      <a:pt x="15" y="45"/>
                      <a:pt x="14" y="46"/>
                      <a:pt x="14" y="48"/>
                    </a:cubicBezTo>
                    <a:cubicBezTo>
                      <a:pt x="17" y="48"/>
                      <a:pt x="14" y="46"/>
                      <a:pt x="17" y="45"/>
                    </a:cubicBezTo>
                    <a:cubicBezTo>
                      <a:pt x="21" y="45"/>
                      <a:pt x="20" y="43"/>
                      <a:pt x="23" y="43"/>
                    </a:cubicBezTo>
                    <a:cubicBezTo>
                      <a:pt x="26" y="45"/>
                      <a:pt x="26" y="42"/>
                      <a:pt x="29" y="43"/>
                    </a:cubicBezTo>
                    <a:cubicBezTo>
                      <a:pt x="32" y="42"/>
                      <a:pt x="29" y="40"/>
                      <a:pt x="29" y="39"/>
                    </a:cubicBezTo>
                    <a:cubicBezTo>
                      <a:pt x="29" y="36"/>
                      <a:pt x="31" y="39"/>
                      <a:pt x="32" y="36"/>
                    </a:cubicBezTo>
                    <a:cubicBezTo>
                      <a:pt x="35" y="32"/>
                      <a:pt x="31" y="34"/>
                      <a:pt x="29" y="28"/>
                    </a:cubicBezTo>
                    <a:cubicBezTo>
                      <a:pt x="28" y="23"/>
                      <a:pt x="31" y="25"/>
                      <a:pt x="31" y="22"/>
                    </a:cubicBezTo>
                    <a:cubicBezTo>
                      <a:pt x="26" y="17"/>
                      <a:pt x="35" y="20"/>
                      <a:pt x="29" y="17"/>
                    </a:cubicBezTo>
                    <a:cubicBezTo>
                      <a:pt x="28" y="15"/>
                      <a:pt x="29" y="19"/>
                      <a:pt x="26" y="19"/>
                    </a:cubicBezTo>
                    <a:cubicBezTo>
                      <a:pt x="21" y="17"/>
                      <a:pt x="20" y="14"/>
                      <a:pt x="21" y="12"/>
                    </a:cubicBezTo>
                    <a:cubicBezTo>
                      <a:pt x="23" y="9"/>
                      <a:pt x="15" y="11"/>
                      <a:pt x="15" y="6"/>
                    </a:cubicBezTo>
                    <a:cubicBezTo>
                      <a:pt x="17" y="3"/>
                      <a:pt x="14" y="3"/>
                      <a:pt x="12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0"/>
                      <a:pt x="5" y="1"/>
                      <a:pt x="0" y="3"/>
                    </a:cubicBezTo>
                    <a:cubicBezTo>
                      <a:pt x="2" y="5"/>
                      <a:pt x="2" y="8"/>
                      <a:pt x="2" y="9"/>
                    </a:cubicBezTo>
                    <a:cubicBezTo>
                      <a:pt x="5" y="11"/>
                      <a:pt x="6" y="9"/>
                      <a:pt x="5" y="11"/>
                    </a:cubicBezTo>
                    <a:cubicBezTo>
                      <a:pt x="5" y="12"/>
                      <a:pt x="3" y="11"/>
                      <a:pt x="2" y="14"/>
                    </a:cubicBezTo>
                    <a:cubicBezTo>
                      <a:pt x="6" y="14"/>
                      <a:pt x="5" y="14"/>
                      <a:pt x="3" y="19"/>
                    </a:cubicBezTo>
                    <a:cubicBezTo>
                      <a:pt x="2" y="22"/>
                      <a:pt x="8" y="23"/>
                      <a:pt x="6" y="25"/>
                    </a:cubicBezTo>
                    <a:cubicBezTo>
                      <a:pt x="5" y="26"/>
                      <a:pt x="5" y="23"/>
                      <a:pt x="3" y="25"/>
                    </a:cubicBezTo>
                    <a:cubicBezTo>
                      <a:pt x="3" y="25"/>
                      <a:pt x="6" y="28"/>
                      <a:pt x="6" y="29"/>
                    </a:cubicBezTo>
                    <a:cubicBezTo>
                      <a:pt x="5" y="29"/>
                      <a:pt x="5" y="28"/>
                      <a:pt x="3" y="29"/>
                    </a:cubicBezTo>
                    <a:cubicBezTo>
                      <a:pt x="6" y="34"/>
                      <a:pt x="12" y="36"/>
                      <a:pt x="12" y="37"/>
                    </a:cubicBezTo>
                    <a:cubicBezTo>
                      <a:pt x="12" y="39"/>
                      <a:pt x="8" y="39"/>
                      <a:pt x="9" y="39"/>
                    </a:cubicBezTo>
                    <a:cubicBezTo>
                      <a:pt x="11" y="40"/>
                      <a:pt x="9" y="40"/>
                      <a:pt x="11" y="4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4" name="Freeform 176"/>
              <p:cNvSpPr>
                <a:spLocks/>
              </p:cNvSpPr>
              <p:nvPr/>
            </p:nvSpPr>
            <p:spPr bwMode="auto">
              <a:xfrm>
                <a:off x="3015" y="2230"/>
                <a:ext cx="40" cy="3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4" y="17"/>
                  </a:cxn>
                  <a:cxn ang="0">
                    <a:pos x="4" y="18"/>
                  </a:cxn>
                  <a:cxn ang="0">
                    <a:pos x="15" y="14"/>
                  </a:cxn>
                  <a:cxn ang="0">
                    <a:pos x="21" y="12"/>
                  </a:cxn>
                  <a:cxn ang="0">
                    <a:pos x="19" y="6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1" y="6"/>
                  </a:cxn>
                </a:cxnLst>
                <a:rect l="0" t="0" r="r" b="b"/>
                <a:pathLst>
                  <a:path w="21" h="18">
                    <a:moveTo>
                      <a:pt x="1" y="6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4"/>
                      <a:pt x="3" y="17"/>
                      <a:pt x="4" y="17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16" y="17"/>
                      <a:pt x="10" y="12"/>
                      <a:pt x="15" y="14"/>
                    </a:cubicBezTo>
                    <a:cubicBezTo>
                      <a:pt x="19" y="17"/>
                      <a:pt x="18" y="12"/>
                      <a:pt x="21" y="12"/>
                    </a:cubicBezTo>
                    <a:cubicBezTo>
                      <a:pt x="19" y="11"/>
                      <a:pt x="21" y="9"/>
                      <a:pt x="19" y="6"/>
                    </a:cubicBezTo>
                    <a:cubicBezTo>
                      <a:pt x="19" y="3"/>
                      <a:pt x="16" y="5"/>
                      <a:pt x="16" y="2"/>
                    </a:cubicBezTo>
                    <a:cubicBezTo>
                      <a:pt x="13" y="0"/>
                      <a:pt x="13" y="3"/>
                      <a:pt x="10" y="2"/>
                    </a:cubicBezTo>
                    <a:cubicBezTo>
                      <a:pt x="7" y="2"/>
                      <a:pt x="9" y="3"/>
                      <a:pt x="4" y="3"/>
                    </a:cubicBezTo>
                    <a:cubicBezTo>
                      <a:pt x="1" y="5"/>
                      <a:pt x="4" y="6"/>
                      <a:pt x="1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5" name="Freeform 177"/>
              <p:cNvSpPr>
                <a:spLocks/>
              </p:cNvSpPr>
              <p:nvPr/>
            </p:nvSpPr>
            <p:spPr bwMode="auto">
              <a:xfrm>
                <a:off x="2997" y="2220"/>
                <a:ext cx="27" cy="70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" y="21"/>
                  </a:cxn>
                  <a:cxn ang="0">
                    <a:pos x="1" y="27"/>
                  </a:cxn>
                  <a:cxn ang="0">
                    <a:pos x="3" y="30"/>
                  </a:cxn>
                  <a:cxn ang="0">
                    <a:pos x="7" y="36"/>
                  </a:cxn>
                  <a:cxn ang="0">
                    <a:pos x="8" y="34"/>
                  </a:cxn>
                  <a:cxn ang="0">
                    <a:pos x="8" y="33"/>
                  </a:cxn>
                  <a:cxn ang="0">
                    <a:pos x="11" y="30"/>
                  </a:cxn>
                  <a:cxn ang="0">
                    <a:pos x="14" y="27"/>
                  </a:cxn>
                  <a:cxn ang="0">
                    <a:pos x="13" y="24"/>
                  </a:cxn>
                  <a:cxn ang="0">
                    <a:pos x="13" y="22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0" y="11"/>
                  </a:cxn>
                  <a:cxn ang="0">
                    <a:pos x="8" y="7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1" y="11"/>
                  </a:cxn>
                </a:cxnLst>
                <a:rect l="0" t="0" r="r" b="b"/>
                <a:pathLst>
                  <a:path w="14" h="36">
                    <a:moveTo>
                      <a:pt x="1" y="11"/>
                    </a:moveTo>
                    <a:cubicBezTo>
                      <a:pt x="4" y="11"/>
                      <a:pt x="1" y="21"/>
                      <a:pt x="1" y="21"/>
                    </a:cubicBezTo>
                    <a:cubicBezTo>
                      <a:pt x="3" y="22"/>
                      <a:pt x="0" y="22"/>
                      <a:pt x="1" y="27"/>
                    </a:cubicBezTo>
                    <a:cubicBezTo>
                      <a:pt x="3" y="30"/>
                      <a:pt x="0" y="27"/>
                      <a:pt x="3" y="30"/>
                    </a:cubicBezTo>
                    <a:cubicBezTo>
                      <a:pt x="7" y="33"/>
                      <a:pt x="4" y="34"/>
                      <a:pt x="7" y="36"/>
                    </a:cubicBezTo>
                    <a:cubicBezTo>
                      <a:pt x="7" y="36"/>
                      <a:pt x="8" y="36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1"/>
                      <a:pt x="11" y="33"/>
                      <a:pt x="11" y="30"/>
                    </a:cubicBezTo>
                    <a:cubicBezTo>
                      <a:pt x="11" y="25"/>
                      <a:pt x="13" y="28"/>
                      <a:pt x="14" y="27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13" y="22"/>
                      <a:pt x="13" y="21"/>
                      <a:pt x="13" y="22"/>
                    </a:cubicBezTo>
                    <a:cubicBezTo>
                      <a:pt x="11" y="22"/>
                      <a:pt x="10" y="19"/>
                      <a:pt x="10" y="17"/>
                    </a:cubicBezTo>
                    <a:cubicBezTo>
                      <a:pt x="10" y="16"/>
                      <a:pt x="8" y="16"/>
                      <a:pt x="10" y="14"/>
                    </a:cubicBezTo>
                    <a:cubicBezTo>
                      <a:pt x="10" y="14"/>
                      <a:pt x="10" y="14"/>
                      <a:pt x="10" y="11"/>
                    </a:cubicBezTo>
                    <a:cubicBezTo>
                      <a:pt x="10" y="10"/>
                      <a:pt x="11" y="8"/>
                      <a:pt x="8" y="7"/>
                    </a:cubicBezTo>
                    <a:cubicBezTo>
                      <a:pt x="7" y="7"/>
                      <a:pt x="8" y="5"/>
                      <a:pt x="7" y="4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0"/>
                      <a:pt x="3" y="5"/>
                      <a:pt x="1" y="7"/>
                    </a:cubicBezTo>
                    <a:cubicBezTo>
                      <a:pt x="0" y="10"/>
                      <a:pt x="3" y="8"/>
                      <a:pt x="1" y="1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6" name="Freeform 178"/>
              <p:cNvSpPr>
                <a:spLocks/>
              </p:cNvSpPr>
              <p:nvPr/>
            </p:nvSpPr>
            <p:spPr bwMode="auto">
              <a:xfrm>
                <a:off x="2949" y="2090"/>
                <a:ext cx="103" cy="66"/>
              </a:xfrm>
              <a:custGeom>
                <a:avLst/>
                <a:gdLst/>
                <a:ahLst/>
                <a:cxnLst>
                  <a:cxn ang="0">
                    <a:pos x="21" y="33"/>
                  </a:cxn>
                  <a:cxn ang="0">
                    <a:pos x="27" y="30"/>
                  </a:cxn>
                  <a:cxn ang="0">
                    <a:pos x="33" y="30"/>
                  </a:cxn>
                  <a:cxn ang="0">
                    <a:pos x="36" y="30"/>
                  </a:cxn>
                  <a:cxn ang="0">
                    <a:pos x="36" y="28"/>
                  </a:cxn>
                  <a:cxn ang="0">
                    <a:pos x="39" y="28"/>
                  </a:cxn>
                  <a:cxn ang="0">
                    <a:pos x="44" y="22"/>
                  </a:cxn>
                  <a:cxn ang="0">
                    <a:pos x="46" y="17"/>
                  </a:cxn>
                  <a:cxn ang="0">
                    <a:pos x="49" y="11"/>
                  </a:cxn>
                  <a:cxn ang="0">
                    <a:pos x="53" y="8"/>
                  </a:cxn>
                  <a:cxn ang="0">
                    <a:pos x="53" y="8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4" y="4"/>
                  </a:cxn>
                  <a:cxn ang="0">
                    <a:pos x="41" y="2"/>
                  </a:cxn>
                  <a:cxn ang="0">
                    <a:pos x="36" y="2"/>
                  </a:cxn>
                  <a:cxn ang="0">
                    <a:pos x="33" y="5"/>
                  </a:cxn>
                  <a:cxn ang="0">
                    <a:pos x="30" y="7"/>
                  </a:cxn>
                  <a:cxn ang="0">
                    <a:pos x="27" y="7"/>
                  </a:cxn>
                  <a:cxn ang="0">
                    <a:pos x="21" y="8"/>
                  </a:cxn>
                  <a:cxn ang="0">
                    <a:pos x="21" y="10"/>
                  </a:cxn>
                  <a:cxn ang="0">
                    <a:pos x="15" y="11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3" y="11"/>
                  </a:cxn>
                  <a:cxn ang="0">
                    <a:pos x="5" y="14"/>
                  </a:cxn>
                  <a:cxn ang="0">
                    <a:pos x="3" y="16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3" y="25"/>
                  </a:cxn>
                  <a:cxn ang="0">
                    <a:pos x="11" y="31"/>
                  </a:cxn>
                  <a:cxn ang="0">
                    <a:pos x="18" y="34"/>
                  </a:cxn>
                  <a:cxn ang="0">
                    <a:pos x="21" y="33"/>
                  </a:cxn>
                </a:cxnLst>
                <a:rect l="0" t="0" r="r" b="b"/>
                <a:pathLst>
                  <a:path w="53" h="34">
                    <a:moveTo>
                      <a:pt x="21" y="33"/>
                    </a:moveTo>
                    <a:cubicBezTo>
                      <a:pt x="26" y="31"/>
                      <a:pt x="26" y="30"/>
                      <a:pt x="27" y="30"/>
                    </a:cubicBezTo>
                    <a:cubicBezTo>
                      <a:pt x="29" y="30"/>
                      <a:pt x="30" y="30"/>
                      <a:pt x="33" y="30"/>
                    </a:cubicBezTo>
                    <a:cubicBezTo>
                      <a:pt x="33" y="30"/>
                      <a:pt x="35" y="30"/>
                      <a:pt x="36" y="30"/>
                    </a:cubicBezTo>
                    <a:cubicBezTo>
                      <a:pt x="38" y="28"/>
                      <a:pt x="36" y="28"/>
                      <a:pt x="36" y="28"/>
                    </a:cubicBezTo>
                    <a:cubicBezTo>
                      <a:pt x="38" y="28"/>
                      <a:pt x="38" y="28"/>
                      <a:pt x="39" y="28"/>
                    </a:cubicBezTo>
                    <a:cubicBezTo>
                      <a:pt x="39" y="28"/>
                      <a:pt x="43" y="24"/>
                      <a:pt x="44" y="22"/>
                    </a:cubicBezTo>
                    <a:cubicBezTo>
                      <a:pt x="44" y="19"/>
                      <a:pt x="43" y="19"/>
                      <a:pt x="46" y="17"/>
                    </a:cubicBezTo>
                    <a:cubicBezTo>
                      <a:pt x="49" y="14"/>
                      <a:pt x="47" y="14"/>
                      <a:pt x="49" y="11"/>
                    </a:cubicBezTo>
                    <a:cubicBezTo>
                      <a:pt x="50" y="10"/>
                      <a:pt x="50" y="13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7"/>
                      <a:pt x="52" y="7"/>
                    </a:cubicBezTo>
                    <a:cubicBezTo>
                      <a:pt x="50" y="8"/>
                      <a:pt x="52" y="5"/>
                      <a:pt x="47" y="4"/>
                    </a:cubicBezTo>
                    <a:cubicBezTo>
                      <a:pt x="47" y="4"/>
                      <a:pt x="44" y="5"/>
                      <a:pt x="44" y="4"/>
                    </a:cubicBezTo>
                    <a:cubicBezTo>
                      <a:pt x="44" y="4"/>
                      <a:pt x="43" y="0"/>
                      <a:pt x="41" y="2"/>
                    </a:cubicBezTo>
                    <a:cubicBezTo>
                      <a:pt x="39" y="4"/>
                      <a:pt x="38" y="2"/>
                      <a:pt x="36" y="2"/>
                    </a:cubicBezTo>
                    <a:cubicBezTo>
                      <a:pt x="33" y="2"/>
                      <a:pt x="35" y="5"/>
                      <a:pt x="33" y="5"/>
                    </a:cubicBezTo>
                    <a:cubicBezTo>
                      <a:pt x="33" y="5"/>
                      <a:pt x="32" y="7"/>
                      <a:pt x="30" y="7"/>
                    </a:cubicBezTo>
                    <a:cubicBezTo>
                      <a:pt x="29" y="7"/>
                      <a:pt x="27" y="4"/>
                      <a:pt x="27" y="7"/>
                    </a:cubicBezTo>
                    <a:cubicBezTo>
                      <a:pt x="26" y="8"/>
                      <a:pt x="24" y="7"/>
                      <a:pt x="21" y="8"/>
                    </a:cubicBezTo>
                    <a:cubicBezTo>
                      <a:pt x="20" y="8"/>
                      <a:pt x="21" y="10"/>
                      <a:pt x="21" y="10"/>
                    </a:cubicBezTo>
                    <a:cubicBezTo>
                      <a:pt x="21" y="11"/>
                      <a:pt x="20" y="11"/>
                      <a:pt x="15" y="11"/>
                    </a:cubicBezTo>
                    <a:cubicBezTo>
                      <a:pt x="12" y="13"/>
                      <a:pt x="11" y="8"/>
                      <a:pt x="8" y="8"/>
                    </a:cubicBezTo>
                    <a:cubicBezTo>
                      <a:pt x="8" y="10"/>
                      <a:pt x="9" y="11"/>
                      <a:pt x="8" y="11"/>
                    </a:cubicBezTo>
                    <a:cubicBezTo>
                      <a:pt x="6" y="11"/>
                      <a:pt x="3" y="11"/>
                      <a:pt x="3" y="11"/>
                    </a:cubicBezTo>
                    <a:cubicBezTo>
                      <a:pt x="3" y="13"/>
                      <a:pt x="5" y="13"/>
                      <a:pt x="5" y="14"/>
                    </a:cubicBezTo>
                    <a:cubicBezTo>
                      <a:pt x="5" y="16"/>
                      <a:pt x="3" y="14"/>
                      <a:pt x="3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20"/>
                      <a:pt x="0" y="20"/>
                    </a:cubicBezTo>
                    <a:cubicBezTo>
                      <a:pt x="3" y="22"/>
                      <a:pt x="2" y="25"/>
                      <a:pt x="3" y="25"/>
                    </a:cubicBezTo>
                    <a:cubicBezTo>
                      <a:pt x="11" y="30"/>
                      <a:pt x="9" y="31"/>
                      <a:pt x="11" y="31"/>
                    </a:cubicBezTo>
                    <a:cubicBezTo>
                      <a:pt x="12" y="31"/>
                      <a:pt x="15" y="34"/>
                      <a:pt x="18" y="34"/>
                    </a:cubicBezTo>
                    <a:cubicBezTo>
                      <a:pt x="20" y="34"/>
                      <a:pt x="20" y="31"/>
                      <a:pt x="21" y="3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7" name="Freeform 179"/>
              <p:cNvSpPr>
                <a:spLocks/>
              </p:cNvSpPr>
              <p:nvPr/>
            </p:nvSpPr>
            <p:spPr bwMode="auto">
              <a:xfrm>
                <a:off x="2958" y="2065"/>
                <a:ext cx="92" cy="4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41" y="5"/>
                  </a:cxn>
                  <a:cxn ang="0">
                    <a:pos x="30" y="4"/>
                  </a:cxn>
                  <a:cxn ang="0">
                    <a:pos x="25" y="7"/>
                  </a:cxn>
                  <a:cxn ang="0">
                    <a:pos x="24" y="5"/>
                  </a:cxn>
                  <a:cxn ang="0">
                    <a:pos x="19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9" y="10"/>
                  </a:cxn>
                  <a:cxn ang="0">
                    <a:pos x="3" y="13"/>
                  </a:cxn>
                  <a:cxn ang="0">
                    <a:pos x="3" y="21"/>
                  </a:cxn>
                  <a:cxn ang="0">
                    <a:pos x="10" y="24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22" y="19"/>
                  </a:cxn>
                  <a:cxn ang="0">
                    <a:pos x="25" y="19"/>
                  </a:cxn>
                  <a:cxn ang="0">
                    <a:pos x="28" y="18"/>
                  </a:cxn>
                  <a:cxn ang="0">
                    <a:pos x="31" y="14"/>
                  </a:cxn>
                  <a:cxn ang="0">
                    <a:pos x="36" y="14"/>
                  </a:cxn>
                  <a:cxn ang="0">
                    <a:pos x="39" y="16"/>
                  </a:cxn>
                  <a:cxn ang="0">
                    <a:pos x="42" y="16"/>
                  </a:cxn>
                  <a:cxn ang="0">
                    <a:pos x="45" y="11"/>
                  </a:cxn>
                  <a:cxn ang="0">
                    <a:pos x="45" y="8"/>
                  </a:cxn>
                </a:cxnLst>
                <a:rect l="0" t="0" r="r" b="b"/>
                <a:pathLst>
                  <a:path w="47" h="25">
                    <a:moveTo>
                      <a:pt x="45" y="8"/>
                    </a:moveTo>
                    <a:cubicBezTo>
                      <a:pt x="41" y="7"/>
                      <a:pt x="42" y="5"/>
                      <a:pt x="41" y="5"/>
                    </a:cubicBezTo>
                    <a:cubicBezTo>
                      <a:pt x="36" y="4"/>
                      <a:pt x="31" y="4"/>
                      <a:pt x="30" y="4"/>
                    </a:cubicBezTo>
                    <a:cubicBezTo>
                      <a:pt x="27" y="4"/>
                      <a:pt x="27" y="8"/>
                      <a:pt x="25" y="7"/>
                    </a:cubicBezTo>
                    <a:cubicBezTo>
                      <a:pt x="25" y="7"/>
                      <a:pt x="24" y="7"/>
                      <a:pt x="24" y="5"/>
                    </a:cubicBezTo>
                    <a:cubicBezTo>
                      <a:pt x="25" y="2"/>
                      <a:pt x="21" y="0"/>
                      <a:pt x="19" y="4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6" y="4"/>
                    </a:cubicBezTo>
                    <a:cubicBezTo>
                      <a:pt x="9" y="7"/>
                      <a:pt x="13" y="8"/>
                      <a:pt x="9" y="10"/>
                    </a:cubicBezTo>
                    <a:cubicBezTo>
                      <a:pt x="6" y="11"/>
                      <a:pt x="4" y="8"/>
                      <a:pt x="3" y="13"/>
                    </a:cubicBezTo>
                    <a:cubicBezTo>
                      <a:pt x="1" y="16"/>
                      <a:pt x="0" y="16"/>
                      <a:pt x="3" y="21"/>
                    </a:cubicBezTo>
                    <a:cubicBezTo>
                      <a:pt x="6" y="21"/>
                      <a:pt x="7" y="25"/>
                      <a:pt x="10" y="24"/>
                    </a:cubicBezTo>
                    <a:cubicBezTo>
                      <a:pt x="15" y="24"/>
                      <a:pt x="16" y="24"/>
                      <a:pt x="16" y="22"/>
                    </a:cubicBezTo>
                    <a:cubicBezTo>
                      <a:pt x="16" y="22"/>
                      <a:pt x="15" y="21"/>
                      <a:pt x="16" y="21"/>
                    </a:cubicBezTo>
                    <a:cubicBezTo>
                      <a:pt x="19" y="19"/>
                      <a:pt x="21" y="21"/>
                      <a:pt x="22" y="19"/>
                    </a:cubicBezTo>
                    <a:cubicBezTo>
                      <a:pt x="22" y="16"/>
                      <a:pt x="24" y="19"/>
                      <a:pt x="25" y="19"/>
                    </a:cubicBezTo>
                    <a:cubicBezTo>
                      <a:pt x="27" y="19"/>
                      <a:pt x="28" y="18"/>
                      <a:pt x="28" y="18"/>
                    </a:cubicBezTo>
                    <a:cubicBezTo>
                      <a:pt x="30" y="18"/>
                      <a:pt x="28" y="14"/>
                      <a:pt x="31" y="14"/>
                    </a:cubicBezTo>
                    <a:cubicBezTo>
                      <a:pt x="33" y="14"/>
                      <a:pt x="34" y="16"/>
                      <a:pt x="36" y="14"/>
                    </a:cubicBezTo>
                    <a:cubicBezTo>
                      <a:pt x="38" y="13"/>
                      <a:pt x="39" y="16"/>
                      <a:pt x="39" y="16"/>
                    </a:cubicBezTo>
                    <a:cubicBezTo>
                      <a:pt x="39" y="18"/>
                      <a:pt x="42" y="16"/>
                      <a:pt x="42" y="16"/>
                    </a:cubicBezTo>
                    <a:cubicBezTo>
                      <a:pt x="44" y="11"/>
                      <a:pt x="45" y="13"/>
                      <a:pt x="45" y="11"/>
                    </a:cubicBezTo>
                    <a:cubicBezTo>
                      <a:pt x="45" y="10"/>
                      <a:pt x="47" y="10"/>
                      <a:pt x="45" y="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8" name="Freeform 180"/>
              <p:cNvSpPr>
                <a:spLocks/>
              </p:cNvSpPr>
              <p:nvPr/>
            </p:nvSpPr>
            <p:spPr bwMode="auto">
              <a:xfrm>
                <a:off x="2908" y="2129"/>
                <a:ext cx="47" cy="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4" y="5"/>
                  </a:cxn>
                  <a:cxn ang="0">
                    <a:pos x="23" y="5"/>
                  </a:cxn>
                  <a:cxn ang="0">
                    <a:pos x="23" y="7"/>
                  </a:cxn>
                  <a:cxn ang="0">
                    <a:pos x="17" y="10"/>
                  </a:cxn>
                  <a:cxn ang="0">
                    <a:pos x="18" y="13"/>
                  </a:cxn>
                  <a:cxn ang="0">
                    <a:pos x="15" y="17"/>
                  </a:cxn>
                  <a:cxn ang="0">
                    <a:pos x="12" y="17"/>
                  </a:cxn>
                  <a:cxn ang="0">
                    <a:pos x="9" y="16"/>
                  </a:cxn>
                  <a:cxn ang="0">
                    <a:pos x="1" y="17"/>
                  </a:cxn>
                  <a:cxn ang="0">
                    <a:pos x="1" y="16"/>
                  </a:cxn>
                  <a:cxn ang="0">
                    <a:pos x="1" y="13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7" y="7"/>
                  </a:cxn>
                  <a:cxn ang="0">
                    <a:pos x="10" y="7"/>
                  </a:cxn>
                  <a:cxn ang="0">
                    <a:pos x="15" y="3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1" y="0"/>
                  </a:cxn>
                </a:cxnLst>
                <a:rect l="0" t="0" r="r" b="b"/>
                <a:pathLst>
                  <a:path w="24" h="19">
                    <a:moveTo>
                      <a:pt x="21" y="0"/>
                    </a:moveTo>
                    <a:cubicBezTo>
                      <a:pt x="24" y="2"/>
                      <a:pt x="23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5"/>
                      <a:pt x="23" y="7"/>
                      <a:pt x="23" y="7"/>
                    </a:cubicBezTo>
                    <a:cubicBezTo>
                      <a:pt x="21" y="8"/>
                      <a:pt x="18" y="8"/>
                      <a:pt x="17" y="10"/>
                    </a:cubicBezTo>
                    <a:cubicBezTo>
                      <a:pt x="17" y="10"/>
                      <a:pt x="18" y="11"/>
                      <a:pt x="18" y="13"/>
                    </a:cubicBezTo>
                    <a:cubicBezTo>
                      <a:pt x="18" y="14"/>
                      <a:pt x="15" y="14"/>
                      <a:pt x="15" y="17"/>
                    </a:cubicBezTo>
                    <a:cubicBezTo>
                      <a:pt x="15" y="19"/>
                      <a:pt x="13" y="17"/>
                      <a:pt x="12" y="17"/>
                    </a:cubicBezTo>
                    <a:cubicBezTo>
                      <a:pt x="10" y="16"/>
                      <a:pt x="12" y="19"/>
                      <a:pt x="9" y="16"/>
                    </a:cubicBezTo>
                    <a:cubicBezTo>
                      <a:pt x="7" y="14"/>
                      <a:pt x="10" y="17"/>
                      <a:pt x="1" y="17"/>
                    </a:cubicBezTo>
                    <a:cubicBezTo>
                      <a:pt x="1" y="16"/>
                      <a:pt x="1" y="17"/>
                      <a:pt x="1" y="16"/>
                    </a:cubicBezTo>
                    <a:cubicBezTo>
                      <a:pt x="4" y="16"/>
                      <a:pt x="3" y="14"/>
                      <a:pt x="1" y="13"/>
                    </a:cubicBezTo>
                    <a:cubicBezTo>
                      <a:pt x="0" y="13"/>
                      <a:pt x="0" y="11"/>
                      <a:pt x="1" y="10"/>
                    </a:cubicBezTo>
                    <a:cubicBezTo>
                      <a:pt x="3" y="8"/>
                      <a:pt x="0" y="10"/>
                      <a:pt x="0" y="8"/>
                    </a:cubicBezTo>
                    <a:cubicBezTo>
                      <a:pt x="0" y="7"/>
                      <a:pt x="1" y="7"/>
                      <a:pt x="1" y="5"/>
                    </a:cubicBezTo>
                    <a:cubicBezTo>
                      <a:pt x="6" y="5"/>
                      <a:pt x="4" y="7"/>
                      <a:pt x="7" y="7"/>
                    </a:cubicBezTo>
                    <a:cubicBezTo>
                      <a:pt x="9" y="5"/>
                      <a:pt x="7" y="8"/>
                      <a:pt x="10" y="7"/>
                    </a:cubicBezTo>
                    <a:cubicBezTo>
                      <a:pt x="12" y="3"/>
                      <a:pt x="12" y="3"/>
                      <a:pt x="15" y="3"/>
                    </a:cubicBezTo>
                    <a:cubicBezTo>
                      <a:pt x="18" y="5"/>
                      <a:pt x="17" y="3"/>
                      <a:pt x="18" y="3"/>
                    </a:cubicBezTo>
                    <a:cubicBezTo>
                      <a:pt x="21" y="3"/>
                      <a:pt x="21" y="3"/>
                      <a:pt x="21" y="2"/>
                    </a:cubicBezTo>
                    <a:cubicBezTo>
                      <a:pt x="20" y="0"/>
                      <a:pt x="21" y="2"/>
                      <a:pt x="21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59" name="Freeform 181"/>
              <p:cNvSpPr>
                <a:spLocks/>
              </p:cNvSpPr>
              <p:nvPr/>
            </p:nvSpPr>
            <p:spPr bwMode="auto">
              <a:xfrm>
                <a:off x="2908" y="2138"/>
                <a:ext cx="95" cy="94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41" y="17"/>
                  </a:cxn>
                  <a:cxn ang="0">
                    <a:pos x="36" y="17"/>
                  </a:cxn>
                  <a:cxn ang="0">
                    <a:pos x="30" y="16"/>
                  </a:cxn>
                  <a:cxn ang="0">
                    <a:pos x="24" y="16"/>
                  </a:cxn>
                  <a:cxn ang="0">
                    <a:pos x="21" y="17"/>
                  </a:cxn>
                  <a:cxn ang="0">
                    <a:pos x="20" y="21"/>
                  </a:cxn>
                  <a:cxn ang="0">
                    <a:pos x="21" y="25"/>
                  </a:cxn>
                  <a:cxn ang="0">
                    <a:pos x="21" y="27"/>
                  </a:cxn>
                  <a:cxn ang="0">
                    <a:pos x="29" y="35"/>
                  </a:cxn>
                  <a:cxn ang="0">
                    <a:pos x="32" y="38"/>
                  </a:cxn>
                  <a:cxn ang="0">
                    <a:pos x="33" y="41"/>
                  </a:cxn>
                  <a:cxn ang="0">
                    <a:pos x="35" y="42"/>
                  </a:cxn>
                  <a:cxn ang="0">
                    <a:pos x="39" y="45"/>
                  </a:cxn>
                  <a:cxn ang="0">
                    <a:pos x="42" y="48"/>
                  </a:cxn>
                  <a:cxn ang="0">
                    <a:pos x="39" y="47"/>
                  </a:cxn>
                  <a:cxn ang="0">
                    <a:pos x="33" y="44"/>
                  </a:cxn>
                  <a:cxn ang="0">
                    <a:pos x="32" y="41"/>
                  </a:cxn>
                  <a:cxn ang="0">
                    <a:pos x="23" y="35"/>
                  </a:cxn>
                  <a:cxn ang="0">
                    <a:pos x="17" y="30"/>
                  </a:cxn>
                  <a:cxn ang="0">
                    <a:pos x="13" y="24"/>
                  </a:cxn>
                  <a:cxn ang="0">
                    <a:pos x="9" y="14"/>
                  </a:cxn>
                  <a:cxn ang="0">
                    <a:pos x="4" y="21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9" y="11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8" y="8"/>
                  </a:cxn>
                  <a:cxn ang="0">
                    <a:pos x="17" y="5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32" y="7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4" y="14"/>
                  </a:cxn>
                  <a:cxn ang="0">
                    <a:pos x="47" y="16"/>
                  </a:cxn>
                  <a:cxn ang="0">
                    <a:pos x="44" y="19"/>
                  </a:cxn>
                </a:cxnLst>
                <a:rect l="0" t="0" r="r" b="b"/>
                <a:pathLst>
                  <a:path w="49" h="48">
                    <a:moveTo>
                      <a:pt x="44" y="19"/>
                    </a:moveTo>
                    <a:cubicBezTo>
                      <a:pt x="41" y="21"/>
                      <a:pt x="42" y="16"/>
                      <a:pt x="41" y="17"/>
                    </a:cubicBezTo>
                    <a:cubicBezTo>
                      <a:pt x="39" y="17"/>
                      <a:pt x="38" y="16"/>
                      <a:pt x="36" y="17"/>
                    </a:cubicBezTo>
                    <a:cubicBezTo>
                      <a:pt x="33" y="19"/>
                      <a:pt x="32" y="16"/>
                      <a:pt x="30" y="16"/>
                    </a:cubicBezTo>
                    <a:cubicBezTo>
                      <a:pt x="29" y="17"/>
                      <a:pt x="26" y="14"/>
                      <a:pt x="24" y="16"/>
                    </a:cubicBezTo>
                    <a:cubicBezTo>
                      <a:pt x="23" y="17"/>
                      <a:pt x="23" y="19"/>
                      <a:pt x="21" y="17"/>
                    </a:cubicBezTo>
                    <a:cubicBezTo>
                      <a:pt x="18" y="13"/>
                      <a:pt x="17" y="21"/>
                      <a:pt x="20" y="21"/>
                    </a:cubicBezTo>
                    <a:cubicBezTo>
                      <a:pt x="21" y="22"/>
                      <a:pt x="21" y="24"/>
                      <a:pt x="21" y="25"/>
                    </a:cubicBezTo>
                    <a:cubicBezTo>
                      <a:pt x="23" y="25"/>
                      <a:pt x="20" y="27"/>
                      <a:pt x="21" y="27"/>
                    </a:cubicBezTo>
                    <a:cubicBezTo>
                      <a:pt x="23" y="27"/>
                      <a:pt x="27" y="35"/>
                      <a:pt x="29" y="35"/>
                    </a:cubicBezTo>
                    <a:cubicBezTo>
                      <a:pt x="30" y="36"/>
                      <a:pt x="29" y="38"/>
                      <a:pt x="32" y="38"/>
                    </a:cubicBezTo>
                    <a:cubicBezTo>
                      <a:pt x="33" y="39"/>
                      <a:pt x="33" y="41"/>
                      <a:pt x="33" y="41"/>
                    </a:cubicBezTo>
                    <a:cubicBezTo>
                      <a:pt x="33" y="42"/>
                      <a:pt x="35" y="41"/>
                      <a:pt x="35" y="42"/>
                    </a:cubicBezTo>
                    <a:cubicBezTo>
                      <a:pt x="36" y="44"/>
                      <a:pt x="38" y="45"/>
                      <a:pt x="39" y="45"/>
                    </a:cubicBezTo>
                    <a:cubicBezTo>
                      <a:pt x="39" y="47"/>
                      <a:pt x="44" y="47"/>
                      <a:pt x="42" y="48"/>
                    </a:cubicBezTo>
                    <a:cubicBezTo>
                      <a:pt x="41" y="47"/>
                      <a:pt x="41" y="47"/>
                      <a:pt x="39" y="47"/>
                    </a:cubicBezTo>
                    <a:cubicBezTo>
                      <a:pt x="38" y="48"/>
                      <a:pt x="39" y="45"/>
                      <a:pt x="33" y="44"/>
                    </a:cubicBezTo>
                    <a:cubicBezTo>
                      <a:pt x="27" y="41"/>
                      <a:pt x="27" y="39"/>
                      <a:pt x="32" y="41"/>
                    </a:cubicBezTo>
                    <a:cubicBezTo>
                      <a:pt x="29" y="38"/>
                      <a:pt x="26" y="35"/>
                      <a:pt x="23" y="35"/>
                    </a:cubicBezTo>
                    <a:cubicBezTo>
                      <a:pt x="18" y="36"/>
                      <a:pt x="23" y="35"/>
                      <a:pt x="17" y="30"/>
                    </a:cubicBezTo>
                    <a:cubicBezTo>
                      <a:pt x="10" y="25"/>
                      <a:pt x="17" y="28"/>
                      <a:pt x="13" y="24"/>
                    </a:cubicBezTo>
                    <a:cubicBezTo>
                      <a:pt x="9" y="21"/>
                      <a:pt x="13" y="19"/>
                      <a:pt x="9" y="14"/>
                    </a:cubicBezTo>
                    <a:cubicBezTo>
                      <a:pt x="6" y="13"/>
                      <a:pt x="6" y="17"/>
                      <a:pt x="4" y="21"/>
                    </a:cubicBezTo>
                    <a:cubicBezTo>
                      <a:pt x="4" y="2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0" y="13"/>
                      <a:pt x="7" y="10"/>
                      <a:pt x="9" y="11"/>
                    </a:cubicBezTo>
                    <a:cubicBezTo>
                      <a:pt x="12" y="14"/>
                      <a:pt x="10" y="11"/>
                      <a:pt x="12" y="13"/>
                    </a:cubicBezTo>
                    <a:cubicBezTo>
                      <a:pt x="13" y="13"/>
                      <a:pt x="15" y="14"/>
                      <a:pt x="15" y="13"/>
                    </a:cubicBezTo>
                    <a:cubicBezTo>
                      <a:pt x="15" y="10"/>
                      <a:pt x="18" y="10"/>
                      <a:pt x="18" y="8"/>
                    </a:cubicBezTo>
                    <a:cubicBezTo>
                      <a:pt x="18" y="7"/>
                      <a:pt x="17" y="5"/>
                      <a:pt x="17" y="5"/>
                    </a:cubicBezTo>
                    <a:cubicBezTo>
                      <a:pt x="18" y="4"/>
                      <a:pt x="21" y="4"/>
                      <a:pt x="23" y="2"/>
                    </a:cubicBezTo>
                    <a:cubicBezTo>
                      <a:pt x="23" y="2"/>
                      <a:pt x="21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2" y="5"/>
                      <a:pt x="30" y="7"/>
                      <a:pt x="32" y="7"/>
                    </a:cubicBezTo>
                    <a:cubicBezTo>
                      <a:pt x="33" y="7"/>
                      <a:pt x="36" y="10"/>
                      <a:pt x="39" y="10"/>
                    </a:cubicBezTo>
                    <a:cubicBezTo>
                      <a:pt x="41" y="10"/>
                      <a:pt x="41" y="7"/>
                      <a:pt x="42" y="8"/>
                    </a:cubicBezTo>
                    <a:cubicBezTo>
                      <a:pt x="44" y="10"/>
                      <a:pt x="44" y="13"/>
                      <a:pt x="44" y="14"/>
                    </a:cubicBezTo>
                    <a:cubicBezTo>
                      <a:pt x="47" y="16"/>
                      <a:pt x="49" y="14"/>
                      <a:pt x="47" y="16"/>
                    </a:cubicBezTo>
                    <a:cubicBezTo>
                      <a:pt x="47" y="17"/>
                      <a:pt x="46" y="16"/>
                      <a:pt x="44" y="1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0" name="Freeform 182"/>
              <p:cNvSpPr>
                <a:spLocks/>
              </p:cNvSpPr>
              <p:nvPr/>
            </p:nvSpPr>
            <p:spPr bwMode="auto">
              <a:xfrm>
                <a:off x="2939" y="2162"/>
                <a:ext cx="66" cy="64"/>
              </a:xfrm>
              <a:custGeom>
                <a:avLst/>
                <a:gdLst/>
                <a:ahLst/>
                <a:cxnLst>
                  <a:cxn ang="0">
                    <a:pos x="29" y="22"/>
                  </a:cxn>
                  <a:cxn ang="0">
                    <a:pos x="33" y="22"/>
                  </a:cxn>
                  <a:cxn ang="0">
                    <a:pos x="29" y="18"/>
                  </a:cxn>
                  <a:cxn ang="0">
                    <a:pos x="33" y="18"/>
                  </a:cxn>
                  <a:cxn ang="0">
                    <a:pos x="29" y="11"/>
                  </a:cxn>
                  <a:cxn ang="0">
                    <a:pos x="28" y="7"/>
                  </a:cxn>
                  <a:cxn ang="0">
                    <a:pos x="25" y="5"/>
                  </a:cxn>
                  <a:cxn ang="0">
                    <a:pos x="20" y="5"/>
                  </a:cxn>
                  <a:cxn ang="0">
                    <a:pos x="14" y="4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13" y="22"/>
                  </a:cxn>
                  <a:cxn ang="0">
                    <a:pos x="16" y="26"/>
                  </a:cxn>
                  <a:cxn ang="0">
                    <a:pos x="17" y="29"/>
                  </a:cxn>
                  <a:cxn ang="0">
                    <a:pos x="19" y="30"/>
                  </a:cxn>
                  <a:cxn ang="0">
                    <a:pos x="23" y="33"/>
                  </a:cxn>
                  <a:cxn ang="0">
                    <a:pos x="25" y="29"/>
                  </a:cxn>
                  <a:cxn ang="0">
                    <a:pos x="26" y="26"/>
                  </a:cxn>
                  <a:cxn ang="0">
                    <a:pos x="28" y="26"/>
                  </a:cxn>
                  <a:cxn ang="0">
                    <a:pos x="29" y="22"/>
                  </a:cxn>
                </a:cxnLst>
                <a:rect l="0" t="0" r="r" b="b"/>
                <a:pathLst>
                  <a:path w="34" h="33">
                    <a:moveTo>
                      <a:pt x="29" y="22"/>
                    </a:moveTo>
                    <a:cubicBezTo>
                      <a:pt x="31" y="21"/>
                      <a:pt x="31" y="22"/>
                      <a:pt x="33" y="22"/>
                    </a:cubicBezTo>
                    <a:cubicBezTo>
                      <a:pt x="33" y="21"/>
                      <a:pt x="29" y="18"/>
                      <a:pt x="29" y="18"/>
                    </a:cubicBezTo>
                    <a:cubicBezTo>
                      <a:pt x="31" y="16"/>
                      <a:pt x="31" y="19"/>
                      <a:pt x="33" y="18"/>
                    </a:cubicBezTo>
                    <a:cubicBezTo>
                      <a:pt x="34" y="16"/>
                      <a:pt x="28" y="15"/>
                      <a:pt x="29" y="11"/>
                    </a:cubicBezTo>
                    <a:cubicBezTo>
                      <a:pt x="31" y="7"/>
                      <a:pt x="33" y="7"/>
                      <a:pt x="28" y="7"/>
                    </a:cubicBezTo>
                    <a:cubicBezTo>
                      <a:pt x="25" y="8"/>
                      <a:pt x="26" y="4"/>
                      <a:pt x="25" y="5"/>
                    </a:cubicBezTo>
                    <a:cubicBezTo>
                      <a:pt x="23" y="5"/>
                      <a:pt x="22" y="4"/>
                      <a:pt x="20" y="5"/>
                    </a:cubicBezTo>
                    <a:cubicBezTo>
                      <a:pt x="17" y="7"/>
                      <a:pt x="16" y="4"/>
                      <a:pt x="14" y="4"/>
                    </a:cubicBezTo>
                    <a:cubicBezTo>
                      <a:pt x="13" y="5"/>
                      <a:pt x="9" y="2"/>
                      <a:pt x="8" y="4"/>
                    </a:cubicBezTo>
                    <a:cubicBezTo>
                      <a:pt x="6" y="5"/>
                      <a:pt x="6" y="7"/>
                      <a:pt x="5" y="5"/>
                    </a:cubicBezTo>
                    <a:cubicBezTo>
                      <a:pt x="2" y="0"/>
                      <a:pt x="0" y="8"/>
                      <a:pt x="3" y="8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6" y="13"/>
                      <a:pt x="3" y="15"/>
                      <a:pt x="5" y="15"/>
                    </a:cubicBezTo>
                    <a:cubicBezTo>
                      <a:pt x="6" y="15"/>
                      <a:pt x="11" y="22"/>
                      <a:pt x="13" y="22"/>
                    </a:cubicBezTo>
                    <a:cubicBezTo>
                      <a:pt x="14" y="24"/>
                      <a:pt x="13" y="26"/>
                      <a:pt x="16" y="26"/>
                    </a:cubicBezTo>
                    <a:cubicBezTo>
                      <a:pt x="17" y="27"/>
                      <a:pt x="17" y="29"/>
                      <a:pt x="17" y="29"/>
                    </a:cubicBezTo>
                    <a:cubicBezTo>
                      <a:pt x="17" y="30"/>
                      <a:pt x="19" y="29"/>
                      <a:pt x="19" y="30"/>
                    </a:cubicBezTo>
                    <a:cubicBezTo>
                      <a:pt x="20" y="32"/>
                      <a:pt x="22" y="33"/>
                      <a:pt x="23" y="33"/>
                    </a:cubicBezTo>
                    <a:cubicBezTo>
                      <a:pt x="26" y="32"/>
                      <a:pt x="22" y="30"/>
                      <a:pt x="25" y="29"/>
                    </a:cubicBezTo>
                    <a:cubicBezTo>
                      <a:pt x="26" y="27"/>
                      <a:pt x="25" y="26"/>
                      <a:pt x="26" y="26"/>
                    </a:cubicBezTo>
                    <a:cubicBezTo>
                      <a:pt x="28" y="24"/>
                      <a:pt x="28" y="27"/>
                      <a:pt x="28" y="26"/>
                    </a:cubicBezTo>
                    <a:cubicBezTo>
                      <a:pt x="29" y="26"/>
                      <a:pt x="25" y="21"/>
                      <a:pt x="29" y="2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1" name="Freeform 183"/>
              <p:cNvSpPr>
                <a:spLocks/>
              </p:cNvSpPr>
              <p:nvPr/>
            </p:nvSpPr>
            <p:spPr bwMode="auto">
              <a:xfrm>
                <a:off x="2982" y="2202"/>
                <a:ext cx="33" cy="39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7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7" y="1"/>
                  </a:cxn>
                </a:cxnLst>
                <a:rect l="0" t="0" r="r" b="b"/>
                <a:pathLst>
                  <a:path w="17" h="20">
                    <a:moveTo>
                      <a:pt x="7" y="1"/>
                    </a:moveTo>
                    <a:cubicBezTo>
                      <a:pt x="10" y="6"/>
                      <a:pt x="17" y="8"/>
                      <a:pt x="17" y="9"/>
                    </a:cubicBezTo>
                    <a:cubicBezTo>
                      <a:pt x="17" y="11"/>
                      <a:pt x="12" y="11"/>
                      <a:pt x="14" y="11"/>
                    </a:cubicBezTo>
                    <a:cubicBezTo>
                      <a:pt x="15" y="12"/>
                      <a:pt x="14" y="12"/>
                      <a:pt x="15" y="12"/>
                    </a:cubicBezTo>
                    <a:cubicBezTo>
                      <a:pt x="12" y="14"/>
                      <a:pt x="12" y="14"/>
                      <a:pt x="12" y="12"/>
                    </a:cubicBezTo>
                    <a:cubicBezTo>
                      <a:pt x="12" y="9"/>
                      <a:pt x="10" y="14"/>
                      <a:pt x="9" y="15"/>
                    </a:cubicBezTo>
                    <a:cubicBezTo>
                      <a:pt x="7" y="18"/>
                      <a:pt x="10" y="17"/>
                      <a:pt x="9" y="20"/>
                    </a:cubicBezTo>
                    <a:cubicBezTo>
                      <a:pt x="6" y="20"/>
                      <a:pt x="7" y="20"/>
                      <a:pt x="6" y="17"/>
                    </a:cubicBezTo>
                    <a:cubicBezTo>
                      <a:pt x="6" y="15"/>
                      <a:pt x="4" y="15"/>
                      <a:pt x="4" y="15"/>
                    </a:cubicBezTo>
                    <a:cubicBezTo>
                      <a:pt x="6" y="14"/>
                      <a:pt x="1" y="14"/>
                      <a:pt x="1" y="12"/>
                    </a:cubicBezTo>
                    <a:cubicBezTo>
                      <a:pt x="4" y="11"/>
                      <a:pt x="0" y="9"/>
                      <a:pt x="3" y="8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7" y="5"/>
                      <a:pt x="3" y="0"/>
                      <a:pt x="7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2" name="Freeform 184"/>
              <p:cNvSpPr>
                <a:spLocks noEditPoints="1"/>
              </p:cNvSpPr>
              <p:nvPr/>
            </p:nvSpPr>
            <p:spPr bwMode="auto">
              <a:xfrm>
                <a:off x="2825" y="1873"/>
                <a:ext cx="112" cy="81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1" y="30"/>
                  </a:cxn>
                  <a:cxn ang="0">
                    <a:pos x="0" y="19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18" y="11"/>
                  </a:cxn>
                  <a:cxn ang="0">
                    <a:pos x="20" y="17"/>
                  </a:cxn>
                  <a:cxn ang="0">
                    <a:pos x="21" y="21"/>
                  </a:cxn>
                  <a:cxn ang="0">
                    <a:pos x="18" y="19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12" y="35"/>
                  </a:cxn>
                  <a:cxn ang="0">
                    <a:pos x="15" y="38"/>
                  </a:cxn>
                  <a:cxn ang="0">
                    <a:pos x="10" y="38"/>
                  </a:cxn>
                  <a:cxn ang="0">
                    <a:pos x="4" y="38"/>
                  </a:cxn>
                  <a:cxn ang="0">
                    <a:pos x="53" y="31"/>
                  </a:cxn>
                  <a:cxn ang="0">
                    <a:pos x="53" y="31"/>
                  </a:cxn>
                  <a:cxn ang="0">
                    <a:pos x="24" y="7"/>
                  </a:cxn>
                  <a:cxn ang="0">
                    <a:pos x="21" y="30"/>
                  </a:cxn>
                  <a:cxn ang="0">
                    <a:pos x="18" y="28"/>
                  </a:cxn>
                  <a:cxn ang="0">
                    <a:pos x="13" y="30"/>
                  </a:cxn>
                  <a:cxn ang="0">
                    <a:pos x="16" y="33"/>
                  </a:cxn>
                  <a:cxn ang="0">
                    <a:pos x="21" y="35"/>
                  </a:cxn>
                  <a:cxn ang="0">
                    <a:pos x="20" y="27"/>
                  </a:cxn>
                  <a:cxn ang="0">
                    <a:pos x="20" y="27"/>
                  </a:cxn>
                  <a:cxn ang="0">
                    <a:pos x="21" y="36"/>
                  </a:cxn>
                  <a:cxn ang="0">
                    <a:pos x="23" y="35"/>
                  </a:cxn>
                  <a:cxn ang="0">
                    <a:pos x="30" y="39"/>
                  </a:cxn>
                  <a:cxn ang="0">
                    <a:pos x="26" y="36"/>
                  </a:cxn>
                  <a:cxn ang="0">
                    <a:pos x="29" y="41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3" y="31"/>
                  </a:cxn>
                  <a:cxn ang="0">
                    <a:pos x="36" y="24"/>
                  </a:cxn>
                  <a:cxn ang="0">
                    <a:pos x="30" y="24"/>
                  </a:cxn>
                  <a:cxn ang="0">
                    <a:pos x="29" y="25"/>
                  </a:cxn>
                  <a:cxn ang="0">
                    <a:pos x="26" y="24"/>
                  </a:cxn>
                  <a:cxn ang="0">
                    <a:pos x="23" y="27"/>
                  </a:cxn>
                  <a:cxn ang="0">
                    <a:pos x="24" y="31"/>
                  </a:cxn>
                  <a:cxn ang="0">
                    <a:pos x="27" y="33"/>
                  </a:cxn>
                  <a:cxn ang="0">
                    <a:pos x="29" y="35"/>
                  </a:cxn>
                  <a:cxn ang="0">
                    <a:pos x="30" y="38"/>
                  </a:cxn>
                  <a:cxn ang="0">
                    <a:pos x="32" y="39"/>
                  </a:cxn>
                  <a:cxn ang="0">
                    <a:pos x="35" y="36"/>
                  </a:cxn>
                </a:cxnLst>
                <a:rect l="0" t="0" r="r" b="b"/>
                <a:pathLst>
                  <a:path w="58" h="42">
                    <a:moveTo>
                      <a:pt x="3" y="35"/>
                    </a:moveTo>
                    <a:cubicBezTo>
                      <a:pt x="3" y="31"/>
                      <a:pt x="4" y="36"/>
                      <a:pt x="4" y="33"/>
                    </a:cubicBezTo>
                    <a:cubicBezTo>
                      <a:pt x="4" y="30"/>
                      <a:pt x="3" y="31"/>
                      <a:pt x="3" y="30"/>
                    </a:cubicBezTo>
                    <a:cubicBezTo>
                      <a:pt x="1" y="28"/>
                      <a:pt x="3" y="31"/>
                      <a:pt x="1" y="30"/>
                    </a:cubicBezTo>
                    <a:cubicBezTo>
                      <a:pt x="0" y="28"/>
                      <a:pt x="0" y="30"/>
                      <a:pt x="0" y="28"/>
                    </a:cubicBezTo>
                    <a:cubicBezTo>
                      <a:pt x="1" y="25"/>
                      <a:pt x="0" y="24"/>
                      <a:pt x="0" y="19"/>
                    </a:cubicBezTo>
                    <a:cubicBezTo>
                      <a:pt x="1" y="14"/>
                      <a:pt x="1" y="8"/>
                      <a:pt x="7" y="8"/>
                    </a:cubicBezTo>
                    <a:cubicBezTo>
                      <a:pt x="13" y="10"/>
                      <a:pt x="13" y="3"/>
                      <a:pt x="16" y="3"/>
                    </a:cubicBezTo>
                    <a:cubicBezTo>
                      <a:pt x="20" y="3"/>
                      <a:pt x="20" y="0"/>
                      <a:pt x="20" y="0"/>
                    </a:cubicBezTo>
                    <a:cubicBezTo>
                      <a:pt x="21" y="2"/>
                      <a:pt x="18" y="2"/>
                      <a:pt x="20" y="5"/>
                    </a:cubicBezTo>
                    <a:cubicBezTo>
                      <a:pt x="20" y="7"/>
                      <a:pt x="20" y="8"/>
                      <a:pt x="20" y="8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6" y="13"/>
                      <a:pt x="20" y="14"/>
                      <a:pt x="18" y="16"/>
                    </a:cubicBezTo>
                    <a:cubicBezTo>
                      <a:pt x="16" y="17"/>
                      <a:pt x="18" y="16"/>
                      <a:pt x="20" y="17"/>
                    </a:cubicBezTo>
                    <a:cubicBezTo>
                      <a:pt x="20" y="17"/>
                      <a:pt x="24" y="16"/>
                      <a:pt x="23" y="19"/>
                    </a:cubicBezTo>
                    <a:cubicBezTo>
                      <a:pt x="23" y="21"/>
                      <a:pt x="21" y="22"/>
                      <a:pt x="21" y="21"/>
                    </a:cubicBezTo>
                    <a:cubicBezTo>
                      <a:pt x="20" y="21"/>
                      <a:pt x="20" y="22"/>
                      <a:pt x="20" y="22"/>
                    </a:cubicBezTo>
                    <a:cubicBezTo>
                      <a:pt x="18" y="21"/>
                      <a:pt x="20" y="19"/>
                      <a:pt x="18" y="19"/>
                    </a:cubicBezTo>
                    <a:cubicBezTo>
                      <a:pt x="16" y="19"/>
                      <a:pt x="18" y="24"/>
                      <a:pt x="16" y="25"/>
                    </a:cubicBezTo>
                    <a:cubicBezTo>
                      <a:pt x="16" y="27"/>
                      <a:pt x="13" y="24"/>
                      <a:pt x="15" y="25"/>
                    </a:cubicBezTo>
                    <a:cubicBezTo>
                      <a:pt x="16" y="27"/>
                      <a:pt x="13" y="27"/>
                      <a:pt x="13" y="28"/>
                    </a:cubicBezTo>
                    <a:cubicBezTo>
                      <a:pt x="15" y="28"/>
                      <a:pt x="10" y="28"/>
                      <a:pt x="12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3"/>
                      <a:pt x="10" y="33"/>
                      <a:pt x="12" y="35"/>
                    </a:cubicBezTo>
                    <a:cubicBezTo>
                      <a:pt x="12" y="36"/>
                      <a:pt x="12" y="35"/>
                      <a:pt x="15" y="36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3" y="36"/>
                      <a:pt x="13" y="38"/>
                      <a:pt x="13" y="38"/>
                    </a:cubicBezTo>
                    <a:cubicBezTo>
                      <a:pt x="12" y="38"/>
                      <a:pt x="12" y="36"/>
                      <a:pt x="10" y="38"/>
                    </a:cubicBezTo>
                    <a:cubicBezTo>
                      <a:pt x="10" y="38"/>
                      <a:pt x="9" y="38"/>
                      <a:pt x="7" y="38"/>
                    </a:cubicBezTo>
                    <a:cubicBezTo>
                      <a:pt x="6" y="36"/>
                      <a:pt x="6" y="38"/>
                      <a:pt x="4" y="38"/>
                    </a:cubicBezTo>
                    <a:cubicBezTo>
                      <a:pt x="4" y="31"/>
                      <a:pt x="3" y="36"/>
                      <a:pt x="3" y="35"/>
                    </a:cubicBezTo>
                    <a:close/>
                    <a:moveTo>
                      <a:pt x="53" y="31"/>
                    </a:moveTo>
                    <a:cubicBezTo>
                      <a:pt x="55" y="31"/>
                      <a:pt x="58" y="35"/>
                      <a:pt x="56" y="36"/>
                    </a:cubicBezTo>
                    <a:cubicBezTo>
                      <a:pt x="53" y="36"/>
                      <a:pt x="52" y="33"/>
                      <a:pt x="53" y="31"/>
                    </a:cubicBezTo>
                    <a:close/>
                    <a:moveTo>
                      <a:pt x="23" y="7"/>
                    </a:moveTo>
                    <a:cubicBezTo>
                      <a:pt x="23" y="7"/>
                      <a:pt x="26" y="7"/>
                      <a:pt x="24" y="7"/>
                    </a:cubicBezTo>
                    <a:cubicBezTo>
                      <a:pt x="24" y="8"/>
                      <a:pt x="23" y="8"/>
                      <a:pt x="23" y="7"/>
                    </a:cubicBezTo>
                    <a:close/>
                    <a:moveTo>
                      <a:pt x="21" y="30"/>
                    </a:move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0"/>
                      <a:pt x="20" y="30"/>
                      <a:pt x="18" y="28"/>
                    </a:cubicBezTo>
                    <a:cubicBezTo>
                      <a:pt x="18" y="28"/>
                      <a:pt x="15" y="30"/>
                      <a:pt x="13" y="30"/>
                    </a:cubicBezTo>
                    <a:cubicBezTo>
                      <a:pt x="13" y="28"/>
                      <a:pt x="12" y="30"/>
                      <a:pt x="13" y="30"/>
                    </a:cubicBezTo>
                    <a:cubicBezTo>
                      <a:pt x="15" y="31"/>
                      <a:pt x="15" y="31"/>
                      <a:pt x="15" y="33"/>
                    </a:cubicBezTo>
                    <a:cubicBezTo>
                      <a:pt x="15" y="35"/>
                      <a:pt x="15" y="33"/>
                      <a:pt x="16" y="33"/>
                    </a:cubicBezTo>
                    <a:cubicBezTo>
                      <a:pt x="16" y="35"/>
                      <a:pt x="15" y="35"/>
                      <a:pt x="16" y="35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3" y="33"/>
                      <a:pt x="21" y="31"/>
                      <a:pt x="21" y="30"/>
                    </a:cubicBezTo>
                    <a:close/>
                    <a:moveTo>
                      <a:pt x="20" y="27"/>
                    </a:move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5"/>
                      <a:pt x="20" y="27"/>
                      <a:pt x="20" y="27"/>
                    </a:cubicBezTo>
                    <a:close/>
                    <a:moveTo>
                      <a:pt x="23" y="35"/>
                    </a:moveTo>
                    <a:cubicBezTo>
                      <a:pt x="23" y="35"/>
                      <a:pt x="21" y="35"/>
                      <a:pt x="21" y="36"/>
                    </a:cubicBezTo>
                    <a:cubicBezTo>
                      <a:pt x="21" y="36"/>
                      <a:pt x="20" y="38"/>
                      <a:pt x="20" y="39"/>
                    </a:cubicBezTo>
                    <a:cubicBezTo>
                      <a:pt x="21" y="41"/>
                      <a:pt x="21" y="36"/>
                      <a:pt x="23" y="35"/>
                    </a:cubicBezTo>
                    <a:close/>
                    <a:moveTo>
                      <a:pt x="29" y="41"/>
                    </a:moveTo>
                    <a:cubicBezTo>
                      <a:pt x="30" y="41"/>
                      <a:pt x="30" y="39"/>
                      <a:pt x="30" y="39"/>
                    </a:cubicBezTo>
                    <a:cubicBezTo>
                      <a:pt x="29" y="38"/>
                      <a:pt x="29" y="36"/>
                      <a:pt x="29" y="38"/>
                    </a:cubicBezTo>
                    <a:cubicBezTo>
                      <a:pt x="29" y="38"/>
                      <a:pt x="27" y="38"/>
                      <a:pt x="26" y="36"/>
                    </a:cubicBezTo>
                    <a:cubicBezTo>
                      <a:pt x="24" y="36"/>
                      <a:pt x="24" y="38"/>
                      <a:pt x="24" y="38"/>
                    </a:cubicBezTo>
                    <a:cubicBezTo>
                      <a:pt x="23" y="39"/>
                      <a:pt x="27" y="41"/>
                      <a:pt x="29" y="41"/>
                    </a:cubicBezTo>
                    <a:close/>
                    <a:moveTo>
                      <a:pt x="32" y="39"/>
                    </a:moveTo>
                    <a:cubicBezTo>
                      <a:pt x="33" y="38"/>
                      <a:pt x="32" y="38"/>
                      <a:pt x="32" y="38"/>
                    </a:cubicBezTo>
                    <a:cubicBezTo>
                      <a:pt x="30" y="36"/>
                      <a:pt x="30" y="36"/>
                      <a:pt x="32" y="36"/>
                    </a:cubicBezTo>
                    <a:cubicBezTo>
                      <a:pt x="32" y="36"/>
                      <a:pt x="33" y="36"/>
                      <a:pt x="32" y="35"/>
                    </a:cubicBezTo>
                    <a:cubicBezTo>
                      <a:pt x="32" y="33"/>
                      <a:pt x="32" y="33"/>
                      <a:pt x="33" y="33"/>
                    </a:cubicBezTo>
                    <a:cubicBezTo>
                      <a:pt x="35" y="33"/>
                      <a:pt x="35" y="31"/>
                      <a:pt x="33" y="31"/>
                    </a:cubicBezTo>
                    <a:cubicBezTo>
                      <a:pt x="32" y="30"/>
                      <a:pt x="33" y="28"/>
                      <a:pt x="35" y="28"/>
                    </a:cubicBezTo>
                    <a:cubicBezTo>
                      <a:pt x="36" y="28"/>
                      <a:pt x="35" y="25"/>
                      <a:pt x="36" y="24"/>
                    </a:cubicBezTo>
                    <a:cubicBezTo>
                      <a:pt x="36" y="22"/>
                      <a:pt x="35" y="22"/>
                      <a:pt x="33" y="22"/>
                    </a:cubicBezTo>
                    <a:cubicBezTo>
                      <a:pt x="32" y="21"/>
                      <a:pt x="30" y="24"/>
                      <a:pt x="30" y="24"/>
                    </a:cubicBezTo>
                    <a:cubicBezTo>
                      <a:pt x="30" y="25"/>
                      <a:pt x="30" y="25"/>
                      <a:pt x="30" y="27"/>
                    </a:cubicBezTo>
                    <a:cubicBezTo>
                      <a:pt x="30" y="28"/>
                      <a:pt x="29" y="27"/>
                      <a:pt x="29" y="25"/>
                    </a:cubicBezTo>
                    <a:cubicBezTo>
                      <a:pt x="29" y="25"/>
                      <a:pt x="30" y="24"/>
                      <a:pt x="29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4" y="24"/>
                      <a:pt x="29" y="24"/>
                      <a:pt x="26" y="27"/>
                    </a:cubicBezTo>
                    <a:cubicBezTo>
                      <a:pt x="24" y="27"/>
                      <a:pt x="23" y="27"/>
                      <a:pt x="23" y="27"/>
                    </a:cubicBezTo>
                    <a:cubicBezTo>
                      <a:pt x="21" y="27"/>
                      <a:pt x="24" y="28"/>
                      <a:pt x="24" y="28"/>
                    </a:cubicBezTo>
                    <a:cubicBezTo>
                      <a:pt x="24" y="30"/>
                      <a:pt x="26" y="30"/>
                      <a:pt x="24" y="31"/>
                    </a:cubicBezTo>
                    <a:cubicBezTo>
                      <a:pt x="23" y="31"/>
                      <a:pt x="26" y="31"/>
                      <a:pt x="26" y="33"/>
                    </a:cubicBezTo>
                    <a:cubicBezTo>
                      <a:pt x="26" y="35"/>
                      <a:pt x="26" y="33"/>
                      <a:pt x="27" y="33"/>
                    </a:cubicBezTo>
                    <a:cubicBezTo>
                      <a:pt x="29" y="35"/>
                      <a:pt x="29" y="33"/>
                      <a:pt x="29" y="35"/>
                    </a:cubicBezTo>
                    <a:cubicBezTo>
                      <a:pt x="29" y="36"/>
                      <a:pt x="29" y="35"/>
                      <a:pt x="29" y="35"/>
                    </a:cubicBezTo>
                    <a:cubicBezTo>
                      <a:pt x="27" y="36"/>
                      <a:pt x="30" y="36"/>
                      <a:pt x="29" y="36"/>
                    </a:cubicBezTo>
                    <a:cubicBezTo>
                      <a:pt x="29" y="36"/>
                      <a:pt x="29" y="38"/>
                      <a:pt x="30" y="38"/>
                    </a:cubicBezTo>
                    <a:cubicBezTo>
                      <a:pt x="30" y="39"/>
                      <a:pt x="30" y="41"/>
                      <a:pt x="32" y="41"/>
                    </a:cubicBezTo>
                    <a:cubicBezTo>
                      <a:pt x="32" y="42"/>
                      <a:pt x="32" y="39"/>
                      <a:pt x="32" y="39"/>
                    </a:cubicBezTo>
                    <a:close/>
                    <a:moveTo>
                      <a:pt x="33" y="36"/>
                    </a:moveTo>
                    <a:cubicBezTo>
                      <a:pt x="33" y="36"/>
                      <a:pt x="33" y="35"/>
                      <a:pt x="35" y="36"/>
                    </a:cubicBezTo>
                    <a:cubicBezTo>
                      <a:pt x="36" y="36"/>
                      <a:pt x="32" y="38"/>
                      <a:pt x="33" y="36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3" name="Freeform 185"/>
              <p:cNvSpPr>
                <a:spLocks noEditPoints="1"/>
              </p:cNvSpPr>
              <p:nvPr/>
            </p:nvSpPr>
            <p:spPr bwMode="auto">
              <a:xfrm>
                <a:off x="2790" y="1943"/>
                <a:ext cx="143" cy="178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57" y="90"/>
                  </a:cxn>
                  <a:cxn ang="0">
                    <a:pos x="51" y="87"/>
                  </a:cxn>
                  <a:cxn ang="0">
                    <a:pos x="41" y="90"/>
                  </a:cxn>
                  <a:cxn ang="0">
                    <a:pos x="36" y="92"/>
                  </a:cxn>
                  <a:cxn ang="0">
                    <a:pos x="26" y="89"/>
                  </a:cxn>
                  <a:cxn ang="0">
                    <a:pos x="20" y="89"/>
                  </a:cxn>
                  <a:cxn ang="0">
                    <a:pos x="18" y="73"/>
                  </a:cxn>
                  <a:cxn ang="0">
                    <a:pos x="9" y="70"/>
                  </a:cxn>
                  <a:cxn ang="0">
                    <a:pos x="6" y="62"/>
                  </a:cxn>
                  <a:cxn ang="0">
                    <a:pos x="4" y="55"/>
                  </a:cxn>
                  <a:cxn ang="0">
                    <a:pos x="1" y="48"/>
                  </a:cxn>
                  <a:cxn ang="0">
                    <a:pos x="3" y="42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2" y="22"/>
                  </a:cxn>
                  <a:cxn ang="0">
                    <a:pos x="15" y="16"/>
                  </a:cxn>
                  <a:cxn ang="0">
                    <a:pos x="21" y="17"/>
                  </a:cxn>
                  <a:cxn ang="0">
                    <a:pos x="23" y="14"/>
                  </a:cxn>
                  <a:cxn ang="0">
                    <a:pos x="26" y="13"/>
                  </a:cxn>
                  <a:cxn ang="0">
                    <a:pos x="24" y="10"/>
                  </a:cxn>
                  <a:cxn ang="0">
                    <a:pos x="26" y="5"/>
                  </a:cxn>
                  <a:cxn ang="0">
                    <a:pos x="26" y="2"/>
                  </a:cxn>
                  <a:cxn ang="0">
                    <a:pos x="32" y="2"/>
                  </a:cxn>
                  <a:cxn ang="0">
                    <a:pos x="33" y="7"/>
                  </a:cxn>
                  <a:cxn ang="0">
                    <a:pos x="41" y="8"/>
                  </a:cxn>
                  <a:cxn ang="0">
                    <a:pos x="39" y="13"/>
                  </a:cxn>
                  <a:cxn ang="0">
                    <a:pos x="48" y="10"/>
                  </a:cxn>
                  <a:cxn ang="0">
                    <a:pos x="56" y="7"/>
                  </a:cxn>
                  <a:cxn ang="0">
                    <a:pos x="64" y="11"/>
                  </a:cxn>
                  <a:cxn ang="0">
                    <a:pos x="67" y="16"/>
                  </a:cxn>
                  <a:cxn ang="0">
                    <a:pos x="68" y="28"/>
                  </a:cxn>
                  <a:cxn ang="0">
                    <a:pos x="70" y="41"/>
                  </a:cxn>
                  <a:cxn ang="0">
                    <a:pos x="68" y="48"/>
                  </a:cxn>
                  <a:cxn ang="0">
                    <a:pos x="54" y="56"/>
                  </a:cxn>
                  <a:cxn ang="0">
                    <a:pos x="56" y="67"/>
                  </a:cxn>
                  <a:cxn ang="0">
                    <a:pos x="61" y="80"/>
                  </a:cxn>
                  <a:cxn ang="0">
                    <a:pos x="64" y="11"/>
                  </a:cxn>
                  <a:cxn ang="0">
                    <a:pos x="64" y="14"/>
                  </a:cxn>
                  <a:cxn ang="0">
                    <a:pos x="67" y="13"/>
                  </a:cxn>
                  <a:cxn ang="0">
                    <a:pos x="44" y="7"/>
                  </a:cxn>
                  <a:cxn ang="0">
                    <a:pos x="61" y="10"/>
                  </a:cxn>
                  <a:cxn ang="0">
                    <a:pos x="62" y="8"/>
                  </a:cxn>
                  <a:cxn ang="0">
                    <a:pos x="59" y="3"/>
                  </a:cxn>
                  <a:cxn ang="0">
                    <a:pos x="59" y="5"/>
                  </a:cxn>
                  <a:cxn ang="0">
                    <a:pos x="59" y="10"/>
                  </a:cxn>
                </a:cxnLst>
                <a:rect l="0" t="0" r="r" b="b"/>
                <a:pathLst>
                  <a:path w="74" h="92">
                    <a:moveTo>
                      <a:pt x="61" y="80"/>
                    </a:moveTo>
                    <a:cubicBezTo>
                      <a:pt x="61" y="81"/>
                      <a:pt x="59" y="80"/>
                      <a:pt x="56" y="81"/>
                    </a:cubicBezTo>
                    <a:cubicBezTo>
                      <a:pt x="54" y="84"/>
                      <a:pt x="59" y="86"/>
                      <a:pt x="57" y="86"/>
                    </a:cubicBezTo>
                    <a:cubicBezTo>
                      <a:pt x="54" y="87"/>
                      <a:pt x="59" y="89"/>
                      <a:pt x="57" y="90"/>
                    </a:cubicBezTo>
                    <a:cubicBezTo>
                      <a:pt x="56" y="92"/>
                      <a:pt x="56" y="87"/>
                      <a:pt x="54" y="89"/>
                    </a:cubicBezTo>
                    <a:cubicBezTo>
                      <a:pt x="53" y="89"/>
                      <a:pt x="51" y="86"/>
                      <a:pt x="51" y="87"/>
                    </a:cubicBezTo>
                    <a:cubicBezTo>
                      <a:pt x="50" y="90"/>
                      <a:pt x="48" y="87"/>
                      <a:pt x="47" y="89"/>
                    </a:cubicBezTo>
                    <a:cubicBezTo>
                      <a:pt x="44" y="90"/>
                      <a:pt x="42" y="92"/>
                      <a:pt x="41" y="90"/>
                    </a:cubicBezTo>
                    <a:cubicBezTo>
                      <a:pt x="41" y="89"/>
                      <a:pt x="39" y="90"/>
                      <a:pt x="38" y="89"/>
                    </a:cubicBezTo>
                    <a:cubicBezTo>
                      <a:pt x="36" y="89"/>
                      <a:pt x="38" y="92"/>
                      <a:pt x="36" y="92"/>
                    </a:cubicBezTo>
                    <a:cubicBezTo>
                      <a:pt x="35" y="92"/>
                      <a:pt x="33" y="87"/>
                      <a:pt x="30" y="90"/>
                    </a:cubicBezTo>
                    <a:cubicBezTo>
                      <a:pt x="29" y="89"/>
                      <a:pt x="27" y="87"/>
                      <a:pt x="26" y="89"/>
                    </a:cubicBezTo>
                    <a:cubicBezTo>
                      <a:pt x="24" y="89"/>
                      <a:pt x="24" y="86"/>
                      <a:pt x="23" y="87"/>
                    </a:cubicBezTo>
                    <a:cubicBezTo>
                      <a:pt x="20" y="87"/>
                      <a:pt x="23" y="89"/>
                      <a:pt x="20" y="89"/>
                    </a:cubicBezTo>
                    <a:cubicBezTo>
                      <a:pt x="16" y="89"/>
                      <a:pt x="16" y="90"/>
                      <a:pt x="13" y="89"/>
                    </a:cubicBezTo>
                    <a:cubicBezTo>
                      <a:pt x="13" y="76"/>
                      <a:pt x="21" y="73"/>
                      <a:pt x="18" y="73"/>
                    </a:cubicBezTo>
                    <a:cubicBezTo>
                      <a:pt x="16" y="72"/>
                      <a:pt x="15" y="70"/>
                      <a:pt x="12" y="72"/>
                    </a:cubicBezTo>
                    <a:cubicBezTo>
                      <a:pt x="9" y="72"/>
                      <a:pt x="10" y="70"/>
                      <a:pt x="9" y="70"/>
                    </a:cubicBezTo>
                    <a:cubicBezTo>
                      <a:pt x="6" y="70"/>
                      <a:pt x="7" y="67"/>
                      <a:pt x="4" y="67"/>
                    </a:cubicBezTo>
                    <a:cubicBezTo>
                      <a:pt x="4" y="64"/>
                      <a:pt x="7" y="64"/>
                      <a:pt x="6" y="62"/>
                    </a:cubicBezTo>
                    <a:cubicBezTo>
                      <a:pt x="6" y="62"/>
                      <a:pt x="3" y="62"/>
                      <a:pt x="3" y="58"/>
                    </a:cubicBezTo>
                    <a:cubicBezTo>
                      <a:pt x="7" y="55"/>
                      <a:pt x="3" y="56"/>
                      <a:pt x="4" y="55"/>
                    </a:cubicBezTo>
                    <a:cubicBezTo>
                      <a:pt x="4" y="53"/>
                      <a:pt x="3" y="53"/>
                      <a:pt x="1" y="52"/>
                    </a:cubicBezTo>
                    <a:cubicBezTo>
                      <a:pt x="1" y="52"/>
                      <a:pt x="4" y="50"/>
                      <a:pt x="1" y="48"/>
                    </a:cubicBezTo>
                    <a:cubicBezTo>
                      <a:pt x="0" y="48"/>
                      <a:pt x="3" y="48"/>
                      <a:pt x="3" y="47"/>
                    </a:cubicBezTo>
                    <a:cubicBezTo>
                      <a:pt x="3" y="45"/>
                      <a:pt x="4" y="45"/>
                      <a:pt x="3" y="42"/>
                    </a:cubicBezTo>
                    <a:cubicBezTo>
                      <a:pt x="1" y="39"/>
                      <a:pt x="1" y="38"/>
                      <a:pt x="4" y="39"/>
                    </a:cubicBezTo>
                    <a:cubicBezTo>
                      <a:pt x="6" y="39"/>
                      <a:pt x="9" y="38"/>
                      <a:pt x="7" y="36"/>
                    </a:cubicBezTo>
                    <a:cubicBezTo>
                      <a:pt x="6" y="36"/>
                      <a:pt x="10" y="34"/>
                      <a:pt x="10" y="33"/>
                    </a:cubicBezTo>
                    <a:cubicBezTo>
                      <a:pt x="10" y="30"/>
                      <a:pt x="7" y="33"/>
                      <a:pt x="7" y="30"/>
                    </a:cubicBezTo>
                    <a:cubicBezTo>
                      <a:pt x="7" y="28"/>
                      <a:pt x="7" y="28"/>
                      <a:pt x="9" y="28"/>
                    </a:cubicBezTo>
                    <a:cubicBezTo>
                      <a:pt x="10" y="30"/>
                      <a:pt x="10" y="28"/>
                      <a:pt x="12" y="22"/>
                    </a:cubicBezTo>
                    <a:cubicBezTo>
                      <a:pt x="12" y="21"/>
                      <a:pt x="9" y="22"/>
                      <a:pt x="10" y="19"/>
                    </a:cubicBezTo>
                    <a:cubicBezTo>
                      <a:pt x="10" y="16"/>
                      <a:pt x="12" y="16"/>
                      <a:pt x="15" y="16"/>
                    </a:cubicBezTo>
                    <a:cubicBezTo>
                      <a:pt x="21" y="16"/>
                      <a:pt x="16" y="17"/>
                      <a:pt x="20" y="19"/>
                    </a:cubicBezTo>
                    <a:cubicBezTo>
                      <a:pt x="21" y="21"/>
                      <a:pt x="18" y="17"/>
                      <a:pt x="21" y="17"/>
                    </a:cubicBezTo>
                    <a:cubicBezTo>
                      <a:pt x="23" y="17"/>
                      <a:pt x="21" y="21"/>
                      <a:pt x="23" y="21"/>
                    </a:cubicBezTo>
                    <a:cubicBezTo>
                      <a:pt x="24" y="19"/>
                      <a:pt x="21" y="13"/>
                      <a:pt x="23" y="14"/>
                    </a:cubicBezTo>
                    <a:cubicBezTo>
                      <a:pt x="26" y="14"/>
                      <a:pt x="27" y="14"/>
                      <a:pt x="29" y="16"/>
                    </a:cubicBezTo>
                    <a:cubicBezTo>
                      <a:pt x="30" y="17"/>
                      <a:pt x="29" y="14"/>
                      <a:pt x="26" y="13"/>
                    </a:cubicBezTo>
                    <a:cubicBezTo>
                      <a:pt x="24" y="13"/>
                      <a:pt x="24" y="13"/>
                      <a:pt x="26" y="11"/>
                    </a:cubicBezTo>
                    <a:cubicBezTo>
                      <a:pt x="27" y="11"/>
                      <a:pt x="23" y="11"/>
                      <a:pt x="24" y="10"/>
                    </a:cubicBezTo>
                    <a:cubicBezTo>
                      <a:pt x="26" y="8"/>
                      <a:pt x="23" y="10"/>
                      <a:pt x="23" y="8"/>
                    </a:cubicBezTo>
                    <a:cubicBezTo>
                      <a:pt x="23" y="7"/>
                      <a:pt x="27" y="8"/>
                      <a:pt x="26" y="5"/>
                    </a:cubicBezTo>
                    <a:cubicBezTo>
                      <a:pt x="24" y="3"/>
                      <a:pt x="23" y="3"/>
                      <a:pt x="23" y="2"/>
                    </a:cubicBezTo>
                    <a:cubicBezTo>
                      <a:pt x="24" y="2"/>
                      <a:pt x="24" y="0"/>
                      <a:pt x="26" y="2"/>
                    </a:cubicBezTo>
                    <a:cubicBezTo>
                      <a:pt x="27" y="2"/>
                      <a:pt x="29" y="2"/>
                      <a:pt x="29" y="2"/>
                    </a:cubicBezTo>
                    <a:cubicBezTo>
                      <a:pt x="30" y="3"/>
                      <a:pt x="30" y="2"/>
                      <a:pt x="32" y="2"/>
                    </a:cubicBezTo>
                    <a:cubicBezTo>
                      <a:pt x="33" y="3"/>
                      <a:pt x="33" y="2"/>
                      <a:pt x="33" y="3"/>
                    </a:cubicBezTo>
                    <a:cubicBezTo>
                      <a:pt x="35" y="7"/>
                      <a:pt x="32" y="7"/>
                      <a:pt x="33" y="7"/>
                    </a:cubicBezTo>
                    <a:cubicBezTo>
                      <a:pt x="35" y="7"/>
                      <a:pt x="35" y="8"/>
                      <a:pt x="36" y="7"/>
                    </a:cubicBezTo>
                    <a:cubicBezTo>
                      <a:pt x="38" y="7"/>
                      <a:pt x="36" y="10"/>
                      <a:pt x="41" y="8"/>
                    </a:cubicBezTo>
                    <a:cubicBezTo>
                      <a:pt x="44" y="7"/>
                      <a:pt x="42" y="8"/>
                      <a:pt x="42" y="10"/>
                    </a:cubicBezTo>
                    <a:cubicBezTo>
                      <a:pt x="44" y="11"/>
                      <a:pt x="39" y="11"/>
                      <a:pt x="39" y="13"/>
                    </a:cubicBezTo>
                    <a:cubicBezTo>
                      <a:pt x="41" y="14"/>
                      <a:pt x="42" y="11"/>
                      <a:pt x="44" y="13"/>
                    </a:cubicBezTo>
                    <a:cubicBezTo>
                      <a:pt x="47" y="14"/>
                      <a:pt x="44" y="10"/>
                      <a:pt x="48" y="10"/>
                    </a:cubicBezTo>
                    <a:cubicBezTo>
                      <a:pt x="51" y="10"/>
                      <a:pt x="53" y="7"/>
                      <a:pt x="53" y="7"/>
                    </a:cubicBezTo>
                    <a:cubicBezTo>
                      <a:pt x="54" y="5"/>
                      <a:pt x="54" y="8"/>
                      <a:pt x="56" y="7"/>
                    </a:cubicBezTo>
                    <a:cubicBezTo>
                      <a:pt x="57" y="7"/>
                      <a:pt x="56" y="8"/>
                      <a:pt x="59" y="10"/>
                    </a:cubicBezTo>
                    <a:cubicBezTo>
                      <a:pt x="61" y="13"/>
                      <a:pt x="64" y="10"/>
                      <a:pt x="64" y="11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4"/>
                      <a:pt x="64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24"/>
                      <a:pt x="64" y="25"/>
                      <a:pt x="68" y="28"/>
                    </a:cubicBezTo>
                    <a:cubicBezTo>
                      <a:pt x="73" y="31"/>
                      <a:pt x="68" y="31"/>
                      <a:pt x="70" y="33"/>
                    </a:cubicBezTo>
                    <a:cubicBezTo>
                      <a:pt x="73" y="38"/>
                      <a:pt x="70" y="38"/>
                      <a:pt x="70" y="41"/>
                    </a:cubicBezTo>
                    <a:cubicBezTo>
                      <a:pt x="71" y="45"/>
                      <a:pt x="74" y="41"/>
                      <a:pt x="73" y="50"/>
                    </a:cubicBezTo>
                    <a:cubicBezTo>
                      <a:pt x="70" y="52"/>
                      <a:pt x="68" y="48"/>
                      <a:pt x="68" y="48"/>
                    </a:cubicBezTo>
                    <a:cubicBezTo>
                      <a:pt x="67" y="48"/>
                      <a:pt x="70" y="50"/>
                      <a:pt x="65" y="52"/>
                    </a:cubicBezTo>
                    <a:cubicBezTo>
                      <a:pt x="61" y="52"/>
                      <a:pt x="59" y="55"/>
                      <a:pt x="54" y="56"/>
                    </a:cubicBezTo>
                    <a:cubicBezTo>
                      <a:pt x="51" y="58"/>
                      <a:pt x="50" y="58"/>
                      <a:pt x="51" y="61"/>
                    </a:cubicBezTo>
                    <a:cubicBezTo>
                      <a:pt x="54" y="64"/>
                      <a:pt x="50" y="66"/>
                      <a:pt x="56" y="67"/>
                    </a:cubicBezTo>
                    <a:cubicBezTo>
                      <a:pt x="59" y="69"/>
                      <a:pt x="59" y="72"/>
                      <a:pt x="64" y="75"/>
                    </a:cubicBezTo>
                    <a:cubicBezTo>
                      <a:pt x="64" y="80"/>
                      <a:pt x="61" y="76"/>
                      <a:pt x="61" y="80"/>
                    </a:cubicBezTo>
                    <a:close/>
                    <a:moveTo>
                      <a:pt x="67" y="13"/>
                    </a:moveTo>
                    <a:cubicBezTo>
                      <a:pt x="65" y="13"/>
                      <a:pt x="65" y="11"/>
                      <a:pt x="64" y="11"/>
                    </a:cubicBezTo>
                    <a:cubicBezTo>
                      <a:pt x="64" y="10"/>
                      <a:pt x="64" y="13"/>
                      <a:pt x="65" y="13"/>
                    </a:cubicBezTo>
                    <a:cubicBezTo>
                      <a:pt x="65" y="14"/>
                      <a:pt x="64" y="14"/>
                      <a:pt x="64" y="14"/>
                    </a:cubicBezTo>
                    <a:cubicBezTo>
                      <a:pt x="65" y="14"/>
                      <a:pt x="67" y="14"/>
                      <a:pt x="67" y="14"/>
                    </a:cubicBezTo>
                    <a:cubicBezTo>
                      <a:pt x="67" y="13"/>
                      <a:pt x="67" y="13"/>
                      <a:pt x="67" y="13"/>
                    </a:cubicBezTo>
                    <a:close/>
                    <a:moveTo>
                      <a:pt x="42" y="7"/>
                    </a:moveTo>
                    <a:cubicBezTo>
                      <a:pt x="42" y="5"/>
                      <a:pt x="44" y="7"/>
                      <a:pt x="44" y="7"/>
                    </a:cubicBezTo>
                    <a:cubicBezTo>
                      <a:pt x="44" y="8"/>
                      <a:pt x="41" y="7"/>
                      <a:pt x="42" y="7"/>
                    </a:cubicBezTo>
                    <a:close/>
                    <a:moveTo>
                      <a:pt x="61" y="10"/>
                    </a:moveTo>
                    <a:cubicBezTo>
                      <a:pt x="61" y="8"/>
                      <a:pt x="61" y="7"/>
                      <a:pt x="62" y="8"/>
                    </a:cubicBezTo>
                    <a:cubicBezTo>
                      <a:pt x="64" y="10"/>
                      <a:pt x="64" y="8"/>
                      <a:pt x="62" y="8"/>
                    </a:cubicBezTo>
                    <a:cubicBezTo>
                      <a:pt x="61" y="7"/>
                      <a:pt x="64" y="5"/>
                      <a:pt x="62" y="5"/>
                    </a:cubicBezTo>
                    <a:cubicBezTo>
                      <a:pt x="61" y="5"/>
                      <a:pt x="61" y="3"/>
                      <a:pt x="59" y="3"/>
                    </a:cubicBezTo>
                    <a:cubicBezTo>
                      <a:pt x="57" y="5"/>
                      <a:pt x="61" y="5"/>
                      <a:pt x="61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9" y="7"/>
                      <a:pt x="59" y="8"/>
                    </a:cubicBezTo>
                    <a:cubicBezTo>
                      <a:pt x="57" y="8"/>
                      <a:pt x="59" y="8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4" name="Freeform 186"/>
              <p:cNvSpPr>
                <a:spLocks/>
              </p:cNvSpPr>
              <p:nvPr/>
            </p:nvSpPr>
            <p:spPr bwMode="auto">
              <a:xfrm>
                <a:off x="2755" y="1979"/>
                <a:ext cx="58" cy="62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5" y="11"/>
                  </a:cxn>
                  <a:cxn ang="0">
                    <a:pos x="28" y="14"/>
                  </a:cxn>
                  <a:cxn ang="0">
                    <a:pos x="25" y="17"/>
                  </a:cxn>
                  <a:cxn ang="0">
                    <a:pos x="22" y="20"/>
                  </a:cxn>
                  <a:cxn ang="0">
                    <a:pos x="21" y="23"/>
                  </a:cxn>
                  <a:cxn ang="0">
                    <a:pos x="21" y="28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16" y="26"/>
                  </a:cxn>
                  <a:cxn ang="0">
                    <a:pos x="12" y="25"/>
                  </a:cxn>
                  <a:cxn ang="0">
                    <a:pos x="9" y="25"/>
                  </a:cxn>
                  <a:cxn ang="0">
                    <a:pos x="7" y="25"/>
                  </a:cxn>
                  <a:cxn ang="0">
                    <a:pos x="4" y="26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1" y="26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1" y="22"/>
                  </a:cxn>
                  <a:cxn ang="0">
                    <a:pos x="4" y="18"/>
                  </a:cxn>
                  <a:cxn ang="0">
                    <a:pos x="7" y="14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5" y="5"/>
                  </a:cxn>
                  <a:cxn ang="0">
                    <a:pos x="19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27" y="9"/>
                  </a:cxn>
                </a:cxnLst>
                <a:rect l="0" t="0" r="r" b="b"/>
                <a:pathLst>
                  <a:path w="30" h="32">
                    <a:moveTo>
                      <a:pt x="27" y="9"/>
                    </a:moveTo>
                    <a:cubicBezTo>
                      <a:pt x="25" y="9"/>
                      <a:pt x="25" y="9"/>
                      <a:pt x="25" y="11"/>
                    </a:cubicBezTo>
                    <a:cubicBezTo>
                      <a:pt x="25" y="14"/>
                      <a:pt x="28" y="11"/>
                      <a:pt x="28" y="14"/>
                    </a:cubicBezTo>
                    <a:cubicBezTo>
                      <a:pt x="28" y="15"/>
                      <a:pt x="24" y="17"/>
                      <a:pt x="25" y="17"/>
                    </a:cubicBezTo>
                    <a:cubicBezTo>
                      <a:pt x="27" y="18"/>
                      <a:pt x="24" y="20"/>
                      <a:pt x="22" y="20"/>
                    </a:cubicBezTo>
                    <a:cubicBezTo>
                      <a:pt x="19" y="18"/>
                      <a:pt x="19" y="20"/>
                      <a:pt x="21" y="23"/>
                    </a:cubicBezTo>
                    <a:cubicBezTo>
                      <a:pt x="22" y="26"/>
                      <a:pt x="21" y="26"/>
                      <a:pt x="21" y="28"/>
                    </a:cubicBezTo>
                    <a:cubicBezTo>
                      <a:pt x="21" y="29"/>
                      <a:pt x="18" y="29"/>
                      <a:pt x="19" y="29"/>
                    </a:cubicBezTo>
                    <a:cubicBezTo>
                      <a:pt x="22" y="31"/>
                      <a:pt x="19" y="32"/>
                      <a:pt x="19" y="32"/>
                    </a:cubicBezTo>
                    <a:cubicBezTo>
                      <a:pt x="13" y="32"/>
                      <a:pt x="22" y="28"/>
                      <a:pt x="16" y="26"/>
                    </a:cubicBezTo>
                    <a:cubicBezTo>
                      <a:pt x="12" y="26"/>
                      <a:pt x="13" y="23"/>
                      <a:pt x="12" y="25"/>
                    </a:cubicBezTo>
                    <a:cubicBezTo>
                      <a:pt x="10" y="25"/>
                      <a:pt x="12" y="23"/>
                      <a:pt x="9" y="25"/>
                    </a:cubicBezTo>
                    <a:cubicBezTo>
                      <a:pt x="7" y="25"/>
                      <a:pt x="9" y="23"/>
                      <a:pt x="7" y="25"/>
                    </a:cubicBezTo>
                    <a:cubicBezTo>
                      <a:pt x="7" y="26"/>
                      <a:pt x="6" y="25"/>
                      <a:pt x="4" y="26"/>
                    </a:cubicBezTo>
                    <a:cubicBezTo>
                      <a:pt x="3" y="28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3" y="26"/>
                      <a:pt x="4" y="25"/>
                      <a:pt x="4" y="25"/>
                    </a:cubicBezTo>
                    <a:cubicBezTo>
                      <a:pt x="6" y="25"/>
                      <a:pt x="4" y="23"/>
                      <a:pt x="4" y="25"/>
                    </a:cubicBezTo>
                    <a:cubicBezTo>
                      <a:pt x="3" y="25"/>
                      <a:pt x="0" y="23"/>
                      <a:pt x="0" y="23"/>
                    </a:cubicBezTo>
                    <a:cubicBezTo>
                      <a:pt x="1" y="22"/>
                      <a:pt x="1" y="23"/>
                      <a:pt x="4" y="23"/>
                    </a:cubicBezTo>
                    <a:cubicBezTo>
                      <a:pt x="9" y="22"/>
                      <a:pt x="3" y="22"/>
                      <a:pt x="1" y="22"/>
                    </a:cubicBezTo>
                    <a:cubicBezTo>
                      <a:pt x="1" y="20"/>
                      <a:pt x="6" y="20"/>
                      <a:pt x="4" y="18"/>
                    </a:cubicBezTo>
                    <a:cubicBezTo>
                      <a:pt x="4" y="17"/>
                      <a:pt x="6" y="20"/>
                      <a:pt x="7" y="14"/>
                    </a:cubicBezTo>
                    <a:cubicBezTo>
                      <a:pt x="10" y="9"/>
                      <a:pt x="9" y="5"/>
                      <a:pt x="10" y="6"/>
                    </a:cubicBezTo>
                    <a:cubicBezTo>
                      <a:pt x="15" y="5"/>
                      <a:pt x="12" y="6"/>
                      <a:pt x="12" y="8"/>
                    </a:cubicBezTo>
                    <a:cubicBezTo>
                      <a:pt x="12" y="9"/>
                      <a:pt x="15" y="9"/>
                      <a:pt x="13" y="9"/>
                    </a:cubicBezTo>
                    <a:cubicBezTo>
                      <a:pt x="12" y="11"/>
                      <a:pt x="12" y="12"/>
                      <a:pt x="13" y="14"/>
                    </a:cubicBezTo>
                    <a:cubicBezTo>
                      <a:pt x="16" y="15"/>
                      <a:pt x="19" y="11"/>
                      <a:pt x="16" y="11"/>
                    </a:cubicBezTo>
                    <a:cubicBezTo>
                      <a:pt x="15" y="9"/>
                      <a:pt x="18" y="8"/>
                      <a:pt x="16" y="8"/>
                    </a:cubicBezTo>
                    <a:cubicBezTo>
                      <a:pt x="15" y="8"/>
                      <a:pt x="16" y="5"/>
                      <a:pt x="15" y="5"/>
                    </a:cubicBezTo>
                    <a:cubicBezTo>
                      <a:pt x="13" y="5"/>
                      <a:pt x="15" y="1"/>
                      <a:pt x="19" y="0"/>
                    </a:cubicBezTo>
                    <a:cubicBezTo>
                      <a:pt x="24" y="0"/>
                      <a:pt x="25" y="0"/>
                      <a:pt x="27" y="1"/>
                    </a:cubicBezTo>
                    <a:cubicBezTo>
                      <a:pt x="28" y="1"/>
                      <a:pt x="28" y="3"/>
                      <a:pt x="30" y="3"/>
                    </a:cubicBezTo>
                    <a:cubicBezTo>
                      <a:pt x="28" y="9"/>
                      <a:pt x="28" y="11"/>
                      <a:pt x="27" y="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5" name="Freeform 187"/>
              <p:cNvSpPr>
                <a:spLocks/>
              </p:cNvSpPr>
              <p:nvPr/>
            </p:nvSpPr>
            <p:spPr bwMode="auto">
              <a:xfrm>
                <a:off x="2739" y="2024"/>
                <a:ext cx="66" cy="49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16"/>
                  </a:cxn>
                  <a:cxn ang="0">
                    <a:pos x="26" y="25"/>
                  </a:cxn>
                  <a:cxn ang="0">
                    <a:pos x="21" y="22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9" y="14"/>
                  </a:cxn>
                  <a:cxn ang="0">
                    <a:pos x="6" y="11"/>
                  </a:cxn>
                  <a:cxn ang="0">
                    <a:pos x="0" y="7"/>
                  </a:cxn>
                  <a:cxn ang="0">
                    <a:pos x="8" y="2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8" y="10"/>
                  </a:cxn>
                  <a:cxn ang="0">
                    <a:pos x="31" y="13"/>
                  </a:cxn>
                </a:cxnLst>
                <a:rect l="0" t="0" r="r" b="b"/>
                <a:pathLst>
                  <a:path w="34" h="25">
                    <a:moveTo>
                      <a:pt x="31" y="13"/>
                    </a:moveTo>
                    <a:cubicBezTo>
                      <a:pt x="29" y="14"/>
                      <a:pt x="34" y="13"/>
                      <a:pt x="29" y="16"/>
                    </a:cubicBezTo>
                    <a:cubicBezTo>
                      <a:pt x="24" y="19"/>
                      <a:pt x="26" y="24"/>
                      <a:pt x="26" y="25"/>
                    </a:cubicBezTo>
                    <a:cubicBezTo>
                      <a:pt x="23" y="25"/>
                      <a:pt x="23" y="22"/>
                      <a:pt x="21" y="22"/>
                    </a:cubicBezTo>
                    <a:cubicBezTo>
                      <a:pt x="17" y="21"/>
                      <a:pt x="20" y="18"/>
                      <a:pt x="18" y="18"/>
                    </a:cubicBezTo>
                    <a:cubicBezTo>
                      <a:pt x="17" y="16"/>
                      <a:pt x="15" y="22"/>
                      <a:pt x="14" y="18"/>
                    </a:cubicBezTo>
                    <a:cubicBezTo>
                      <a:pt x="14" y="14"/>
                      <a:pt x="11" y="16"/>
                      <a:pt x="9" y="14"/>
                    </a:cubicBezTo>
                    <a:cubicBezTo>
                      <a:pt x="8" y="11"/>
                      <a:pt x="8" y="14"/>
                      <a:pt x="6" y="11"/>
                    </a:cubicBezTo>
                    <a:cubicBezTo>
                      <a:pt x="4" y="8"/>
                      <a:pt x="3" y="13"/>
                      <a:pt x="0" y="7"/>
                    </a:cubicBezTo>
                    <a:cubicBezTo>
                      <a:pt x="3" y="5"/>
                      <a:pt x="4" y="4"/>
                      <a:pt x="8" y="2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11" y="5"/>
                      <a:pt x="12" y="4"/>
                    </a:cubicBezTo>
                    <a:cubicBezTo>
                      <a:pt x="14" y="2"/>
                      <a:pt x="15" y="4"/>
                      <a:pt x="15" y="2"/>
                    </a:cubicBezTo>
                    <a:cubicBezTo>
                      <a:pt x="17" y="0"/>
                      <a:pt x="15" y="2"/>
                      <a:pt x="17" y="2"/>
                    </a:cubicBezTo>
                    <a:cubicBezTo>
                      <a:pt x="20" y="0"/>
                      <a:pt x="18" y="2"/>
                      <a:pt x="20" y="2"/>
                    </a:cubicBezTo>
                    <a:cubicBezTo>
                      <a:pt x="21" y="0"/>
                      <a:pt x="20" y="4"/>
                      <a:pt x="24" y="4"/>
                    </a:cubicBezTo>
                    <a:cubicBezTo>
                      <a:pt x="31" y="5"/>
                      <a:pt x="21" y="10"/>
                      <a:pt x="28" y="10"/>
                    </a:cubicBezTo>
                    <a:cubicBezTo>
                      <a:pt x="29" y="11"/>
                      <a:pt x="31" y="11"/>
                      <a:pt x="31" y="1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6" name="Freeform 188"/>
              <p:cNvSpPr>
                <a:spLocks/>
              </p:cNvSpPr>
              <p:nvPr/>
            </p:nvSpPr>
            <p:spPr bwMode="auto">
              <a:xfrm>
                <a:off x="2786" y="2053"/>
                <a:ext cx="19" cy="20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2" y="10"/>
                  </a:cxn>
                  <a:cxn ang="0">
                    <a:pos x="7" y="10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7" y="7"/>
                      <a:pt x="10" y="7"/>
                      <a:pt x="8" y="5"/>
                    </a:cubicBezTo>
                    <a:cubicBezTo>
                      <a:pt x="8" y="5"/>
                      <a:pt x="5" y="5"/>
                      <a:pt x="5" y="0"/>
                    </a:cubicBezTo>
                    <a:cubicBezTo>
                      <a:pt x="0" y="4"/>
                      <a:pt x="2" y="9"/>
                      <a:pt x="2" y="10"/>
                    </a:cubicBezTo>
                    <a:cubicBezTo>
                      <a:pt x="5" y="10"/>
                      <a:pt x="5" y="10"/>
                      <a:pt x="7" y="1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7" name="Freeform 189"/>
              <p:cNvSpPr>
                <a:spLocks/>
              </p:cNvSpPr>
              <p:nvPr/>
            </p:nvSpPr>
            <p:spPr bwMode="auto">
              <a:xfrm>
                <a:off x="3034" y="1851"/>
                <a:ext cx="27" cy="18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3" y="9"/>
                  </a:cxn>
                </a:cxnLst>
                <a:rect l="0" t="0" r="r" b="b"/>
                <a:pathLst>
                  <a:path w="14" h="9">
                    <a:moveTo>
                      <a:pt x="3" y="9"/>
                    </a:moveTo>
                    <a:cubicBezTo>
                      <a:pt x="1" y="9"/>
                      <a:pt x="1" y="8"/>
                      <a:pt x="3" y="8"/>
                    </a:cubicBezTo>
                    <a:cubicBezTo>
                      <a:pt x="4" y="8"/>
                      <a:pt x="4" y="6"/>
                      <a:pt x="3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3" y="3"/>
                      <a:pt x="0" y="2"/>
                      <a:pt x="1" y="2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7" y="2"/>
                      <a:pt x="9" y="0"/>
                      <a:pt x="11" y="2"/>
                    </a:cubicBezTo>
                    <a:cubicBezTo>
                      <a:pt x="14" y="3"/>
                      <a:pt x="14" y="3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11" y="5"/>
                      <a:pt x="7" y="6"/>
                      <a:pt x="6" y="6"/>
                    </a:cubicBezTo>
                    <a:cubicBezTo>
                      <a:pt x="6" y="5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8" name="Freeform 190"/>
              <p:cNvSpPr>
                <a:spLocks/>
              </p:cNvSpPr>
              <p:nvPr/>
            </p:nvSpPr>
            <p:spPr bwMode="auto">
              <a:xfrm>
                <a:off x="3040" y="1840"/>
                <a:ext cx="17" cy="11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5" y="6"/>
                  </a:cxn>
                </a:cxnLst>
                <a:rect l="0" t="0" r="r" b="b"/>
                <a:pathLst>
                  <a:path w="9" h="6">
                    <a:moveTo>
                      <a:pt x="5" y="6"/>
                    </a:moveTo>
                    <a:cubicBezTo>
                      <a:pt x="3" y="6"/>
                      <a:pt x="3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3"/>
                      <a:pt x="5" y="2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69" name="Freeform 191"/>
              <p:cNvSpPr>
                <a:spLocks/>
              </p:cNvSpPr>
              <p:nvPr/>
            </p:nvSpPr>
            <p:spPr bwMode="auto">
              <a:xfrm>
                <a:off x="3055" y="1849"/>
                <a:ext cx="6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3"/>
                  </a:cxn>
                  <a:cxn ang="0">
                    <a:pos x="0" y="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3" y="1"/>
                      <a:pt x="3" y="3"/>
                    </a:cubicBezTo>
                    <a:cubicBezTo>
                      <a:pt x="1" y="4"/>
                      <a:pt x="0" y="3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0" name="Freeform 192"/>
              <p:cNvSpPr>
                <a:spLocks/>
              </p:cNvSpPr>
              <p:nvPr/>
            </p:nvSpPr>
            <p:spPr bwMode="auto">
              <a:xfrm>
                <a:off x="3055" y="1844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3" y="1"/>
                      <a:pt x="1" y="0"/>
                      <a:pt x="1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1" name="Freeform 193"/>
              <p:cNvSpPr>
                <a:spLocks noEditPoints="1"/>
              </p:cNvSpPr>
              <p:nvPr/>
            </p:nvSpPr>
            <p:spPr bwMode="auto">
              <a:xfrm>
                <a:off x="2871" y="1578"/>
                <a:ext cx="202" cy="359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6" y="127"/>
                  </a:cxn>
                  <a:cxn ang="0">
                    <a:pos x="11" y="120"/>
                  </a:cxn>
                  <a:cxn ang="0">
                    <a:pos x="12" y="109"/>
                  </a:cxn>
                  <a:cxn ang="0">
                    <a:pos x="9" y="92"/>
                  </a:cxn>
                  <a:cxn ang="0">
                    <a:pos x="8" y="82"/>
                  </a:cxn>
                  <a:cxn ang="0">
                    <a:pos x="15" y="70"/>
                  </a:cxn>
                  <a:cxn ang="0">
                    <a:pos x="22" y="64"/>
                  </a:cxn>
                  <a:cxn ang="0">
                    <a:pos x="28" y="51"/>
                  </a:cxn>
                  <a:cxn ang="0">
                    <a:pos x="34" y="39"/>
                  </a:cxn>
                  <a:cxn ang="0">
                    <a:pos x="41" y="28"/>
                  </a:cxn>
                  <a:cxn ang="0">
                    <a:pos x="44" y="18"/>
                  </a:cxn>
                  <a:cxn ang="0">
                    <a:pos x="55" y="15"/>
                  </a:cxn>
                  <a:cxn ang="0">
                    <a:pos x="72" y="9"/>
                  </a:cxn>
                  <a:cxn ang="0">
                    <a:pos x="76" y="0"/>
                  </a:cxn>
                  <a:cxn ang="0">
                    <a:pos x="90" y="9"/>
                  </a:cxn>
                  <a:cxn ang="0">
                    <a:pos x="98" y="14"/>
                  </a:cxn>
                  <a:cxn ang="0">
                    <a:pos x="98" y="23"/>
                  </a:cxn>
                  <a:cxn ang="0">
                    <a:pos x="99" y="28"/>
                  </a:cxn>
                  <a:cxn ang="0">
                    <a:pos x="101" y="37"/>
                  </a:cxn>
                  <a:cxn ang="0">
                    <a:pos x="96" y="46"/>
                  </a:cxn>
                  <a:cxn ang="0">
                    <a:pos x="87" y="51"/>
                  </a:cxn>
                  <a:cxn ang="0">
                    <a:pos x="81" y="60"/>
                  </a:cxn>
                  <a:cxn ang="0">
                    <a:pos x="75" y="74"/>
                  </a:cxn>
                  <a:cxn ang="0">
                    <a:pos x="67" y="78"/>
                  </a:cxn>
                  <a:cxn ang="0">
                    <a:pos x="55" y="87"/>
                  </a:cxn>
                  <a:cxn ang="0">
                    <a:pos x="49" y="92"/>
                  </a:cxn>
                  <a:cxn ang="0">
                    <a:pos x="50" y="102"/>
                  </a:cxn>
                  <a:cxn ang="0">
                    <a:pos x="53" y="116"/>
                  </a:cxn>
                  <a:cxn ang="0">
                    <a:pos x="60" y="123"/>
                  </a:cxn>
                  <a:cxn ang="0">
                    <a:pos x="55" y="132"/>
                  </a:cxn>
                  <a:cxn ang="0">
                    <a:pos x="41" y="130"/>
                  </a:cxn>
                  <a:cxn ang="0">
                    <a:pos x="60" y="132"/>
                  </a:cxn>
                  <a:cxn ang="0">
                    <a:pos x="55" y="138"/>
                  </a:cxn>
                  <a:cxn ang="0">
                    <a:pos x="46" y="143"/>
                  </a:cxn>
                  <a:cxn ang="0">
                    <a:pos x="44" y="151"/>
                  </a:cxn>
                  <a:cxn ang="0">
                    <a:pos x="43" y="162"/>
                  </a:cxn>
                  <a:cxn ang="0">
                    <a:pos x="32" y="172"/>
                  </a:cxn>
                  <a:cxn ang="0">
                    <a:pos x="25" y="183"/>
                  </a:cxn>
                  <a:cxn ang="0">
                    <a:pos x="12" y="172"/>
                  </a:cxn>
                  <a:cxn ang="0">
                    <a:pos x="14" y="168"/>
                  </a:cxn>
                  <a:cxn ang="0">
                    <a:pos x="6" y="146"/>
                  </a:cxn>
                  <a:cxn ang="0">
                    <a:pos x="0" y="138"/>
                  </a:cxn>
                  <a:cxn ang="0">
                    <a:pos x="61" y="158"/>
                  </a:cxn>
                  <a:cxn ang="0">
                    <a:pos x="63" y="151"/>
                  </a:cxn>
                  <a:cxn ang="0">
                    <a:pos x="56" y="160"/>
                  </a:cxn>
                  <a:cxn ang="0">
                    <a:pos x="61" y="158"/>
                  </a:cxn>
                  <a:cxn ang="0">
                    <a:pos x="44" y="163"/>
                  </a:cxn>
                  <a:cxn ang="0">
                    <a:pos x="47" y="158"/>
                  </a:cxn>
                  <a:cxn ang="0">
                    <a:pos x="58" y="116"/>
                  </a:cxn>
                </a:cxnLst>
                <a:rect l="0" t="0" r="r" b="b"/>
                <a:pathLst>
                  <a:path w="104" h="185">
                    <a:moveTo>
                      <a:pt x="2" y="135"/>
                    </a:moveTo>
                    <a:cubicBezTo>
                      <a:pt x="2" y="135"/>
                      <a:pt x="2" y="137"/>
                      <a:pt x="3" y="138"/>
                    </a:cubicBezTo>
                    <a:cubicBezTo>
                      <a:pt x="3" y="140"/>
                      <a:pt x="6" y="137"/>
                      <a:pt x="5" y="132"/>
                    </a:cubicBezTo>
                    <a:cubicBezTo>
                      <a:pt x="3" y="129"/>
                      <a:pt x="6" y="129"/>
                      <a:pt x="6" y="127"/>
                    </a:cubicBezTo>
                    <a:cubicBezTo>
                      <a:pt x="5" y="124"/>
                      <a:pt x="8" y="127"/>
                      <a:pt x="9" y="124"/>
                    </a:cubicBezTo>
                    <a:cubicBezTo>
                      <a:pt x="12" y="121"/>
                      <a:pt x="9" y="121"/>
                      <a:pt x="11" y="120"/>
                    </a:cubicBezTo>
                    <a:cubicBezTo>
                      <a:pt x="14" y="118"/>
                      <a:pt x="8" y="112"/>
                      <a:pt x="9" y="110"/>
                    </a:cubicBezTo>
                    <a:cubicBezTo>
                      <a:pt x="9" y="109"/>
                      <a:pt x="12" y="112"/>
                      <a:pt x="12" y="109"/>
                    </a:cubicBezTo>
                    <a:cubicBezTo>
                      <a:pt x="14" y="107"/>
                      <a:pt x="15" y="106"/>
                      <a:pt x="11" y="104"/>
                    </a:cubicBezTo>
                    <a:cubicBezTo>
                      <a:pt x="5" y="101"/>
                      <a:pt x="11" y="96"/>
                      <a:pt x="9" y="92"/>
                    </a:cubicBezTo>
                    <a:cubicBezTo>
                      <a:pt x="6" y="88"/>
                      <a:pt x="9" y="88"/>
                      <a:pt x="8" y="87"/>
                    </a:cubicBezTo>
                    <a:cubicBezTo>
                      <a:pt x="6" y="85"/>
                      <a:pt x="9" y="85"/>
                      <a:pt x="8" y="82"/>
                    </a:cubicBezTo>
                    <a:cubicBezTo>
                      <a:pt x="5" y="79"/>
                      <a:pt x="9" y="79"/>
                      <a:pt x="8" y="78"/>
                    </a:cubicBezTo>
                    <a:cubicBezTo>
                      <a:pt x="8" y="74"/>
                      <a:pt x="14" y="71"/>
                      <a:pt x="15" y="70"/>
                    </a:cubicBezTo>
                    <a:cubicBezTo>
                      <a:pt x="18" y="68"/>
                      <a:pt x="23" y="73"/>
                      <a:pt x="25" y="67"/>
                    </a:cubicBezTo>
                    <a:cubicBezTo>
                      <a:pt x="26" y="64"/>
                      <a:pt x="23" y="65"/>
                      <a:pt x="22" y="64"/>
                    </a:cubicBezTo>
                    <a:cubicBezTo>
                      <a:pt x="18" y="62"/>
                      <a:pt x="26" y="57"/>
                      <a:pt x="26" y="56"/>
                    </a:cubicBezTo>
                    <a:cubicBezTo>
                      <a:pt x="26" y="53"/>
                      <a:pt x="28" y="54"/>
                      <a:pt x="28" y="51"/>
                    </a:cubicBezTo>
                    <a:cubicBezTo>
                      <a:pt x="26" y="46"/>
                      <a:pt x="29" y="48"/>
                      <a:pt x="26" y="42"/>
                    </a:cubicBezTo>
                    <a:cubicBezTo>
                      <a:pt x="26" y="40"/>
                      <a:pt x="37" y="42"/>
                      <a:pt x="34" y="39"/>
                    </a:cubicBezTo>
                    <a:cubicBezTo>
                      <a:pt x="32" y="36"/>
                      <a:pt x="35" y="37"/>
                      <a:pt x="37" y="32"/>
                    </a:cubicBezTo>
                    <a:cubicBezTo>
                      <a:pt x="40" y="29"/>
                      <a:pt x="41" y="31"/>
                      <a:pt x="41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2"/>
                      <a:pt x="41" y="23"/>
                      <a:pt x="44" y="18"/>
                    </a:cubicBezTo>
                    <a:cubicBezTo>
                      <a:pt x="44" y="15"/>
                      <a:pt x="47" y="15"/>
                      <a:pt x="49" y="14"/>
                    </a:cubicBezTo>
                    <a:cubicBezTo>
                      <a:pt x="50" y="14"/>
                      <a:pt x="52" y="17"/>
                      <a:pt x="55" y="15"/>
                    </a:cubicBezTo>
                    <a:cubicBezTo>
                      <a:pt x="58" y="14"/>
                      <a:pt x="53" y="9"/>
                      <a:pt x="55" y="8"/>
                    </a:cubicBezTo>
                    <a:cubicBezTo>
                      <a:pt x="60" y="4"/>
                      <a:pt x="67" y="12"/>
                      <a:pt x="72" y="9"/>
                    </a:cubicBezTo>
                    <a:cubicBezTo>
                      <a:pt x="75" y="8"/>
                      <a:pt x="67" y="9"/>
                      <a:pt x="72" y="6"/>
                    </a:cubicBezTo>
                    <a:cubicBezTo>
                      <a:pt x="76" y="1"/>
                      <a:pt x="67" y="0"/>
                      <a:pt x="76" y="0"/>
                    </a:cubicBezTo>
                    <a:cubicBezTo>
                      <a:pt x="79" y="1"/>
                      <a:pt x="75" y="1"/>
                      <a:pt x="79" y="3"/>
                    </a:cubicBezTo>
                    <a:cubicBezTo>
                      <a:pt x="82" y="6"/>
                      <a:pt x="87" y="9"/>
                      <a:pt x="90" y="9"/>
                    </a:cubicBezTo>
                    <a:cubicBezTo>
                      <a:pt x="93" y="9"/>
                      <a:pt x="96" y="11"/>
                      <a:pt x="96" y="12"/>
                    </a:cubicBezTo>
                    <a:cubicBezTo>
                      <a:pt x="96" y="14"/>
                      <a:pt x="94" y="12"/>
                      <a:pt x="98" y="14"/>
                    </a:cubicBezTo>
                    <a:cubicBezTo>
                      <a:pt x="102" y="18"/>
                      <a:pt x="98" y="15"/>
                      <a:pt x="98" y="18"/>
                    </a:cubicBezTo>
                    <a:cubicBezTo>
                      <a:pt x="99" y="23"/>
                      <a:pt x="98" y="22"/>
                      <a:pt x="98" y="23"/>
                    </a:cubicBezTo>
                    <a:cubicBezTo>
                      <a:pt x="98" y="25"/>
                      <a:pt x="101" y="22"/>
                      <a:pt x="101" y="23"/>
                    </a:cubicBezTo>
                    <a:cubicBezTo>
                      <a:pt x="101" y="25"/>
                      <a:pt x="99" y="25"/>
                      <a:pt x="99" y="28"/>
                    </a:cubicBezTo>
                    <a:cubicBezTo>
                      <a:pt x="99" y="29"/>
                      <a:pt x="104" y="31"/>
                      <a:pt x="102" y="32"/>
                    </a:cubicBezTo>
                    <a:cubicBezTo>
                      <a:pt x="101" y="34"/>
                      <a:pt x="102" y="34"/>
                      <a:pt x="101" y="37"/>
                    </a:cubicBezTo>
                    <a:cubicBezTo>
                      <a:pt x="98" y="40"/>
                      <a:pt x="104" y="42"/>
                      <a:pt x="104" y="46"/>
                    </a:cubicBezTo>
                    <a:cubicBezTo>
                      <a:pt x="101" y="48"/>
                      <a:pt x="99" y="45"/>
                      <a:pt x="96" y="46"/>
                    </a:cubicBezTo>
                    <a:cubicBezTo>
                      <a:pt x="93" y="48"/>
                      <a:pt x="94" y="45"/>
                      <a:pt x="91" y="46"/>
                    </a:cubicBezTo>
                    <a:cubicBezTo>
                      <a:pt x="90" y="48"/>
                      <a:pt x="87" y="50"/>
                      <a:pt x="87" y="51"/>
                    </a:cubicBezTo>
                    <a:cubicBezTo>
                      <a:pt x="87" y="53"/>
                      <a:pt x="84" y="51"/>
                      <a:pt x="82" y="54"/>
                    </a:cubicBezTo>
                    <a:cubicBezTo>
                      <a:pt x="82" y="59"/>
                      <a:pt x="79" y="57"/>
                      <a:pt x="81" y="60"/>
                    </a:cubicBezTo>
                    <a:cubicBezTo>
                      <a:pt x="81" y="64"/>
                      <a:pt x="85" y="64"/>
                      <a:pt x="81" y="67"/>
                    </a:cubicBezTo>
                    <a:cubicBezTo>
                      <a:pt x="76" y="70"/>
                      <a:pt x="78" y="74"/>
                      <a:pt x="75" y="74"/>
                    </a:cubicBezTo>
                    <a:cubicBezTo>
                      <a:pt x="72" y="74"/>
                      <a:pt x="73" y="76"/>
                      <a:pt x="72" y="76"/>
                    </a:cubicBezTo>
                    <a:cubicBezTo>
                      <a:pt x="69" y="76"/>
                      <a:pt x="70" y="79"/>
                      <a:pt x="67" y="78"/>
                    </a:cubicBezTo>
                    <a:cubicBezTo>
                      <a:pt x="63" y="78"/>
                      <a:pt x="66" y="84"/>
                      <a:pt x="63" y="82"/>
                    </a:cubicBezTo>
                    <a:cubicBezTo>
                      <a:pt x="60" y="81"/>
                      <a:pt x="61" y="87"/>
                      <a:pt x="55" y="87"/>
                    </a:cubicBezTo>
                    <a:cubicBezTo>
                      <a:pt x="50" y="88"/>
                      <a:pt x="58" y="88"/>
                      <a:pt x="53" y="92"/>
                    </a:cubicBezTo>
                    <a:cubicBezTo>
                      <a:pt x="49" y="93"/>
                      <a:pt x="50" y="88"/>
                      <a:pt x="49" y="92"/>
                    </a:cubicBezTo>
                    <a:cubicBezTo>
                      <a:pt x="49" y="95"/>
                      <a:pt x="53" y="92"/>
                      <a:pt x="50" y="96"/>
                    </a:cubicBezTo>
                    <a:cubicBezTo>
                      <a:pt x="49" y="99"/>
                      <a:pt x="52" y="102"/>
                      <a:pt x="50" y="102"/>
                    </a:cubicBezTo>
                    <a:cubicBezTo>
                      <a:pt x="47" y="102"/>
                      <a:pt x="47" y="116"/>
                      <a:pt x="50" y="116"/>
                    </a:cubicBezTo>
                    <a:cubicBezTo>
                      <a:pt x="53" y="116"/>
                      <a:pt x="50" y="118"/>
                      <a:pt x="53" y="116"/>
                    </a:cubicBezTo>
                    <a:cubicBezTo>
                      <a:pt x="56" y="116"/>
                      <a:pt x="56" y="120"/>
                      <a:pt x="58" y="120"/>
                    </a:cubicBezTo>
                    <a:cubicBezTo>
                      <a:pt x="61" y="120"/>
                      <a:pt x="56" y="123"/>
                      <a:pt x="60" y="123"/>
                    </a:cubicBezTo>
                    <a:cubicBezTo>
                      <a:pt x="61" y="123"/>
                      <a:pt x="63" y="124"/>
                      <a:pt x="64" y="126"/>
                    </a:cubicBezTo>
                    <a:cubicBezTo>
                      <a:pt x="64" y="127"/>
                      <a:pt x="58" y="130"/>
                      <a:pt x="55" y="132"/>
                    </a:cubicBezTo>
                    <a:cubicBezTo>
                      <a:pt x="53" y="134"/>
                      <a:pt x="52" y="129"/>
                      <a:pt x="50" y="130"/>
                    </a:cubicBezTo>
                    <a:cubicBezTo>
                      <a:pt x="49" y="130"/>
                      <a:pt x="46" y="127"/>
                      <a:pt x="41" y="130"/>
                    </a:cubicBezTo>
                    <a:cubicBezTo>
                      <a:pt x="38" y="134"/>
                      <a:pt x="46" y="129"/>
                      <a:pt x="49" y="132"/>
                    </a:cubicBezTo>
                    <a:cubicBezTo>
                      <a:pt x="53" y="137"/>
                      <a:pt x="58" y="130"/>
                      <a:pt x="60" y="132"/>
                    </a:cubicBezTo>
                    <a:cubicBezTo>
                      <a:pt x="61" y="135"/>
                      <a:pt x="58" y="134"/>
                      <a:pt x="58" y="135"/>
                    </a:cubicBezTo>
                    <a:cubicBezTo>
                      <a:pt x="58" y="137"/>
                      <a:pt x="56" y="135"/>
                      <a:pt x="55" y="138"/>
                    </a:cubicBezTo>
                    <a:cubicBezTo>
                      <a:pt x="53" y="140"/>
                      <a:pt x="52" y="135"/>
                      <a:pt x="52" y="138"/>
                    </a:cubicBezTo>
                    <a:cubicBezTo>
                      <a:pt x="50" y="141"/>
                      <a:pt x="44" y="141"/>
                      <a:pt x="46" y="143"/>
                    </a:cubicBezTo>
                    <a:cubicBezTo>
                      <a:pt x="46" y="144"/>
                      <a:pt x="43" y="143"/>
                      <a:pt x="44" y="146"/>
                    </a:cubicBezTo>
                    <a:cubicBezTo>
                      <a:pt x="46" y="148"/>
                      <a:pt x="44" y="148"/>
                      <a:pt x="44" y="151"/>
                    </a:cubicBezTo>
                    <a:cubicBezTo>
                      <a:pt x="46" y="152"/>
                      <a:pt x="43" y="154"/>
                      <a:pt x="44" y="155"/>
                    </a:cubicBezTo>
                    <a:cubicBezTo>
                      <a:pt x="44" y="157"/>
                      <a:pt x="43" y="160"/>
                      <a:pt x="43" y="162"/>
                    </a:cubicBezTo>
                    <a:cubicBezTo>
                      <a:pt x="43" y="165"/>
                      <a:pt x="41" y="166"/>
                      <a:pt x="40" y="171"/>
                    </a:cubicBezTo>
                    <a:cubicBezTo>
                      <a:pt x="38" y="177"/>
                      <a:pt x="38" y="172"/>
                      <a:pt x="32" y="172"/>
                    </a:cubicBezTo>
                    <a:cubicBezTo>
                      <a:pt x="26" y="174"/>
                      <a:pt x="31" y="176"/>
                      <a:pt x="28" y="176"/>
                    </a:cubicBezTo>
                    <a:cubicBezTo>
                      <a:pt x="25" y="174"/>
                      <a:pt x="28" y="183"/>
                      <a:pt x="25" y="183"/>
                    </a:cubicBezTo>
                    <a:cubicBezTo>
                      <a:pt x="20" y="182"/>
                      <a:pt x="12" y="185"/>
                      <a:pt x="14" y="182"/>
                    </a:cubicBezTo>
                    <a:cubicBezTo>
                      <a:pt x="17" y="177"/>
                      <a:pt x="8" y="169"/>
                      <a:pt x="12" y="172"/>
                    </a:cubicBezTo>
                    <a:cubicBezTo>
                      <a:pt x="15" y="174"/>
                      <a:pt x="11" y="169"/>
                      <a:pt x="12" y="169"/>
                    </a:cubicBezTo>
                    <a:cubicBezTo>
                      <a:pt x="15" y="169"/>
                      <a:pt x="15" y="166"/>
                      <a:pt x="14" y="168"/>
                    </a:cubicBezTo>
                    <a:cubicBezTo>
                      <a:pt x="11" y="168"/>
                      <a:pt x="8" y="158"/>
                      <a:pt x="6" y="154"/>
                    </a:cubicBezTo>
                    <a:cubicBezTo>
                      <a:pt x="5" y="149"/>
                      <a:pt x="8" y="149"/>
                      <a:pt x="6" y="146"/>
                    </a:cubicBezTo>
                    <a:cubicBezTo>
                      <a:pt x="5" y="144"/>
                      <a:pt x="3" y="149"/>
                      <a:pt x="2" y="146"/>
                    </a:cubicBezTo>
                    <a:cubicBezTo>
                      <a:pt x="0" y="143"/>
                      <a:pt x="2" y="141"/>
                      <a:pt x="0" y="138"/>
                    </a:cubicBezTo>
                    <a:cubicBezTo>
                      <a:pt x="0" y="137"/>
                      <a:pt x="2" y="137"/>
                      <a:pt x="2" y="135"/>
                    </a:cubicBezTo>
                    <a:close/>
                    <a:moveTo>
                      <a:pt x="61" y="158"/>
                    </a:moveTo>
                    <a:cubicBezTo>
                      <a:pt x="64" y="155"/>
                      <a:pt x="60" y="155"/>
                      <a:pt x="63" y="152"/>
                    </a:cubicBezTo>
                    <a:cubicBezTo>
                      <a:pt x="66" y="151"/>
                      <a:pt x="66" y="149"/>
                      <a:pt x="63" y="151"/>
                    </a:cubicBezTo>
                    <a:cubicBezTo>
                      <a:pt x="60" y="154"/>
                      <a:pt x="61" y="149"/>
                      <a:pt x="58" y="152"/>
                    </a:cubicBezTo>
                    <a:cubicBezTo>
                      <a:pt x="55" y="155"/>
                      <a:pt x="55" y="158"/>
                      <a:pt x="56" y="160"/>
                    </a:cubicBezTo>
                    <a:cubicBezTo>
                      <a:pt x="56" y="162"/>
                      <a:pt x="55" y="165"/>
                      <a:pt x="56" y="163"/>
                    </a:cubicBezTo>
                    <a:cubicBezTo>
                      <a:pt x="58" y="163"/>
                      <a:pt x="58" y="162"/>
                      <a:pt x="61" y="158"/>
                    </a:cubicBezTo>
                    <a:close/>
                    <a:moveTo>
                      <a:pt x="47" y="158"/>
                    </a:moveTo>
                    <a:cubicBezTo>
                      <a:pt x="46" y="158"/>
                      <a:pt x="46" y="162"/>
                      <a:pt x="44" y="163"/>
                    </a:cubicBezTo>
                    <a:cubicBezTo>
                      <a:pt x="43" y="165"/>
                      <a:pt x="41" y="171"/>
                      <a:pt x="43" y="172"/>
                    </a:cubicBezTo>
                    <a:cubicBezTo>
                      <a:pt x="43" y="172"/>
                      <a:pt x="49" y="158"/>
                      <a:pt x="47" y="158"/>
                    </a:cubicBezTo>
                    <a:close/>
                    <a:moveTo>
                      <a:pt x="60" y="120"/>
                    </a:moveTo>
                    <a:cubicBezTo>
                      <a:pt x="58" y="120"/>
                      <a:pt x="58" y="118"/>
                      <a:pt x="58" y="116"/>
                    </a:cubicBezTo>
                    <a:cubicBezTo>
                      <a:pt x="60" y="120"/>
                      <a:pt x="60" y="120"/>
                      <a:pt x="60" y="12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2" name="Freeform 194"/>
              <p:cNvSpPr>
                <a:spLocks/>
              </p:cNvSpPr>
              <p:nvPr/>
            </p:nvSpPr>
            <p:spPr bwMode="auto">
              <a:xfrm>
                <a:off x="3395" y="2237"/>
                <a:ext cx="81" cy="82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26" y="38"/>
                  </a:cxn>
                  <a:cxn ang="0">
                    <a:pos x="26" y="39"/>
                  </a:cxn>
                  <a:cxn ang="0">
                    <a:pos x="24" y="38"/>
                  </a:cxn>
                  <a:cxn ang="0">
                    <a:pos x="23" y="36"/>
                  </a:cxn>
                  <a:cxn ang="0">
                    <a:pos x="23" y="35"/>
                  </a:cxn>
                  <a:cxn ang="0">
                    <a:pos x="26" y="33"/>
                  </a:cxn>
                  <a:cxn ang="0">
                    <a:pos x="24" y="32"/>
                  </a:cxn>
                  <a:cxn ang="0">
                    <a:pos x="26" y="30"/>
                  </a:cxn>
                  <a:cxn ang="0">
                    <a:pos x="23" y="27"/>
                  </a:cxn>
                  <a:cxn ang="0">
                    <a:pos x="18" y="30"/>
                  </a:cxn>
                  <a:cxn ang="0">
                    <a:pos x="15" y="32"/>
                  </a:cxn>
                  <a:cxn ang="0">
                    <a:pos x="14" y="33"/>
                  </a:cxn>
                  <a:cxn ang="0">
                    <a:pos x="12" y="35"/>
                  </a:cxn>
                  <a:cxn ang="0">
                    <a:pos x="11" y="36"/>
                  </a:cxn>
                  <a:cxn ang="0">
                    <a:pos x="11" y="33"/>
                  </a:cxn>
                  <a:cxn ang="0">
                    <a:pos x="11" y="33"/>
                  </a:cxn>
                  <a:cxn ang="0">
                    <a:pos x="12" y="32"/>
                  </a:cxn>
                  <a:cxn ang="0">
                    <a:pos x="11" y="30"/>
                  </a:cxn>
                  <a:cxn ang="0">
                    <a:pos x="12" y="28"/>
                  </a:cxn>
                  <a:cxn ang="0">
                    <a:pos x="9" y="27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4"/>
                  </a:cxn>
                  <a:cxn ang="0">
                    <a:pos x="8" y="21"/>
                  </a:cxn>
                  <a:cxn ang="0">
                    <a:pos x="3" y="18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2" y="10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11" y="2"/>
                  </a:cxn>
                  <a:cxn ang="0">
                    <a:pos x="14" y="4"/>
                  </a:cxn>
                  <a:cxn ang="0">
                    <a:pos x="17" y="7"/>
                  </a:cxn>
                  <a:cxn ang="0">
                    <a:pos x="23" y="8"/>
                  </a:cxn>
                  <a:cxn ang="0">
                    <a:pos x="27" y="4"/>
                  </a:cxn>
                  <a:cxn ang="0">
                    <a:pos x="32" y="11"/>
                  </a:cxn>
                  <a:cxn ang="0">
                    <a:pos x="35" y="16"/>
                  </a:cxn>
                  <a:cxn ang="0">
                    <a:pos x="42" y="19"/>
                  </a:cxn>
                  <a:cxn ang="0">
                    <a:pos x="36" y="19"/>
                  </a:cxn>
                  <a:cxn ang="0">
                    <a:pos x="33" y="27"/>
                  </a:cxn>
                  <a:cxn ang="0">
                    <a:pos x="33" y="32"/>
                  </a:cxn>
                  <a:cxn ang="0">
                    <a:pos x="32" y="35"/>
                  </a:cxn>
                  <a:cxn ang="0">
                    <a:pos x="30" y="35"/>
                  </a:cxn>
                  <a:cxn ang="0">
                    <a:pos x="30" y="41"/>
                  </a:cxn>
                </a:cxnLst>
                <a:rect l="0" t="0" r="r" b="b"/>
                <a:pathLst>
                  <a:path w="42" h="42">
                    <a:moveTo>
                      <a:pt x="30" y="41"/>
                    </a:moveTo>
                    <a:cubicBezTo>
                      <a:pt x="26" y="42"/>
                      <a:pt x="27" y="39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3" y="36"/>
                      <a:pt x="23" y="36"/>
                      <a:pt x="23" y="35"/>
                    </a:cubicBezTo>
                    <a:cubicBezTo>
                      <a:pt x="23" y="35"/>
                      <a:pt x="26" y="35"/>
                      <a:pt x="26" y="33"/>
                    </a:cubicBezTo>
                    <a:cubicBezTo>
                      <a:pt x="26" y="33"/>
                      <a:pt x="24" y="33"/>
                      <a:pt x="24" y="32"/>
                    </a:cubicBezTo>
                    <a:cubicBezTo>
                      <a:pt x="24" y="30"/>
                      <a:pt x="26" y="30"/>
                      <a:pt x="26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1" y="25"/>
                      <a:pt x="18" y="28"/>
                      <a:pt x="18" y="30"/>
                    </a:cubicBezTo>
                    <a:cubicBezTo>
                      <a:pt x="17" y="30"/>
                      <a:pt x="15" y="32"/>
                      <a:pt x="15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6"/>
                      <a:pt x="12" y="36"/>
                      <a:pt x="11" y="36"/>
                    </a:cubicBezTo>
                    <a:cubicBezTo>
                      <a:pt x="11" y="35"/>
                      <a:pt x="11" y="35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9" y="32"/>
                      <a:pt x="12" y="32"/>
                      <a:pt x="12" y="32"/>
                    </a:cubicBezTo>
                    <a:cubicBezTo>
                      <a:pt x="12" y="32"/>
                      <a:pt x="9" y="30"/>
                      <a:pt x="11" y="30"/>
                    </a:cubicBezTo>
                    <a:cubicBezTo>
                      <a:pt x="11" y="28"/>
                      <a:pt x="12" y="30"/>
                      <a:pt x="12" y="28"/>
                    </a:cubicBezTo>
                    <a:cubicBezTo>
                      <a:pt x="12" y="27"/>
                      <a:pt x="9" y="28"/>
                      <a:pt x="9" y="27"/>
                    </a:cubicBezTo>
                    <a:cubicBezTo>
                      <a:pt x="8" y="27"/>
                      <a:pt x="6" y="25"/>
                      <a:pt x="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2"/>
                      <a:pt x="6" y="24"/>
                      <a:pt x="6" y="24"/>
                    </a:cubicBezTo>
                    <a:cubicBezTo>
                      <a:pt x="6" y="22"/>
                      <a:pt x="8" y="21"/>
                      <a:pt x="8" y="21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4"/>
                      <a:pt x="4" y="14"/>
                      <a:pt x="4" y="14"/>
                    </a:cubicBezTo>
                    <a:cubicBezTo>
                      <a:pt x="4" y="13"/>
                      <a:pt x="0" y="10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4" y="10"/>
                      <a:pt x="6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1" y="10"/>
                      <a:pt x="11" y="13"/>
                      <a:pt x="12" y="10"/>
                    </a:cubicBezTo>
                    <a:cubicBezTo>
                      <a:pt x="14" y="8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11" y="2"/>
                      <a:pt x="11" y="2"/>
                    </a:cubicBezTo>
                    <a:cubicBezTo>
                      <a:pt x="12" y="5"/>
                      <a:pt x="14" y="0"/>
                      <a:pt x="14" y="4"/>
                    </a:cubicBezTo>
                    <a:cubicBezTo>
                      <a:pt x="15" y="7"/>
                      <a:pt x="17" y="4"/>
                      <a:pt x="17" y="7"/>
                    </a:cubicBezTo>
                    <a:cubicBezTo>
                      <a:pt x="18" y="11"/>
                      <a:pt x="23" y="10"/>
                      <a:pt x="23" y="8"/>
                    </a:cubicBezTo>
                    <a:cubicBezTo>
                      <a:pt x="24" y="7"/>
                      <a:pt x="26" y="5"/>
                      <a:pt x="27" y="4"/>
                    </a:cubicBezTo>
                    <a:cubicBezTo>
                      <a:pt x="29" y="4"/>
                      <a:pt x="32" y="10"/>
                      <a:pt x="32" y="11"/>
                    </a:cubicBezTo>
                    <a:cubicBezTo>
                      <a:pt x="33" y="13"/>
                      <a:pt x="35" y="13"/>
                      <a:pt x="35" y="16"/>
                    </a:cubicBezTo>
                    <a:cubicBezTo>
                      <a:pt x="35" y="18"/>
                      <a:pt x="41" y="16"/>
                      <a:pt x="42" y="19"/>
                    </a:cubicBezTo>
                    <a:cubicBezTo>
                      <a:pt x="42" y="22"/>
                      <a:pt x="41" y="18"/>
                      <a:pt x="36" y="19"/>
                    </a:cubicBezTo>
                    <a:cubicBezTo>
                      <a:pt x="33" y="22"/>
                      <a:pt x="36" y="25"/>
                      <a:pt x="33" y="27"/>
                    </a:cubicBezTo>
                    <a:cubicBezTo>
                      <a:pt x="32" y="28"/>
                      <a:pt x="35" y="30"/>
                      <a:pt x="33" y="32"/>
                    </a:cubicBezTo>
                    <a:cubicBezTo>
                      <a:pt x="32" y="32"/>
                      <a:pt x="33" y="33"/>
                      <a:pt x="32" y="35"/>
                    </a:cubicBezTo>
                    <a:cubicBezTo>
                      <a:pt x="32" y="35"/>
                      <a:pt x="32" y="28"/>
                      <a:pt x="30" y="35"/>
                    </a:cubicBezTo>
                    <a:cubicBezTo>
                      <a:pt x="29" y="38"/>
                      <a:pt x="29" y="39"/>
                      <a:pt x="30" y="4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3" name="Freeform 195"/>
              <p:cNvSpPr>
                <a:spLocks/>
              </p:cNvSpPr>
              <p:nvPr/>
            </p:nvSpPr>
            <p:spPr bwMode="auto">
              <a:xfrm>
                <a:off x="3389" y="2286"/>
                <a:ext cx="23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0" y="6"/>
                  </a:cxn>
                  <a:cxn ang="0">
                    <a:pos x="12" y="11"/>
                  </a:cxn>
                  <a:cxn ang="0">
                    <a:pos x="9" y="11"/>
                  </a:cxn>
                  <a:cxn ang="0">
                    <a:pos x="0" y="2"/>
                  </a:cxn>
                </a:cxnLst>
                <a:rect l="0" t="0" r="r" b="b"/>
                <a:pathLst>
                  <a:path w="12" h="11">
                    <a:moveTo>
                      <a:pt x="0" y="2"/>
                    </a:moveTo>
                    <a:cubicBezTo>
                      <a:pt x="1" y="2"/>
                      <a:pt x="1" y="0"/>
                      <a:pt x="3" y="0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6" y="2"/>
                      <a:pt x="4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3"/>
                      <a:pt x="7" y="5"/>
                      <a:pt x="9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10" y="9"/>
                      <a:pt x="12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4" y="9"/>
                      <a:pt x="3" y="5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4" name="Freeform 196"/>
              <p:cNvSpPr>
                <a:spLocks/>
              </p:cNvSpPr>
              <p:nvPr/>
            </p:nvSpPr>
            <p:spPr bwMode="auto">
              <a:xfrm>
                <a:off x="3368" y="2253"/>
                <a:ext cx="50" cy="54"/>
              </a:xfrm>
              <a:custGeom>
                <a:avLst/>
                <a:gdLst/>
                <a:ahLst/>
                <a:cxnLst>
                  <a:cxn ang="0">
                    <a:pos x="24" y="28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26" y="23"/>
                  </a:cxn>
                  <a:cxn ang="0">
                    <a:pos x="24" y="22"/>
                  </a:cxn>
                  <a:cxn ang="0">
                    <a:pos x="26" y="20"/>
                  </a:cxn>
                  <a:cxn ang="0">
                    <a:pos x="23" y="19"/>
                  </a:cxn>
                  <a:cxn ang="0">
                    <a:pos x="20" y="16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17" y="9"/>
                  </a:cxn>
                  <a:cxn ang="0">
                    <a:pos x="18" y="6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3" y="12"/>
                  </a:cxn>
                  <a:cxn ang="0">
                    <a:pos x="1" y="14"/>
                  </a:cxn>
                  <a:cxn ang="0">
                    <a:pos x="9" y="16"/>
                  </a:cxn>
                  <a:cxn ang="0">
                    <a:pos x="11" y="19"/>
                  </a:cxn>
                  <a:cxn ang="0">
                    <a:pos x="14" y="17"/>
                  </a:cxn>
                  <a:cxn ang="0">
                    <a:pos x="15" y="20"/>
                  </a:cxn>
                  <a:cxn ang="0">
                    <a:pos x="17" y="20"/>
                  </a:cxn>
                  <a:cxn ang="0">
                    <a:pos x="18" y="20"/>
                  </a:cxn>
                  <a:cxn ang="0">
                    <a:pos x="20" y="22"/>
                  </a:cxn>
                  <a:cxn ang="0">
                    <a:pos x="21" y="23"/>
                  </a:cxn>
                  <a:cxn ang="0">
                    <a:pos x="23" y="28"/>
                  </a:cxn>
                  <a:cxn ang="0">
                    <a:pos x="24" y="26"/>
                  </a:cxn>
                  <a:cxn ang="0">
                    <a:pos x="24" y="28"/>
                  </a:cxn>
                </a:cxnLst>
                <a:rect l="0" t="0" r="r" b="b"/>
                <a:pathLst>
                  <a:path w="26" h="28">
                    <a:moveTo>
                      <a:pt x="24" y="28"/>
                    </a:moveTo>
                    <a:cubicBezTo>
                      <a:pt x="24" y="26"/>
                      <a:pt x="24" y="26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3"/>
                      <a:pt x="26" y="23"/>
                      <a:pt x="26" y="23"/>
                    </a:cubicBezTo>
                    <a:cubicBezTo>
                      <a:pt x="26" y="23"/>
                      <a:pt x="23" y="22"/>
                      <a:pt x="24" y="22"/>
                    </a:cubicBezTo>
                    <a:cubicBezTo>
                      <a:pt x="24" y="20"/>
                      <a:pt x="26" y="22"/>
                      <a:pt x="26" y="20"/>
                    </a:cubicBezTo>
                    <a:cubicBezTo>
                      <a:pt x="26" y="19"/>
                      <a:pt x="23" y="20"/>
                      <a:pt x="23" y="19"/>
                    </a:cubicBezTo>
                    <a:cubicBezTo>
                      <a:pt x="21" y="19"/>
                      <a:pt x="20" y="17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4"/>
                      <a:pt x="20" y="16"/>
                      <a:pt x="20" y="16"/>
                    </a:cubicBezTo>
                    <a:cubicBezTo>
                      <a:pt x="20" y="14"/>
                      <a:pt x="21" y="12"/>
                      <a:pt x="21" y="1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6"/>
                      <a:pt x="18" y="6"/>
                      <a:pt x="18" y="6"/>
                    </a:cubicBezTo>
                    <a:cubicBezTo>
                      <a:pt x="18" y="5"/>
                      <a:pt x="14" y="2"/>
                      <a:pt x="14" y="0"/>
                    </a:cubicBezTo>
                    <a:cubicBezTo>
                      <a:pt x="12" y="0"/>
                      <a:pt x="12" y="2"/>
                      <a:pt x="12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6" y="2"/>
                    </a:cubicBezTo>
                    <a:cubicBezTo>
                      <a:pt x="5" y="2"/>
                      <a:pt x="3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5"/>
                      <a:pt x="3" y="6"/>
                      <a:pt x="3" y="8"/>
                    </a:cubicBezTo>
                    <a:cubicBezTo>
                      <a:pt x="3" y="9"/>
                      <a:pt x="1" y="9"/>
                      <a:pt x="1" y="11"/>
                    </a:cubicBezTo>
                    <a:cubicBezTo>
                      <a:pt x="1" y="12"/>
                      <a:pt x="3" y="12"/>
                      <a:pt x="3" y="12"/>
                    </a:cubicBezTo>
                    <a:cubicBezTo>
                      <a:pt x="3" y="14"/>
                      <a:pt x="1" y="14"/>
                      <a:pt x="1" y="14"/>
                    </a:cubicBezTo>
                    <a:cubicBezTo>
                      <a:pt x="5" y="16"/>
                      <a:pt x="8" y="14"/>
                      <a:pt x="9" y="16"/>
                    </a:cubicBezTo>
                    <a:cubicBezTo>
                      <a:pt x="11" y="17"/>
                      <a:pt x="11" y="17"/>
                      <a:pt x="11" y="19"/>
                    </a:cubicBezTo>
                    <a:cubicBezTo>
                      <a:pt x="12" y="19"/>
                      <a:pt x="12" y="17"/>
                      <a:pt x="14" y="17"/>
                    </a:cubicBezTo>
                    <a:cubicBezTo>
                      <a:pt x="15" y="19"/>
                      <a:pt x="14" y="20"/>
                      <a:pt x="15" y="20"/>
                    </a:cubicBezTo>
                    <a:cubicBezTo>
                      <a:pt x="17" y="19"/>
                      <a:pt x="15" y="20"/>
                      <a:pt x="1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20"/>
                      <a:pt x="18" y="22"/>
                      <a:pt x="20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1" y="26"/>
                      <a:pt x="23" y="28"/>
                    </a:cubicBezTo>
                    <a:cubicBezTo>
                      <a:pt x="23" y="28"/>
                      <a:pt x="23" y="26"/>
                      <a:pt x="24" y="26"/>
                    </a:cubicBezTo>
                    <a:cubicBezTo>
                      <a:pt x="24" y="28"/>
                      <a:pt x="24" y="28"/>
                      <a:pt x="24" y="2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5" name="Freeform 197"/>
              <p:cNvSpPr>
                <a:spLocks/>
              </p:cNvSpPr>
              <p:nvPr/>
            </p:nvSpPr>
            <p:spPr bwMode="auto">
              <a:xfrm>
                <a:off x="3313" y="2204"/>
                <a:ext cx="109" cy="57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34" y="26"/>
                  </a:cxn>
                  <a:cxn ang="0">
                    <a:pos x="36" y="26"/>
                  </a:cxn>
                  <a:cxn ang="0">
                    <a:pos x="41" y="26"/>
                  </a:cxn>
                  <a:cxn ang="0">
                    <a:pos x="42" y="25"/>
                  </a:cxn>
                  <a:cxn ang="0">
                    <a:pos x="44" y="23"/>
                  </a:cxn>
                  <a:cxn ang="0">
                    <a:pos x="47" y="25"/>
                  </a:cxn>
                  <a:cxn ang="0">
                    <a:pos x="48" y="26"/>
                  </a:cxn>
                  <a:cxn ang="0">
                    <a:pos x="51" y="26"/>
                  </a:cxn>
                  <a:cxn ang="0">
                    <a:pos x="54" y="26"/>
                  </a:cxn>
                  <a:cxn ang="0">
                    <a:pos x="51" y="23"/>
                  </a:cxn>
                  <a:cxn ang="0">
                    <a:pos x="51" y="22"/>
                  </a:cxn>
                  <a:cxn ang="0">
                    <a:pos x="53" y="19"/>
                  </a:cxn>
                  <a:cxn ang="0">
                    <a:pos x="47" y="16"/>
                  </a:cxn>
                  <a:cxn ang="0">
                    <a:pos x="47" y="11"/>
                  </a:cxn>
                  <a:cxn ang="0">
                    <a:pos x="42" y="10"/>
                  </a:cxn>
                  <a:cxn ang="0">
                    <a:pos x="37" y="10"/>
                  </a:cxn>
                  <a:cxn ang="0">
                    <a:pos x="31" y="11"/>
                  </a:cxn>
                  <a:cxn ang="0">
                    <a:pos x="30" y="8"/>
                  </a:cxn>
                  <a:cxn ang="0">
                    <a:pos x="24" y="5"/>
                  </a:cxn>
                  <a:cxn ang="0">
                    <a:pos x="17" y="4"/>
                  </a:cxn>
                  <a:cxn ang="0">
                    <a:pos x="11" y="4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0" y="8"/>
                  </a:cxn>
                  <a:cxn ang="0">
                    <a:pos x="14" y="14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21" y="23"/>
                  </a:cxn>
                  <a:cxn ang="0">
                    <a:pos x="22" y="22"/>
                  </a:cxn>
                  <a:cxn ang="0">
                    <a:pos x="27" y="25"/>
                  </a:cxn>
                  <a:cxn ang="0">
                    <a:pos x="27" y="25"/>
                  </a:cxn>
                  <a:cxn ang="0">
                    <a:pos x="27" y="26"/>
                  </a:cxn>
                  <a:cxn ang="0">
                    <a:pos x="30" y="26"/>
                  </a:cxn>
                  <a:cxn ang="0">
                    <a:pos x="30" y="28"/>
                  </a:cxn>
                </a:cxnLst>
                <a:rect l="0" t="0" r="r" b="b"/>
                <a:pathLst>
                  <a:path w="56" h="29">
                    <a:moveTo>
                      <a:pt x="30" y="28"/>
                    </a:moveTo>
                    <a:cubicBezTo>
                      <a:pt x="31" y="28"/>
                      <a:pt x="33" y="26"/>
                      <a:pt x="34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5"/>
                      <a:pt x="42" y="25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5"/>
                      <a:pt x="47" y="26"/>
                      <a:pt x="48" y="26"/>
                    </a:cubicBezTo>
                    <a:cubicBezTo>
                      <a:pt x="50" y="26"/>
                      <a:pt x="50" y="26"/>
                      <a:pt x="51" y="26"/>
                    </a:cubicBezTo>
                    <a:cubicBezTo>
                      <a:pt x="53" y="26"/>
                      <a:pt x="53" y="29"/>
                      <a:pt x="54" y="26"/>
                    </a:cubicBezTo>
                    <a:cubicBezTo>
                      <a:pt x="56" y="25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0"/>
                      <a:pt x="53" y="19"/>
                      <a:pt x="53" y="19"/>
                    </a:cubicBezTo>
                    <a:cubicBezTo>
                      <a:pt x="48" y="17"/>
                      <a:pt x="48" y="17"/>
                      <a:pt x="47" y="16"/>
                    </a:cubicBezTo>
                    <a:cubicBezTo>
                      <a:pt x="45" y="14"/>
                      <a:pt x="50" y="11"/>
                      <a:pt x="47" y="11"/>
                    </a:cubicBezTo>
                    <a:cubicBezTo>
                      <a:pt x="44" y="11"/>
                      <a:pt x="44" y="10"/>
                      <a:pt x="42" y="10"/>
                    </a:cubicBezTo>
                    <a:cubicBezTo>
                      <a:pt x="41" y="8"/>
                      <a:pt x="41" y="11"/>
                      <a:pt x="37" y="10"/>
                    </a:cubicBezTo>
                    <a:cubicBezTo>
                      <a:pt x="36" y="8"/>
                      <a:pt x="34" y="13"/>
                      <a:pt x="31" y="11"/>
                    </a:cubicBezTo>
                    <a:cubicBezTo>
                      <a:pt x="30" y="10"/>
                      <a:pt x="34" y="10"/>
                      <a:pt x="30" y="8"/>
                    </a:cubicBezTo>
                    <a:cubicBezTo>
                      <a:pt x="25" y="7"/>
                      <a:pt x="25" y="5"/>
                      <a:pt x="24" y="5"/>
                    </a:cubicBezTo>
                    <a:cubicBezTo>
                      <a:pt x="22" y="5"/>
                      <a:pt x="21" y="2"/>
                      <a:pt x="17" y="4"/>
                    </a:cubicBezTo>
                    <a:cubicBezTo>
                      <a:pt x="13" y="7"/>
                      <a:pt x="14" y="4"/>
                      <a:pt x="11" y="4"/>
                    </a:cubicBezTo>
                    <a:cubicBezTo>
                      <a:pt x="8" y="4"/>
                      <a:pt x="8" y="0"/>
                      <a:pt x="7" y="0"/>
                    </a:cubicBezTo>
                    <a:cubicBezTo>
                      <a:pt x="5" y="0"/>
                      <a:pt x="2" y="0"/>
                      <a:pt x="0" y="2"/>
                    </a:cubicBezTo>
                    <a:cubicBezTo>
                      <a:pt x="7" y="7"/>
                      <a:pt x="8" y="5"/>
                      <a:pt x="10" y="8"/>
                    </a:cubicBezTo>
                    <a:cubicBezTo>
                      <a:pt x="11" y="11"/>
                      <a:pt x="13" y="7"/>
                      <a:pt x="14" y="14"/>
                    </a:cubicBezTo>
                    <a:cubicBezTo>
                      <a:pt x="16" y="22"/>
                      <a:pt x="14" y="22"/>
                      <a:pt x="13" y="23"/>
                    </a:cubicBezTo>
                    <a:cubicBezTo>
                      <a:pt x="16" y="25"/>
                      <a:pt x="14" y="23"/>
                      <a:pt x="17" y="23"/>
                    </a:cubicBezTo>
                    <a:cubicBezTo>
                      <a:pt x="17" y="23"/>
                      <a:pt x="21" y="25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4" y="22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8"/>
                      <a:pt x="28" y="26"/>
                      <a:pt x="30" y="26"/>
                    </a:cubicBezTo>
                    <a:cubicBezTo>
                      <a:pt x="30" y="28"/>
                      <a:pt x="30" y="28"/>
                      <a:pt x="30" y="2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6" name="Freeform 198"/>
              <p:cNvSpPr>
                <a:spLocks/>
              </p:cNvSpPr>
              <p:nvPr/>
            </p:nvSpPr>
            <p:spPr bwMode="auto">
              <a:xfrm>
                <a:off x="3408" y="1925"/>
                <a:ext cx="637" cy="347"/>
              </a:xfrm>
              <a:custGeom>
                <a:avLst/>
                <a:gdLst/>
                <a:ahLst/>
                <a:cxnLst>
                  <a:cxn ang="0">
                    <a:pos x="197" y="160"/>
                  </a:cxn>
                  <a:cxn ang="0">
                    <a:pos x="194" y="162"/>
                  </a:cxn>
                  <a:cxn ang="0">
                    <a:pos x="185" y="168"/>
                  </a:cxn>
                  <a:cxn ang="0">
                    <a:pos x="179" y="176"/>
                  </a:cxn>
                  <a:cxn ang="0">
                    <a:pos x="174" y="176"/>
                  </a:cxn>
                  <a:cxn ang="0">
                    <a:pos x="174" y="173"/>
                  </a:cxn>
                  <a:cxn ang="0">
                    <a:pos x="163" y="168"/>
                  </a:cxn>
                  <a:cxn ang="0">
                    <a:pos x="159" y="162"/>
                  </a:cxn>
                  <a:cxn ang="0">
                    <a:pos x="159" y="153"/>
                  </a:cxn>
                  <a:cxn ang="0">
                    <a:pos x="148" y="143"/>
                  </a:cxn>
                  <a:cxn ang="0">
                    <a:pos x="124" y="143"/>
                  </a:cxn>
                  <a:cxn ang="0">
                    <a:pos x="121" y="135"/>
                  </a:cxn>
                  <a:cxn ang="0">
                    <a:pos x="122" y="124"/>
                  </a:cxn>
                  <a:cxn ang="0">
                    <a:pos x="122" y="114"/>
                  </a:cxn>
                  <a:cxn ang="0">
                    <a:pos x="121" y="109"/>
                  </a:cxn>
                  <a:cxn ang="0">
                    <a:pos x="112" y="109"/>
                  </a:cxn>
                  <a:cxn ang="0">
                    <a:pos x="107" y="114"/>
                  </a:cxn>
                  <a:cxn ang="0">
                    <a:pos x="99" y="121"/>
                  </a:cxn>
                  <a:cxn ang="0">
                    <a:pos x="80" y="132"/>
                  </a:cxn>
                  <a:cxn ang="0">
                    <a:pos x="75" y="170"/>
                  </a:cxn>
                  <a:cxn ang="0">
                    <a:pos x="63" y="159"/>
                  </a:cxn>
                  <a:cxn ang="0">
                    <a:pos x="51" y="165"/>
                  </a:cxn>
                  <a:cxn ang="0">
                    <a:pos x="46" y="151"/>
                  </a:cxn>
                  <a:cxn ang="0">
                    <a:pos x="37" y="137"/>
                  </a:cxn>
                  <a:cxn ang="0">
                    <a:pos x="43" y="134"/>
                  </a:cxn>
                  <a:cxn ang="0">
                    <a:pos x="43" y="124"/>
                  </a:cxn>
                  <a:cxn ang="0">
                    <a:pos x="55" y="123"/>
                  </a:cxn>
                  <a:cxn ang="0">
                    <a:pos x="57" y="107"/>
                  </a:cxn>
                  <a:cxn ang="0">
                    <a:pos x="45" y="106"/>
                  </a:cxn>
                  <a:cxn ang="0">
                    <a:pos x="25" y="112"/>
                  </a:cxn>
                  <a:cxn ang="0">
                    <a:pos x="23" y="112"/>
                  </a:cxn>
                  <a:cxn ang="0">
                    <a:pos x="11" y="96"/>
                  </a:cxn>
                  <a:cxn ang="0">
                    <a:pos x="7" y="76"/>
                  </a:cxn>
                  <a:cxn ang="0">
                    <a:pos x="22" y="65"/>
                  </a:cxn>
                  <a:cxn ang="0">
                    <a:pos x="46" y="50"/>
                  </a:cxn>
                  <a:cxn ang="0">
                    <a:pos x="80" y="62"/>
                  </a:cxn>
                  <a:cxn ang="0">
                    <a:pos x="103" y="61"/>
                  </a:cxn>
                  <a:cxn ang="0">
                    <a:pos x="119" y="51"/>
                  </a:cxn>
                  <a:cxn ang="0">
                    <a:pos x="125" y="31"/>
                  </a:cxn>
                  <a:cxn ang="0">
                    <a:pos x="171" y="9"/>
                  </a:cxn>
                  <a:cxn ang="0">
                    <a:pos x="199" y="11"/>
                  </a:cxn>
                  <a:cxn ang="0">
                    <a:pos x="218" y="23"/>
                  </a:cxn>
                  <a:cxn ang="0">
                    <a:pos x="243" y="20"/>
                  </a:cxn>
                  <a:cxn ang="0">
                    <a:pos x="279" y="56"/>
                  </a:cxn>
                  <a:cxn ang="0">
                    <a:pos x="321" y="73"/>
                  </a:cxn>
                  <a:cxn ang="0">
                    <a:pos x="321" y="87"/>
                  </a:cxn>
                  <a:cxn ang="0">
                    <a:pos x="310" y="106"/>
                  </a:cxn>
                  <a:cxn ang="0">
                    <a:pos x="293" y="104"/>
                  </a:cxn>
                  <a:cxn ang="0">
                    <a:pos x="292" y="124"/>
                  </a:cxn>
                  <a:cxn ang="0">
                    <a:pos x="272" y="128"/>
                  </a:cxn>
                  <a:cxn ang="0">
                    <a:pos x="275" y="149"/>
                  </a:cxn>
                  <a:cxn ang="0">
                    <a:pos x="272" y="160"/>
                  </a:cxn>
                  <a:cxn ang="0">
                    <a:pos x="247" y="153"/>
                  </a:cxn>
                  <a:cxn ang="0">
                    <a:pos x="221" y="149"/>
                  </a:cxn>
                  <a:cxn ang="0">
                    <a:pos x="203" y="153"/>
                  </a:cxn>
                </a:cxnLst>
                <a:rect l="0" t="0" r="r" b="b"/>
                <a:pathLst>
                  <a:path w="328" h="179">
                    <a:moveTo>
                      <a:pt x="199" y="159"/>
                    </a:moveTo>
                    <a:cubicBezTo>
                      <a:pt x="197" y="160"/>
                      <a:pt x="197" y="160"/>
                      <a:pt x="197" y="160"/>
                    </a:cubicBezTo>
                    <a:cubicBezTo>
                      <a:pt x="196" y="160"/>
                      <a:pt x="197" y="162"/>
                      <a:pt x="196" y="162"/>
                    </a:cubicBezTo>
                    <a:cubicBezTo>
                      <a:pt x="194" y="162"/>
                      <a:pt x="196" y="160"/>
                      <a:pt x="194" y="162"/>
                    </a:cubicBezTo>
                    <a:cubicBezTo>
                      <a:pt x="191" y="163"/>
                      <a:pt x="189" y="165"/>
                      <a:pt x="188" y="166"/>
                    </a:cubicBezTo>
                    <a:cubicBezTo>
                      <a:pt x="186" y="168"/>
                      <a:pt x="186" y="168"/>
                      <a:pt x="185" y="168"/>
                    </a:cubicBezTo>
                    <a:cubicBezTo>
                      <a:pt x="182" y="170"/>
                      <a:pt x="183" y="171"/>
                      <a:pt x="182" y="171"/>
                    </a:cubicBezTo>
                    <a:cubicBezTo>
                      <a:pt x="180" y="173"/>
                      <a:pt x="179" y="174"/>
                      <a:pt x="179" y="176"/>
                    </a:cubicBezTo>
                    <a:cubicBezTo>
                      <a:pt x="180" y="177"/>
                      <a:pt x="179" y="179"/>
                      <a:pt x="177" y="177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6" y="173"/>
                      <a:pt x="176" y="174"/>
                      <a:pt x="174" y="173"/>
                    </a:cubicBezTo>
                    <a:cubicBezTo>
                      <a:pt x="174" y="171"/>
                      <a:pt x="174" y="171"/>
                      <a:pt x="168" y="171"/>
                    </a:cubicBezTo>
                    <a:cubicBezTo>
                      <a:pt x="163" y="173"/>
                      <a:pt x="163" y="171"/>
                      <a:pt x="163" y="168"/>
                    </a:cubicBezTo>
                    <a:cubicBezTo>
                      <a:pt x="163" y="165"/>
                      <a:pt x="163" y="162"/>
                      <a:pt x="162" y="162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59" y="162"/>
                      <a:pt x="159" y="160"/>
                      <a:pt x="159" y="157"/>
                    </a:cubicBezTo>
                    <a:cubicBezTo>
                      <a:pt x="160" y="153"/>
                      <a:pt x="160" y="149"/>
                      <a:pt x="159" y="153"/>
                    </a:cubicBezTo>
                    <a:cubicBezTo>
                      <a:pt x="156" y="154"/>
                      <a:pt x="157" y="148"/>
                      <a:pt x="154" y="146"/>
                    </a:cubicBezTo>
                    <a:cubicBezTo>
                      <a:pt x="151" y="145"/>
                      <a:pt x="151" y="142"/>
                      <a:pt x="148" y="143"/>
                    </a:cubicBezTo>
                    <a:cubicBezTo>
                      <a:pt x="144" y="146"/>
                      <a:pt x="141" y="143"/>
                      <a:pt x="133" y="145"/>
                    </a:cubicBezTo>
                    <a:cubicBezTo>
                      <a:pt x="127" y="146"/>
                      <a:pt x="127" y="146"/>
                      <a:pt x="124" y="143"/>
                    </a:cubicBezTo>
                    <a:cubicBezTo>
                      <a:pt x="122" y="140"/>
                      <a:pt x="121" y="139"/>
                      <a:pt x="121" y="137"/>
                    </a:cubicBezTo>
                    <a:cubicBezTo>
                      <a:pt x="119" y="137"/>
                      <a:pt x="121" y="135"/>
                      <a:pt x="121" y="135"/>
                    </a:cubicBezTo>
                    <a:cubicBezTo>
                      <a:pt x="119" y="131"/>
                      <a:pt x="121" y="135"/>
                      <a:pt x="127" y="128"/>
                    </a:cubicBezTo>
                    <a:cubicBezTo>
                      <a:pt x="125" y="123"/>
                      <a:pt x="122" y="129"/>
                      <a:pt x="122" y="124"/>
                    </a:cubicBezTo>
                    <a:cubicBezTo>
                      <a:pt x="122" y="120"/>
                      <a:pt x="121" y="121"/>
                      <a:pt x="119" y="117"/>
                    </a:cubicBezTo>
                    <a:cubicBezTo>
                      <a:pt x="118" y="112"/>
                      <a:pt x="122" y="117"/>
                      <a:pt x="122" y="114"/>
                    </a:cubicBezTo>
                    <a:cubicBezTo>
                      <a:pt x="122" y="110"/>
                      <a:pt x="124" y="114"/>
                      <a:pt x="124" y="107"/>
                    </a:cubicBezTo>
                    <a:cubicBezTo>
                      <a:pt x="124" y="106"/>
                      <a:pt x="121" y="107"/>
                      <a:pt x="121" y="109"/>
                    </a:cubicBezTo>
                    <a:cubicBezTo>
                      <a:pt x="119" y="112"/>
                      <a:pt x="116" y="112"/>
                      <a:pt x="118" y="109"/>
                    </a:cubicBezTo>
                    <a:cubicBezTo>
                      <a:pt x="119" y="106"/>
                      <a:pt x="116" y="107"/>
                      <a:pt x="112" y="109"/>
                    </a:cubicBezTo>
                    <a:cubicBezTo>
                      <a:pt x="107" y="112"/>
                      <a:pt x="113" y="110"/>
                      <a:pt x="112" y="114"/>
                    </a:cubicBezTo>
                    <a:cubicBezTo>
                      <a:pt x="110" y="117"/>
                      <a:pt x="109" y="112"/>
                      <a:pt x="107" y="114"/>
                    </a:cubicBezTo>
                    <a:cubicBezTo>
                      <a:pt x="106" y="114"/>
                      <a:pt x="109" y="115"/>
                      <a:pt x="107" y="117"/>
                    </a:cubicBezTo>
                    <a:cubicBezTo>
                      <a:pt x="104" y="118"/>
                      <a:pt x="103" y="114"/>
                      <a:pt x="99" y="121"/>
                    </a:cubicBezTo>
                    <a:cubicBezTo>
                      <a:pt x="98" y="121"/>
                      <a:pt x="84" y="126"/>
                      <a:pt x="81" y="128"/>
                    </a:cubicBezTo>
                    <a:cubicBezTo>
                      <a:pt x="78" y="128"/>
                      <a:pt x="80" y="128"/>
                      <a:pt x="80" y="132"/>
                    </a:cubicBezTo>
                    <a:cubicBezTo>
                      <a:pt x="80" y="135"/>
                      <a:pt x="80" y="170"/>
                      <a:pt x="80" y="170"/>
                    </a:cubicBezTo>
                    <a:cubicBezTo>
                      <a:pt x="77" y="170"/>
                      <a:pt x="75" y="171"/>
                      <a:pt x="75" y="170"/>
                    </a:cubicBezTo>
                    <a:cubicBezTo>
                      <a:pt x="71" y="163"/>
                      <a:pt x="72" y="163"/>
                      <a:pt x="69" y="162"/>
                    </a:cubicBezTo>
                    <a:cubicBezTo>
                      <a:pt x="67" y="160"/>
                      <a:pt x="66" y="157"/>
                      <a:pt x="63" y="159"/>
                    </a:cubicBezTo>
                    <a:cubicBezTo>
                      <a:pt x="60" y="159"/>
                      <a:pt x="57" y="160"/>
                      <a:pt x="55" y="162"/>
                    </a:cubicBezTo>
                    <a:cubicBezTo>
                      <a:pt x="52" y="163"/>
                      <a:pt x="51" y="165"/>
                      <a:pt x="51" y="165"/>
                    </a:cubicBezTo>
                    <a:cubicBezTo>
                      <a:pt x="49" y="157"/>
                      <a:pt x="57" y="157"/>
                      <a:pt x="52" y="154"/>
                    </a:cubicBezTo>
                    <a:cubicBezTo>
                      <a:pt x="49" y="149"/>
                      <a:pt x="48" y="154"/>
                      <a:pt x="46" y="151"/>
                    </a:cubicBezTo>
                    <a:cubicBezTo>
                      <a:pt x="45" y="148"/>
                      <a:pt x="42" y="151"/>
                      <a:pt x="42" y="148"/>
                    </a:cubicBezTo>
                    <a:cubicBezTo>
                      <a:pt x="42" y="148"/>
                      <a:pt x="40" y="137"/>
                      <a:pt x="37" y="137"/>
                    </a:cubicBezTo>
                    <a:cubicBezTo>
                      <a:pt x="32" y="137"/>
                      <a:pt x="31" y="134"/>
                      <a:pt x="35" y="132"/>
                    </a:cubicBezTo>
                    <a:cubicBezTo>
                      <a:pt x="42" y="132"/>
                      <a:pt x="37" y="135"/>
                      <a:pt x="43" y="134"/>
                    </a:cubicBezTo>
                    <a:cubicBezTo>
                      <a:pt x="48" y="134"/>
                      <a:pt x="35" y="129"/>
                      <a:pt x="40" y="128"/>
                    </a:cubicBezTo>
                    <a:cubicBezTo>
                      <a:pt x="45" y="126"/>
                      <a:pt x="40" y="126"/>
                      <a:pt x="43" y="124"/>
                    </a:cubicBezTo>
                    <a:cubicBezTo>
                      <a:pt x="46" y="121"/>
                      <a:pt x="45" y="124"/>
                      <a:pt x="49" y="124"/>
                    </a:cubicBezTo>
                    <a:cubicBezTo>
                      <a:pt x="52" y="123"/>
                      <a:pt x="60" y="126"/>
                      <a:pt x="55" y="123"/>
                    </a:cubicBezTo>
                    <a:cubicBezTo>
                      <a:pt x="52" y="120"/>
                      <a:pt x="58" y="115"/>
                      <a:pt x="57" y="112"/>
                    </a:cubicBezTo>
                    <a:cubicBezTo>
                      <a:pt x="55" y="110"/>
                      <a:pt x="57" y="109"/>
                      <a:pt x="57" y="107"/>
                    </a:cubicBezTo>
                    <a:cubicBezTo>
                      <a:pt x="55" y="106"/>
                      <a:pt x="52" y="104"/>
                      <a:pt x="51" y="106"/>
                    </a:cubicBezTo>
                    <a:cubicBezTo>
                      <a:pt x="49" y="109"/>
                      <a:pt x="49" y="107"/>
                      <a:pt x="45" y="106"/>
                    </a:cubicBezTo>
                    <a:cubicBezTo>
                      <a:pt x="42" y="103"/>
                      <a:pt x="39" y="104"/>
                      <a:pt x="32" y="109"/>
                    </a:cubicBezTo>
                    <a:cubicBezTo>
                      <a:pt x="28" y="114"/>
                      <a:pt x="28" y="109"/>
                      <a:pt x="25" y="112"/>
                    </a:cubicBezTo>
                    <a:cubicBezTo>
                      <a:pt x="23" y="117"/>
                      <a:pt x="22" y="115"/>
                      <a:pt x="22" y="117"/>
                    </a:cubicBezTo>
                    <a:cubicBezTo>
                      <a:pt x="22" y="115"/>
                      <a:pt x="22" y="117"/>
                      <a:pt x="23" y="112"/>
                    </a:cubicBezTo>
                    <a:cubicBezTo>
                      <a:pt x="16" y="107"/>
                      <a:pt x="28" y="110"/>
                      <a:pt x="20" y="103"/>
                    </a:cubicBezTo>
                    <a:cubicBezTo>
                      <a:pt x="14" y="95"/>
                      <a:pt x="14" y="95"/>
                      <a:pt x="11" y="96"/>
                    </a:cubicBezTo>
                    <a:cubicBezTo>
                      <a:pt x="8" y="96"/>
                      <a:pt x="11" y="92"/>
                      <a:pt x="7" y="89"/>
                    </a:cubicBezTo>
                    <a:cubicBezTo>
                      <a:pt x="0" y="87"/>
                      <a:pt x="10" y="81"/>
                      <a:pt x="7" y="76"/>
                    </a:cubicBezTo>
                    <a:cubicBezTo>
                      <a:pt x="3" y="73"/>
                      <a:pt x="11" y="62"/>
                      <a:pt x="14" y="65"/>
                    </a:cubicBezTo>
                    <a:cubicBezTo>
                      <a:pt x="20" y="75"/>
                      <a:pt x="22" y="72"/>
                      <a:pt x="22" y="65"/>
                    </a:cubicBezTo>
                    <a:cubicBezTo>
                      <a:pt x="22" y="59"/>
                      <a:pt x="32" y="56"/>
                      <a:pt x="37" y="51"/>
                    </a:cubicBezTo>
                    <a:cubicBezTo>
                      <a:pt x="40" y="45"/>
                      <a:pt x="42" y="54"/>
                      <a:pt x="46" y="50"/>
                    </a:cubicBezTo>
                    <a:cubicBezTo>
                      <a:pt x="52" y="47"/>
                      <a:pt x="51" y="51"/>
                      <a:pt x="58" y="53"/>
                    </a:cubicBezTo>
                    <a:cubicBezTo>
                      <a:pt x="66" y="53"/>
                      <a:pt x="74" y="67"/>
                      <a:pt x="80" y="62"/>
                    </a:cubicBezTo>
                    <a:cubicBezTo>
                      <a:pt x="83" y="57"/>
                      <a:pt x="84" y="54"/>
                      <a:pt x="89" y="57"/>
                    </a:cubicBezTo>
                    <a:cubicBezTo>
                      <a:pt x="93" y="61"/>
                      <a:pt x="93" y="53"/>
                      <a:pt x="103" y="61"/>
                    </a:cubicBezTo>
                    <a:cubicBezTo>
                      <a:pt x="112" y="67"/>
                      <a:pt x="107" y="56"/>
                      <a:pt x="113" y="61"/>
                    </a:cubicBezTo>
                    <a:cubicBezTo>
                      <a:pt x="121" y="65"/>
                      <a:pt x="128" y="54"/>
                      <a:pt x="119" y="51"/>
                    </a:cubicBezTo>
                    <a:cubicBezTo>
                      <a:pt x="103" y="44"/>
                      <a:pt x="124" y="45"/>
                      <a:pt x="118" y="39"/>
                    </a:cubicBezTo>
                    <a:cubicBezTo>
                      <a:pt x="112" y="34"/>
                      <a:pt x="133" y="34"/>
                      <a:pt x="125" y="31"/>
                    </a:cubicBezTo>
                    <a:cubicBezTo>
                      <a:pt x="118" y="28"/>
                      <a:pt x="115" y="20"/>
                      <a:pt x="124" y="20"/>
                    </a:cubicBezTo>
                    <a:cubicBezTo>
                      <a:pt x="133" y="20"/>
                      <a:pt x="163" y="14"/>
                      <a:pt x="171" y="9"/>
                    </a:cubicBezTo>
                    <a:cubicBezTo>
                      <a:pt x="180" y="6"/>
                      <a:pt x="182" y="0"/>
                      <a:pt x="188" y="5"/>
                    </a:cubicBezTo>
                    <a:cubicBezTo>
                      <a:pt x="193" y="8"/>
                      <a:pt x="196" y="0"/>
                      <a:pt x="199" y="11"/>
                    </a:cubicBezTo>
                    <a:cubicBezTo>
                      <a:pt x="202" y="23"/>
                      <a:pt x="206" y="15"/>
                      <a:pt x="212" y="19"/>
                    </a:cubicBezTo>
                    <a:cubicBezTo>
                      <a:pt x="218" y="22"/>
                      <a:pt x="223" y="19"/>
                      <a:pt x="218" y="23"/>
                    </a:cubicBezTo>
                    <a:cubicBezTo>
                      <a:pt x="214" y="28"/>
                      <a:pt x="223" y="28"/>
                      <a:pt x="235" y="20"/>
                    </a:cubicBezTo>
                    <a:cubicBezTo>
                      <a:pt x="247" y="11"/>
                      <a:pt x="246" y="17"/>
                      <a:pt x="243" y="20"/>
                    </a:cubicBezTo>
                    <a:cubicBezTo>
                      <a:pt x="240" y="23"/>
                      <a:pt x="252" y="25"/>
                      <a:pt x="263" y="45"/>
                    </a:cubicBezTo>
                    <a:cubicBezTo>
                      <a:pt x="276" y="75"/>
                      <a:pt x="270" y="48"/>
                      <a:pt x="279" y="56"/>
                    </a:cubicBezTo>
                    <a:cubicBezTo>
                      <a:pt x="290" y="65"/>
                      <a:pt x="295" y="53"/>
                      <a:pt x="304" y="62"/>
                    </a:cubicBezTo>
                    <a:cubicBezTo>
                      <a:pt x="311" y="73"/>
                      <a:pt x="314" y="79"/>
                      <a:pt x="321" y="73"/>
                    </a:cubicBezTo>
                    <a:cubicBezTo>
                      <a:pt x="328" y="68"/>
                      <a:pt x="321" y="75"/>
                      <a:pt x="328" y="81"/>
                    </a:cubicBezTo>
                    <a:cubicBezTo>
                      <a:pt x="319" y="79"/>
                      <a:pt x="328" y="86"/>
                      <a:pt x="321" y="87"/>
                    </a:cubicBezTo>
                    <a:cubicBezTo>
                      <a:pt x="311" y="90"/>
                      <a:pt x="313" y="96"/>
                      <a:pt x="314" y="100"/>
                    </a:cubicBezTo>
                    <a:cubicBezTo>
                      <a:pt x="316" y="103"/>
                      <a:pt x="314" y="104"/>
                      <a:pt x="310" y="106"/>
                    </a:cubicBezTo>
                    <a:cubicBezTo>
                      <a:pt x="307" y="107"/>
                      <a:pt x="308" y="104"/>
                      <a:pt x="304" y="106"/>
                    </a:cubicBezTo>
                    <a:cubicBezTo>
                      <a:pt x="299" y="106"/>
                      <a:pt x="295" y="100"/>
                      <a:pt x="293" y="104"/>
                    </a:cubicBezTo>
                    <a:cubicBezTo>
                      <a:pt x="293" y="107"/>
                      <a:pt x="292" y="117"/>
                      <a:pt x="289" y="120"/>
                    </a:cubicBezTo>
                    <a:cubicBezTo>
                      <a:pt x="287" y="123"/>
                      <a:pt x="292" y="121"/>
                      <a:pt x="292" y="124"/>
                    </a:cubicBezTo>
                    <a:cubicBezTo>
                      <a:pt x="290" y="128"/>
                      <a:pt x="287" y="126"/>
                      <a:pt x="284" y="124"/>
                    </a:cubicBezTo>
                    <a:cubicBezTo>
                      <a:pt x="282" y="124"/>
                      <a:pt x="276" y="126"/>
                      <a:pt x="272" y="128"/>
                    </a:cubicBezTo>
                    <a:cubicBezTo>
                      <a:pt x="264" y="129"/>
                      <a:pt x="275" y="129"/>
                      <a:pt x="273" y="132"/>
                    </a:cubicBezTo>
                    <a:cubicBezTo>
                      <a:pt x="272" y="135"/>
                      <a:pt x="279" y="148"/>
                      <a:pt x="275" y="149"/>
                    </a:cubicBezTo>
                    <a:cubicBezTo>
                      <a:pt x="272" y="151"/>
                      <a:pt x="276" y="153"/>
                      <a:pt x="273" y="153"/>
                    </a:cubicBezTo>
                    <a:cubicBezTo>
                      <a:pt x="270" y="154"/>
                      <a:pt x="273" y="159"/>
                      <a:pt x="272" y="160"/>
                    </a:cubicBezTo>
                    <a:cubicBezTo>
                      <a:pt x="269" y="156"/>
                      <a:pt x="266" y="159"/>
                      <a:pt x="264" y="156"/>
                    </a:cubicBezTo>
                    <a:cubicBezTo>
                      <a:pt x="264" y="153"/>
                      <a:pt x="258" y="153"/>
                      <a:pt x="247" y="153"/>
                    </a:cubicBezTo>
                    <a:cubicBezTo>
                      <a:pt x="235" y="151"/>
                      <a:pt x="235" y="154"/>
                      <a:pt x="232" y="153"/>
                    </a:cubicBezTo>
                    <a:cubicBezTo>
                      <a:pt x="231" y="151"/>
                      <a:pt x="226" y="148"/>
                      <a:pt x="221" y="149"/>
                    </a:cubicBezTo>
                    <a:cubicBezTo>
                      <a:pt x="215" y="151"/>
                      <a:pt x="220" y="159"/>
                      <a:pt x="217" y="157"/>
                    </a:cubicBezTo>
                    <a:cubicBezTo>
                      <a:pt x="214" y="156"/>
                      <a:pt x="208" y="153"/>
                      <a:pt x="203" y="153"/>
                    </a:cubicBezTo>
                    <a:cubicBezTo>
                      <a:pt x="199" y="154"/>
                      <a:pt x="199" y="157"/>
                      <a:pt x="199" y="159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7" name="Freeform 199"/>
              <p:cNvSpPr>
                <a:spLocks noEditPoints="1"/>
              </p:cNvSpPr>
              <p:nvPr/>
            </p:nvSpPr>
            <p:spPr bwMode="auto">
              <a:xfrm>
                <a:off x="3003" y="1547"/>
                <a:ext cx="186" cy="279"/>
              </a:xfrm>
              <a:custGeom>
                <a:avLst/>
                <a:gdLst/>
                <a:ahLst/>
                <a:cxnLst>
                  <a:cxn ang="0">
                    <a:pos x="12" y="13"/>
                  </a:cxn>
                  <a:cxn ang="0">
                    <a:pos x="24" y="21"/>
                  </a:cxn>
                  <a:cxn ang="0">
                    <a:pos x="35" y="19"/>
                  </a:cxn>
                  <a:cxn ang="0">
                    <a:pos x="44" y="21"/>
                  </a:cxn>
                  <a:cxn ang="0">
                    <a:pos x="50" y="10"/>
                  </a:cxn>
                  <a:cxn ang="0">
                    <a:pos x="62" y="2"/>
                  </a:cxn>
                  <a:cxn ang="0">
                    <a:pos x="77" y="10"/>
                  </a:cxn>
                  <a:cxn ang="0">
                    <a:pos x="73" y="19"/>
                  </a:cxn>
                  <a:cxn ang="0">
                    <a:pos x="79" y="31"/>
                  </a:cxn>
                  <a:cxn ang="0">
                    <a:pos x="76" y="49"/>
                  </a:cxn>
                  <a:cxn ang="0">
                    <a:pos x="80" y="66"/>
                  </a:cxn>
                  <a:cxn ang="0">
                    <a:pos x="80" y="70"/>
                  </a:cxn>
                  <a:cxn ang="0">
                    <a:pos x="83" y="78"/>
                  </a:cxn>
                  <a:cxn ang="0">
                    <a:pos x="88" y="86"/>
                  </a:cxn>
                  <a:cxn ang="0">
                    <a:pos x="93" y="99"/>
                  </a:cxn>
                  <a:cxn ang="0">
                    <a:pos x="79" y="120"/>
                  </a:cxn>
                  <a:cxn ang="0">
                    <a:pos x="56" y="134"/>
                  </a:cxn>
                  <a:cxn ang="0">
                    <a:pos x="44" y="138"/>
                  </a:cxn>
                  <a:cxn ang="0">
                    <a:pos x="27" y="141"/>
                  </a:cxn>
                  <a:cxn ang="0">
                    <a:pos x="22" y="138"/>
                  </a:cxn>
                  <a:cxn ang="0">
                    <a:pos x="13" y="128"/>
                  </a:cxn>
                  <a:cxn ang="0">
                    <a:pos x="15" y="117"/>
                  </a:cxn>
                  <a:cxn ang="0">
                    <a:pos x="15" y="99"/>
                  </a:cxn>
                  <a:cxn ang="0">
                    <a:pos x="21" y="94"/>
                  </a:cxn>
                  <a:cxn ang="0">
                    <a:pos x="29" y="88"/>
                  </a:cxn>
                  <a:cxn ang="0">
                    <a:pos x="41" y="75"/>
                  </a:cxn>
                  <a:cxn ang="0">
                    <a:pos x="45" y="70"/>
                  </a:cxn>
                  <a:cxn ang="0">
                    <a:pos x="36" y="63"/>
                  </a:cxn>
                  <a:cxn ang="0">
                    <a:pos x="35" y="49"/>
                  </a:cxn>
                  <a:cxn ang="0">
                    <a:pos x="33" y="39"/>
                  </a:cxn>
                  <a:cxn ang="0">
                    <a:pos x="30" y="35"/>
                  </a:cxn>
                  <a:cxn ang="0">
                    <a:pos x="29" y="28"/>
                  </a:cxn>
                  <a:cxn ang="0">
                    <a:pos x="12" y="19"/>
                  </a:cxn>
                  <a:cxn ang="0">
                    <a:pos x="12" y="16"/>
                  </a:cxn>
                  <a:cxn ang="0">
                    <a:pos x="21" y="138"/>
                  </a:cxn>
                  <a:cxn ang="0">
                    <a:pos x="18" y="136"/>
                  </a:cxn>
                  <a:cxn ang="0">
                    <a:pos x="18" y="136"/>
                  </a:cxn>
                  <a:cxn ang="0">
                    <a:pos x="16" y="139"/>
                  </a:cxn>
                  <a:cxn ang="0">
                    <a:pos x="18" y="139"/>
                  </a:cxn>
                  <a:cxn ang="0">
                    <a:pos x="18" y="139"/>
                  </a:cxn>
                  <a:cxn ang="0">
                    <a:pos x="18" y="138"/>
                  </a:cxn>
                  <a:cxn ang="0">
                    <a:pos x="4" y="141"/>
                  </a:cxn>
                  <a:cxn ang="0">
                    <a:pos x="4" y="141"/>
                  </a:cxn>
                  <a:cxn ang="0">
                    <a:pos x="4" y="138"/>
                  </a:cxn>
                  <a:cxn ang="0">
                    <a:pos x="3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3" y="139"/>
                  </a:cxn>
                  <a:cxn ang="0">
                    <a:pos x="41" y="72"/>
                  </a:cxn>
                  <a:cxn ang="0">
                    <a:pos x="44" y="74"/>
                  </a:cxn>
                  <a:cxn ang="0">
                    <a:pos x="13" y="97"/>
                  </a:cxn>
                  <a:cxn ang="0">
                    <a:pos x="15" y="97"/>
                  </a:cxn>
                </a:cxnLst>
                <a:rect l="0" t="0" r="r" b="b"/>
                <a:pathLst>
                  <a:path w="96" h="144">
                    <a:moveTo>
                      <a:pt x="12" y="16"/>
                    </a:moveTo>
                    <a:cubicBezTo>
                      <a:pt x="12" y="16"/>
                      <a:pt x="10" y="14"/>
                      <a:pt x="12" y="13"/>
                    </a:cubicBezTo>
                    <a:cubicBezTo>
                      <a:pt x="15" y="11"/>
                      <a:pt x="18" y="14"/>
                      <a:pt x="21" y="17"/>
                    </a:cubicBezTo>
                    <a:cubicBezTo>
                      <a:pt x="24" y="21"/>
                      <a:pt x="19" y="21"/>
                      <a:pt x="24" y="21"/>
                    </a:cubicBezTo>
                    <a:cubicBezTo>
                      <a:pt x="30" y="21"/>
                      <a:pt x="27" y="22"/>
                      <a:pt x="30" y="22"/>
                    </a:cubicBezTo>
                    <a:cubicBezTo>
                      <a:pt x="35" y="21"/>
                      <a:pt x="33" y="19"/>
                      <a:pt x="35" y="19"/>
                    </a:cubicBezTo>
                    <a:cubicBezTo>
                      <a:pt x="36" y="21"/>
                      <a:pt x="39" y="21"/>
                      <a:pt x="42" y="24"/>
                    </a:cubicBezTo>
                    <a:cubicBezTo>
                      <a:pt x="42" y="22"/>
                      <a:pt x="44" y="24"/>
                      <a:pt x="44" y="21"/>
                    </a:cubicBezTo>
                    <a:cubicBezTo>
                      <a:pt x="45" y="17"/>
                      <a:pt x="51" y="19"/>
                      <a:pt x="48" y="16"/>
                    </a:cubicBezTo>
                    <a:cubicBezTo>
                      <a:pt x="47" y="13"/>
                      <a:pt x="50" y="13"/>
                      <a:pt x="50" y="10"/>
                    </a:cubicBezTo>
                    <a:cubicBezTo>
                      <a:pt x="50" y="8"/>
                      <a:pt x="51" y="5"/>
                      <a:pt x="54" y="3"/>
                    </a:cubicBezTo>
                    <a:cubicBezTo>
                      <a:pt x="58" y="2"/>
                      <a:pt x="56" y="5"/>
                      <a:pt x="62" y="2"/>
                    </a:cubicBezTo>
                    <a:cubicBezTo>
                      <a:pt x="65" y="0"/>
                      <a:pt x="65" y="0"/>
                      <a:pt x="67" y="3"/>
                    </a:cubicBezTo>
                    <a:cubicBezTo>
                      <a:pt x="68" y="5"/>
                      <a:pt x="76" y="6"/>
                      <a:pt x="77" y="10"/>
                    </a:cubicBezTo>
                    <a:cubicBezTo>
                      <a:pt x="77" y="11"/>
                      <a:pt x="70" y="14"/>
                      <a:pt x="74" y="16"/>
                    </a:cubicBezTo>
                    <a:cubicBezTo>
                      <a:pt x="67" y="21"/>
                      <a:pt x="73" y="17"/>
                      <a:pt x="73" y="19"/>
                    </a:cubicBezTo>
                    <a:cubicBezTo>
                      <a:pt x="74" y="22"/>
                      <a:pt x="70" y="21"/>
                      <a:pt x="71" y="25"/>
                    </a:cubicBezTo>
                    <a:cubicBezTo>
                      <a:pt x="73" y="33"/>
                      <a:pt x="76" y="27"/>
                      <a:pt x="79" y="31"/>
                    </a:cubicBezTo>
                    <a:cubicBezTo>
                      <a:pt x="82" y="36"/>
                      <a:pt x="85" y="35"/>
                      <a:pt x="82" y="38"/>
                    </a:cubicBezTo>
                    <a:cubicBezTo>
                      <a:pt x="79" y="41"/>
                      <a:pt x="73" y="46"/>
                      <a:pt x="76" y="49"/>
                    </a:cubicBezTo>
                    <a:cubicBezTo>
                      <a:pt x="79" y="50"/>
                      <a:pt x="85" y="64"/>
                      <a:pt x="83" y="64"/>
                    </a:cubicBezTo>
                    <a:cubicBezTo>
                      <a:pt x="80" y="64"/>
                      <a:pt x="80" y="64"/>
                      <a:pt x="80" y="66"/>
                    </a:cubicBezTo>
                    <a:cubicBezTo>
                      <a:pt x="82" y="66"/>
                      <a:pt x="80" y="66"/>
                      <a:pt x="80" y="67"/>
                    </a:cubicBezTo>
                    <a:cubicBezTo>
                      <a:pt x="80" y="70"/>
                      <a:pt x="79" y="69"/>
                      <a:pt x="80" y="70"/>
                    </a:cubicBezTo>
                    <a:cubicBezTo>
                      <a:pt x="83" y="72"/>
                      <a:pt x="79" y="72"/>
                      <a:pt x="79" y="74"/>
                    </a:cubicBezTo>
                    <a:cubicBezTo>
                      <a:pt x="80" y="77"/>
                      <a:pt x="86" y="77"/>
                      <a:pt x="83" y="78"/>
                    </a:cubicBezTo>
                    <a:cubicBezTo>
                      <a:pt x="82" y="80"/>
                      <a:pt x="83" y="80"/>
                      <a:pt x="83" y="81"/>
                    </a:cubicBezTo>
                    <a:cubicBezTo>
                      <a:pt x="82" y="83"/>
                      <a:pt x="88" y="83"/>
                      <a:pt x="88" y="86"/>
                    </a:cubicBezTo>
                    <a:cubicBezTo>
                      <a:pt x="86" y="89"/>
                      <a:pt x="80" y="89"/>
                      <a:pt x="83" y="92"/>
                    </a:cubicBezTo>
                    <a:cubicBezTo>
                      <a:pt x="86" y="94"/>
                      <a:pt x="91" y="95"/>
                      <a:pt x="93" y="99"/>
                    </a:cubicBezTo>
                    <a:cubicBezTo>
                      <a:pt x="94" y="102"/>
                      <a:pt x="96" y="100"/>
                      <a:pt x="94" y="103"/>
                    </a:cubicBezTo>
                    <a:cubicBezTo>
                      <a:pt x="93" y="106"/>
                      <a:pt x="88" y="113"/>
                      <a:pt x="79" y="120"/>
                    </a:cubicBezTo>
                    <a:cubicBezTo>
                      <a:pt x="71" y="128"/>
                      <a:pt x="68" y="130"/>
                      <a:pt x="65" y="133"/>
                    </a:cubicBezTo>
                    <a:cubicBezTo>
                      <a:pt x="61" y="136"/>
                      <a:pt x="61" y="133"/>
                      <a:pt x="56" y="134"/>
                    </a:cubicBezTo>
                    <a:cubicBezTo>
                      <a:pt x="51" y="138"/>
                      <a:pt x="53" y="133"/>
                      <a:pt x="51" y="136"/>
                    </a:cubicBezTo>
                    <a:cubicBezTo>
                      <a:pt x="48" y="139"/>
                      <a:pt x="50" y="134"/>
                      <a:pt x="44" y="138"/>
                    </a:cubicBezTo>
                    <a:cubicBezTo>
                      <a:pt x="35" y="142"/>
                      <a:pt x="33" y="141"/>
                      <a:pt x="30" y="142"/>
                    </a:cubicBezTo>
                    <a:cubicBezTo>
                      <a:pt x="25" y="144"/>
                      <a:pt x="25" y="144"/>
                      <a:pt x="27" y="141"/>
                    </a:cubicBezTo>
                    <a:cubicBezTo>
                      <a:pt x="29" y="139"/>
                      <a:pt x="27" y="138"/>
                      <a:pt x="25" y="141"/>
                    </a:cubicBezTo>
                    <a:cubicBezTo>
                      <a:pt x="22" y="142"/>
                      <a:pt x="22" y="139"/>
                      <a:pt x="22" y="138"/>
                    </a:cubicBezTo>
                    <a:cubicBezTo>
                      <a:pt x="24" y="134"/>
                      <a:pt x="21" y="134"/>
                      <a:pt x="16" y="134"/>
                    </a:cubicBezTo>
                    <a:cubicBezTo>
                      <a:pt x="12" y="133"/>
                      <a:pt x="13" y="133"/>
                      <a:pt x="13" y="128"/>
                    </a:cubicBezTo>
                    <a:cubicBezTo>
                      <a:pt x="15" y="125"/>
                      <a:pt x="15" y="124"/>
                      <a:pt x="15" y="122"/>
                    </a:cubicBezTo>
                    <a:cubicBezTo>
                      <a:pt x="13" y="119"/>
                      <a:pt x="18" y="120"/>
                      <a:pt x="15" y="117"/>
                    </a:cubicBezTo>
                    <a:cubicBezTo>
                      <a:pt x="10" y="111"/>
                      <a:pt x="16" y="114"/>
                      <a:pt x="13" y="110"/>
                    </a:cubicBezTo>
                    <a:cubicBezTo>
                      <a:pt x="10" y="103"/>
                      <a:pt x="15" y="102"/>
                      <a:pt x="15" y="99"/>
                    </a:cubicBezTo>
                    <a:cubicBezTo>
                      <a:pt x="15" y="97"/>
                      <a:pt x="18" y="100"/>
                      <a:pt x="19" y="99"/>
                    </a:cubicBezTo>
                    <a:cubicBezTo>
                      <a:pt x="22" y="97"/>
                      <a:pt x="19" y="94"/>
                      <a:pt x="21" y="94"/>
                    </a:cubicBezTo>
                    <a:cubicBezTo>
                      <a:pt x="22" y="94"/>
                      <a:pt x="22" y="91"/>
                      <a:pt x="25" y="92"/>
                    </a:cubicBezTo>
                    <a:cubicBezTo>
                      <a:pt x="27" y="92"/>
                      <a:pt x="25" y="89"/>
                      <a:pt x="29" y="88"/>
                    </a:cubicBezTo>
                    <a:cubicBezTo>
                      <a:pt x="32" y="88"/>
                      <a:pt x="27" y="88"/>
                      <a:pt x="33" y="85"/>
                    </a:cubicBezTo>
                    <a:cubicBezTo>
                      <a:pt x="39" y="80"/>
                      <a:pt x="38" y="77"/>
                      <a:pt x="41" y="75"/>
                    </a:cubicBezTo>
                    <a:cubicBezTo>
                      <a:pt x="45" y="74"/>
                      <a:pt x="45" y="75"/>
                      <a:pt x="45" y="74"/>
                    </a:cubicBezTo>
                    <a:cubicBezTo>
                      <a:pt x="47" y="72"/>
                      <a:pt x="44" y="74"/>
                      <a:pt x="45" y="70"/>
                    </a:cubicBezTo>
                    <a:cubicBezTo>
                      <a:pt x="45" y="67"/>
                      <a:pt x="47" y="66"/>
                      <a:pt x="42" y="64"/>
                    </a:cubicBezTo>
                    <a:cubicBezTo>
                      <a:pt x="38" y="64"/>
                      <a:pt x="41" y="63"/>
                      <a:pt x="36" y="63"/>
                    </a:cubicBezTo>
                    <a:cubicBezTo>
                      <a:pt x="36" y="58"/>
                      <a:pt x="30" y="56"/>
                      <a:pt x="33" y="53"/>
                    </a:cubicBezTo>
                    <a:cubicBezTo>
                      <a:pt x="35" y="50"/>
                      <a:pt x="33" y="50"/>
                      <a:pt x="35" y="49"/>
                    </a:cubicBezTo>
                    <a:cubicBezTo>
                      <a:pt x="36" y="47"/>
                      <a:pt x="32" y="46"/>
                      <a:pt x="32" y="44"/>
                    </a:cubicBezTo>
                    <a:cubicBezTo>
                      <a:pt x="32" y="41"/>
                      <a:pt x="33" y="41"/>
                      <a:pt x="33" y="39"/>
                    </a:cubicBezTo>
                    <a:cubicBezTo>
                      <a:pt x="33" y="38"/>
                      <a:pt x="30" y="41"/>
                      <a:pt x="30" y="39"/>
                    </a:cubicBezTo>
                    <a:cubicBezTo>
                      <a:pt x="30" y="38"/>
                      <a:pt x="32" y="39"/>
                      <a:pt x="30" y="35"/>
                    </a:cubicBezTo>
                    <a:cubicBezTo>
                      <a:pt x="30" y="31"/>
                      <a:pt x="35" y="35"/>
                      <a:pt x="30" y="30"/>
                    </a:cubicBezTo>
                    <a:cubicBezTo>
                      <a:pt x="27" y="28"/>
                      <a:pt x="29" y="30"/>
                      <a:pt x="29" y="28"/>
                    </a:cubicBezTo>
                    <a:cubicBezTo>
                      <a:pt x="29" y="27"/>
                      <a:pt x="25" y="25"/>
                      <a:pt x="22" y="25"/>
                    </a:cubicBezTo>
                    <a:cubicBezTo>
                      <a:pt x="19" y="25"/>
                      <a:pt x="15" y="22"/>
                      <a:pt x="12" y="19"/>
                    </a:cubicBezTo>
                    <a:cubicBezTo>
                      <a:pt x="7" y="17"/>
                      <a:pt x="12" y="17"/>
                      <a:pt x="9" y="16"/>
                    </a:cubicBezTo>
                    <a:cubicBezTo>
                      <a:pt x="9" y="14"/>
                      <a:pt x="12" y="17"/>
                      <a:pt x="12" y="16"/>
                    </a:cubicBezTo>
                    <a:close/>
                    <a:moveTo>
                      <a:pt x="19" y="136"/>
                    </a:moveTo>
                    <a:cubicBezTo>
                      <a:pt x="19" y="136"/>
                      <a:pt x="21" y="136"/>
                      <a:pt x="21" y="138"/>
                    </a:cubicBezTo>
                    <a:cubicBezTo>
                      <a:pt x="21" y="138"/>
                      <a:pt x="19" y="138"/>
                      <a:pt x="19" y="136"/>
                    </a:cubicBezTo>
                    <a:close/>
                    <a:moveTo>
                      <a:pt x="18" y="136"/>
                    </a:moveTo>
                    <a:cubicBezTo>
                      <a:pt x="18" y="136"/>
                      <a:pt x="16" y="134"/>
                      <a:pt x="18" y="134"/>
                    </a:cubicBezTo>
                    <a:cubicBezTo>
                      <a:pt x="18" y="134"/>
                      <a:pt x="19" y="136"/>
                      <a:pt x="18" y="136"/>
                    </a:cubicBezTo>
                    <a:close/>
                    <a:moveTo>
                      <a:pt x="15" y="139"/>
                    </a:moveTo>
                    <a:cubicBezTo>
                      <a:pt x="15" y="138"/>
                      <a:pt x="16" y="138"/>
                      <a:pt x="16" y="139"/>
                    </a:cubicBezTo>
                    <a:cubicBezTo>
                      <a:pt x="15" y="139"/>
                      <a:pt x="15" y="139"/>
                      <a:pt x="15" y="139"/>
                    </a:cubicBezTo>
                    <a:close/>
                    <a:moveTo>
                      <a:pt x="18" y="139"/>
                    </a:moveTo>
                    <a:cubicBezTo>
                      <a:pt x="18" y="138"/>
                      <a:pt x="19" y="138"/>
                      <a:pt x="19" y="138"/>
                    </a:cubicBezTo>
                    <a:cubicBezTo>
                      <a:pt x="19" y="139"/>
                      <a:pt x="19" y="139"/>
                      <a:pt x="18" y="139"/>
                    </a:cubicBezTo>
                    <a:close/>
                    <a:moveTo>
                      <a:pt x="16" y="139"/>
                    </a:moveTo>
                    <a:cubicBezTo>
                      <a:pt x="16" y="138"/>
                      <a:pt x="18" y="138"/>
                      <a:pt x="18" y="138"/>
                    </a:cubicBezTo>
                    <a:cubicBezTo>
                      <a:pt x="18" y="139"/>
                      <a:pt x="16" y="139"/>
                      <a:pt x="16" y="139"/>
                    </a:cubicBezTo>
                    <a:close/>
                    <a:moveTo>
                      <a:pt x="4" y="141"/>
                    </a:moveTo>
                    <a:cubicBezTo>
                      <a:pt x="4" y="141"/>
                      <a:pt x="3" y="139"/>
                      <a:pt x="4" y="139"/>
                    </a:cubicBezTo>
                    <a:cubicBezTo>
                      <a:pt x="4" y="139"/>
                      <a:pt x="6" y="141"/>
                      <a:pt x="4" y="141"/>
                    </a:cubicBezTo>
                    <a:close/>
                    <a:moveTo>
                      <a:pt x="3" y="139"/>
                    </a:moveTo>
                    <a:cubicBezTo>
                      <a:pt x="4" y="139"/>
                      <a:pt x="3" y="138"/>
                      <a:pt x="4" y="138"/>
                    </a:cubicBezTo>
                    <a:cubicBezTo>
                      <a:pt x="4" y="138"/>
                      <a:pt x="4" y="139"/>
                      <a:pt x="6" y="138"/>
                    </a:cubicBezTo>
                    <a:cubicBezTo>
                      <a:pt x="6" y="136"/>
                      <a:pt x="6" y="136"/>
                      <a:pt x="3" y="136"/>
                    </a:cubicBezTo>
                    <a:cubicBezTo>
                      <a:pt x="0" y="134"/>
                      <a:pt x="3" y="136"/>
                      <a:pt x="3" y="138"/>
                    </a:cubicBezTo>
                    <a:cubicBezTo>
                      <a:pt x="1" y="139"/>
                      <a:pt x="1" y="136"/>
                      <a:pt x="1" y="136"/>
                    </a:cubicBezTo>
                    <a:cubicBezTo>
                      <a:pt x="1" y="138"/>
                      <a:pt x="0" y="138"/>
                      <a:pt x="0" y="138"/>
                    </a:cubicBezTo>
                    <a:cubicBezTo>
                      <a:pt x="0" y="139"/>
                      <a:pt x="0" y="138"/>
                      <a:pt x="0" y="138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3" y="139"/>
                      <a:pt x="3" y="141"/>
                      <a:pt x="3" y="139"/>
                    </a:cubicBezTo>
                    <a:close/>
                    <a:moveTo>
                      <a:pt x="44" y="74"/>
                    </a:moveTo>
                    <a:cubicBezTo>
                      <a:pt x="45" y="72"/>
                      <a:pt x="44" y="72"/>
                      <a:pt x="41" y="72"/>
                    </a:cubicBezTo>
                    <a:cubicBezTo>
                      <a:pt x="39" y="72"/>
                      <a:pt x="39" y="74"/>
                      <a:pt x="41" y="74"/>
                    </a:cubicBezTo>
                    <a:cubicBezTo>
                      <a:pt x="42" y="74"/>
                      <a:pt x="42" y="74"/>
                      <a:pt x="44" y="74"/>
                    </a:cubicBezTo>
                    <a:close/>
                    <a:moveTo>
                      <a:pt x="15" y="97"/>
                    </a:move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2" y="97"/>
                      <a:pt x="13" y="99"/>
                    </a:cubicBezTo>
                    <a:cubicBezTo>
                      <a:pt x="13" y="99"/>
                      <a:pt x="15" y="99"/>
                      <a:pt x="15" y="97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8" name="Freeform 200"/>
              <p:cNvSpPr>
                <a:spLocks noEditPoints="1"/>
              </p:cNvSpPr>
              <p:nvPr/>
            </p:nvSpPr>
            <p:spPr bwMode="auto">
              <a:xfrm>
                <a:off x="2772" y="1225"/>
                <a:ext cx="411" cy="64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93" y="31"/>
                  </a:cxn>
                  <a:cxn ang="0">
                    <a:pos x="111" y="45"/>
                  </a:cxn>
                  <a:cxn ang="0">
                    <a:pos x="56" y="40"/>
                  </a:cxn>
                  <a:cxn ang="0">
                    <a:pos x="149" y="42"/>
                  </a:cxn>
                  <a:cxn ang="0">
                    <a:pos x="172" y="9"/>
                  </a:cxn>
                  <a:cxn ang="0">
                    <a:pos x="108" y="13"/>
                  </a:cxn>
                  <a:cxn ang="0">
                    <a:pos x="201" y="172"/>
                  </a:cxn>
                  <a:cxn ang="0">
                    <a:pos x="198" y="159"/>
                  </a:cxn>
                  <a:cxn ang="0">
                    <a:pos x="184" y="152"/>
                  </a:cxn>
                  <a:cxn ang="0">
                    <a:pos x="167" y="162"/>
                  </a:cxn>
                  <a:cxn ang="0">
                    <a:pos x="160" y="154"/>
                  </a:cxn>
                  <a:cxn ang="0">
                    <a:pos x="146" y="166"/>
                  </a:cxn>
                  <a:cxn ang="0">
                    <a:pos x="135" y="169"/>
                  </a:cxn>
                  <a:cxn ang="0">
                    <a:pos x="120" y="172"/>
                  </a:cxn>
                  <a:cxn ang="0">
                    <a:pos x="106" y="180"/>
                  </a:cxn>
                  <a:cxn ang="0">
                    <a:pos x="91" y="194"/>
                  </a:cxn>
                  <a:cxn ang="0">
                    <a:pos x="80" y="200"/>
                  </a:cxn>
                  <a:cxn ang="0">
                    <a:pos x="87" y="210"/>
                  </a:cxn>
                  <a:cxn ang="0">
                    <a:pos x="67" y="219"/>
                  </a:cxn>
                  <a:cxn ang="0">
                    <a:pos x="64" y="233"/>
                  </a:cxn>
                  <a:cxn ang="0">
                    <a:pos x="56" y="245"/>
                  </a:cxn>
                  <a:cxn ang="0">
                    <a:pos x="50" y="256"/>
                  </a:cxn>
                  <a:cxn ang="0">
                    <a:pos x="38" y="258"/>
                  </a:cxn>
                  <a:cxn ang="0">
                    <a:pos x="15" y="272"/>
                  </a:cxn>
                  <a:cxn ang="0">
                    <a:pos x="4" y="283"/>
                  </a:cxn>
                  <a:cxn ang="0">
                    <a:pos x="6" y="292"/>
                  </a:cxn>
                  <a:cxn ang="0">
                    <a:pos x="12" y="303"/>
                  </a:cxn>
                  <a:cxn ang="0">
                    <a:pos x="7" y="320"/>
                  </a:cxn>
                  <a:cxn ang="0">
                    <a:pos x="36" y="323"/>
                  </a:cxn>
                  <a:cxn ang="0">
                    <a:pos x="50" y="317"/>
                  </a:cxn>
                  <a:cxn ang="0">
                    <a:pos x="62" y="286"/>
                  </a:cxn>
                  <a:cxn ang="0">
                    <a:pos x="79" y="233"/>
                  </a:cxn>
                  <a:cxn ang="0">
                    <a:pos x="106" y="190"/>
                  </a:cxn>
                  <a:cxn ang="0">
                    <a:pos x="154" y="185"/>
                  </a:cxn>
                  <a:cxn ang="0">
                    <a:pos x="193" y="182"/>
                  </a:cxn>
                  <a:cxn ang="0">
                    <a:pos x="149" y="163"/>
                  </a:cxn>
                  <a:cxn ang="0">
                    <a:pos x="143" y="159"/>
                  </a:cxn>
                  <a:cxn ang="0">
                    <a:pos x="120" y="165"/>
                  </a:cxn>
                  <a:cxn ang="0">
                    <a:pos x="129" y="168"/>
                  </a:cxn>
                  <a:cxn ang="0">
                    <a:pos x="116" y="168"/>
                  </a:cxn>
                  <a:cxn ang="0">
                    <a:pos x="112" y="168"/>
                  </a:cxn>
                  <a:cxn ang="0">
                    <a:pos x="112" y="174"/>
                  </a:cxn>
                  <a:cxn ang="0">
                    <a:pos x="99" y="177"/>
                  </a:cxn>
                  <a:cxn ang="0">
                    <a:pos x="102" y="183"/>
                  </a:cxn>
                  <a:cxn ang="0">
                    <a:pos x="82" y="191"/>
                  </a:cxn>
                  <a:cxn ang="0">
                    <a:pos x="82" y="185"/>
                  </a:cxn>
                  <a:cxn ang="0">
                    <a:pos x="88" y="183"/>
                  </a:cxn>
                  <a:cxn ang="0">
                    <a:pos x="90" y="188"/>
                  </a:cxn>
                  <a:cxn ang="0">
                    <a:pos x="93" y="190"/>
                  </a:cxn>
                  <a:cxn ang="0">
                    <a:pos x="74" y="193"/>
                  </a:cxn>
                  <a:cxn ang="0">
                    <a:pos x="70" y="196"/>
                  </a:cxn>
                  <a:cxn ang="0">
                    <a:pos x="87" y="197"/>
                  </a:cxn>
                  <a:cxn ang="0">
                    <a:pos x="62" y="227"/>
                  </a:cxn>
                  <a:cxn ang="0">
                    <a:pos x="59" y="230"/>
                  </a:cxn>
                  <a:cxn ang="0">
                    <a:pos x="53" y="245"/>
                  </a:cxn>
                  <a:cxn ang="0">
                    <a:pos x="50" y="244"/>
                  </a:cxn>
                  <a:cxn ang="0">
                    <a:pos x="29" y="258"/>
                  </a:cxn>
                  <a:cxn ang="0">
                    <a:pos x="29" y="264"/>
                  </a:cxn>
                  <a:cxn ang="0">
                    <a:pos x="10" y="273"/>
                  </a:cxn>
                  <a:cxn ang="0">
                    <a:pos x="1" y="292"/>
                  </a:cxn>
                  <a:cxn ang="0">
                    <a:pos x="4" y="317"/>
                  </a:cxn>
                  <a:cxn ang="0">
                    <a:pos x="3" y="300"/>
                  </a:cxn>
                </a:cxnLst>
                <a:rect l="0" t="0" r="r" b="b"/>
                <a:pathLst>
                  <a:path w="212" h="332">
                    <a:moveTo>
                      <a:pt x="94" y="68"/>
                    </a:moveTo>
                    <a:cubicBezTo>
                      <a:pt x="84" y="65"/>
                      <a:pt x="88" y="62"/>
                      <a:pt x="80" y="59"/>
                    </a:cubicBezTo>
                    <a:cubicBezTo>
                      <a:pt x="71" y="56"/>
                      <a:pt x="73" y="54"/>
                      <a:pt x="80" y="53"/>
                    </a:cubicBezTo>
                    <a:cubicBezTo>
                      <a:pt x="90" y="51"/>
                      <a:pt x="99" y="47"/>
                      <a:pt x="84" y="48"/>
                    </a:cubicBezTo>
                    <a:cubicBezTo>
                      <a:pt x="68" y="50"/>
                      <a:pt x="67" y="48"/>
                      <a:pt x="80" y="44"/>
                    </a:cubicBezTo>
                    <a:cubicBezTo>
                      <a:pt x="93" y="40"/>
                      <a:pt x="102" y="37"/>
                      <a:pt x="91" y="37"/>
                    </a:cubicBezTo>
                    <a:cubicBezTo>
                      <a:pt x="80" y="37"/>
                      <a:pt x="90" y="33"/>
                      <a:pt x="80" y="37"/>
                    </a:cubicBezTo>
                    <a:cubicBezTo>
                      <a:pt x="73" y="42"/>
                      <a:pt x="70" y="47"/>
                      <a:pt x="62" y="39"/>
                    </a:cubicBezTo>
                    <a:cubicBezTo>
                      <a:pt x="55" y="30"/>
                      <a:pt x="52" y="31"/>
                      <a:pt x="58" y="30"/>
                    </a:cubicBezTo>
                    <a:cubicBezTo>
                      <a:pt x="62" y="30"/>
                      <a:pt x="56" y="30"/>
                      <a:pt x="58" y="27"/>
                    </a:cubicBezTo>
                    <a:cubicBezTo>
                      <a:pt x="59" y="22"/>
                      <a:pt x="55" y="31"/>
                      <a:pt x="52" y="27"/>
                    </a:cubicBezTo>
                    <a:cubicBezTo>
                      <a:pt x="49" y="22"/>
                      <a:pt x="45" y="22"/>
                      <a:pt x="52" y="17"/>
                    </a:cubicBezTo>
                    <a:cubicBezTo>
                      <a:pt x="59" y="13"/>
                      <a:pt x="56" y="19"/>
                      <a:pt x="61" y="17"/>
                    </a:cubicBezTo>
                    <a:cubicBezTo>
                      <a:pt x="64" y="14"/>
                      <a:pt x="62" y="19"/>
                      <a:pt x="68" y="16"/>
                    </a:cubicBezTo>
                    <a:cubicBezTo>
                      <a:pt x="76" y="14"/>
                      <a:pt x="76" y="17"/>
                      <a:pt x="70" y="19"/>
                    </a:cubicBezTo>
                    <a:cubicBezTo>
                      <a:pt x="64" y="20"/>
                      <a:pt x="71" y="19"/>
                      <a:pt x="73" y="25"/>
                    </a:cubicBezTo>
                    <a:cubicBezTo>
                      <a:pt x="76" y="30"/>
                      <a:pt x="73" y="19"/>
                      <a:pt x="77" y="17"/>
                    </a:cubicBezTo>
                    <a:cubicBezTo>
                      <a:pt x="84" y="16"/>
                      <a:pt x="90" y="31"/>
                      <a:pt x="93" y="31"/>
                    </a:cubicBezTo>
                    <a:cubicBezTo>
                      <a:pt x="97" y="31"/>
                      <a:pt x="84" y="17"/>
                      <a:pt x="90" y="14"/>
                    </a:cubicBezTo>
                    <a:cubicBezTo>
                      <a:pt x="94" y="9"/>
                      <a:pt x="93" y="14"/>
                      <a:pt x="99" y="14"/>
                    </a:cubicBezTo>
                    <a:cubicBezTo>
                      <a:pt x="103" y="14"/>
                      <a:pt x="103" y="16"/>
                      <a:pt x="106" y="17"/>
                    </a:cubicBezTo>
                    <a:cubicBezTo>
                      <a:pt x="108" y="17"/>
                      <a:pt x="103" y="19"/>
                      <a:pt x="105" y="23"/>
                    </a:cubicBezTo>
                    <a:cubicBezTo>
                      <a:pt x="106" y="27"/>
                      <a:pt x="105" y="17"/>
                      <a:pt x="111" y="20"/>
                    </a:cubicBezTo>
                    <a:cubicBezTo>
                      <a:pt x="116" y="23"/>
                      <a:pt x="109" y="28"/>
                      <a:pt x="117" y="27"/>
                    </a:cubicBezTo>
                    <a:cubicBezTo>
                      <a:pt x="123" y="27"/>
                      <a:pt x="119" y="28"/>
                      <a:pt x="128" y="31"/>
                    </a:cubicBezTo>
                    <a:cubicBezTo>
                      <a:pt x="137" y="33"/>
                      <a:pt x="137" y="34"/>
                      <a:pt x="123" y="36"/>
                    </a:cubicBezTo>
                    <a:cubicBezTo>
                      <a:pt x="109" y="36"/>
                      <a:pt x="120" y="44"/>
                      <a:pt x="111" y="45"/>
                    </a:cubicBezTo>
                    <a:cubicBezTo>
                      <a:pt x="103" y="48"/>
                      <a:pt x="116" y="51"/>
                      <a:pt x="106" y="54"/>
                    </a:cubicBezTo>
                    <a:cubicBezTo>
                      <a:pt x="96" y="58"/>
                      <a:pt x="105" y="72"/>
                      <a:pt x="94" y="68"/>
                    </a:cubicBezTo>
                    <a:close/>
                    <a:moveTo>
                      <a:pt x="131" y="42"/>
                    </a:moveTo>
                    <a:cubicBezTo>
                      <a:pt x="135" y="40"/>
                      <a:pt x="140" y="42"/>
                      <a:pt x="140" y="39"/>
                    </a:cubicBezTo>
                    <a:cubicBezTo>
                      <a:pt x="138" y="36"/>
                      <a:pt x="134" y="36"/>
                      <a:pt x="129" y="37"/>
                    </a:cubicBezTo>
                    <a:cubicBezTo>
                      <a:pt x="125" y="39"/>
                      <a:pt x="122" y="37"/>
                      <a:pt x="126" y="40"/>
                    </a:cubicBezTo>
                    <a:cubicBezTo>
                      <a:pt x="129" y="42"/>
                      <a:pt x="126" y="44"/>
                      <a:pt x="131" y="42"/>
                    </a:cubicBezTo>
                    <a:close/>
                    <a:moveTo>
                      <a:pt x="50" y="37"/>
                    </a:moveTo>
                    <a:cubicBezTo>
                      <a:pt x="52" y="42"/>
                      <a:pt x="50" y="36"/>
                      <a:pt x="56" y="40"/>
                    </a:cubicBezTo>
                    <a:cubicBezTo>
                      <a:pt x="64" y="45"/>
                      <a:pt x="58" y="37"/>
                      <a:pt x="55" y="37"/>
                    </a:cubicBezTo>
                    <a:cubicBezTo>
                      <a:pt x="52" y="37"/>
                      <a:pt x="52" y="30"/>
                      <a:pt x="47" y="31"/>
                    </a:cubicBezTo>
                    <a:cubicBezTo>
                      <a:pt x="45" y="31"/>
                      <a:pt x="47" y="33"/>
                      <a:pt x="50" y="37"/>
                    </a:cubicBezTo>
                    <a:close/>
                    <a:moveTo>
                      <a:pt x="131" y="51"/>
                    </a:moveTo>
                    <a:cubicBezTo>
                      <a:pt x="126" y="56"/>
                      <a:pt x="131" y="54"/>
                      <a:pt x="138" y="54"/>
                    </a:cubicBezTo>
                    <a:cubicBezTo>
                      <a:pt x="146" y="53"/>
                      <a:pt x="135" y="61"/>
                      <a:pt x="146" y="56"/>
                    </a:cubicBezTo>
                    <a:cubicBezTo>
                      <a:pt x="152" y="54"/>
                      <a:pt x="163" y="50"/>
                      <a:pt x="158" y="48"/>
                    </a:cubicBezTo>
                    <a:cubicBezTo>
                      <a:pt x="155" y="47"/>
                      <a:pt x="155" y="50"/>
                      <a:pt x="149" y="47"/>
                    </a:cubicBezTo>
                    <a:cubicBezTo>
                      <a:pt x="143" y="44"/>
                      <a:pt x="154" y="44"/>
                      <a:pt x="149" y="42"/>
                    </a:cubicBezTo>
                    <a:cubicBezTo>
                      <a:pt x="144" y="40"/>
                      <a:pt x="122" y="42"/>
                      <a:pt x="134" y="47"/>
                    </a:cubicBezTo>
                    <a:cubicBezTo>
                      <a:pt x="135" y="48"/>
                      <a:pt x="135" y="48"/>
                      <a:pt x="131" y="51"/>
                    </a:cubicBezTo>
                    <a:close/>
                    <a:moveTo>
                      <a:pt x="131" y="16"/>
                    </a:moveTo>
                    <a:cubicBezTo>
                      <a:pt x="140" y="16"/>
                      <a:pt x="135" y="17"/>
                      <a:pt x="123" y="19"/>
                    </a:cubicBezTo>
                    <a:cubicBezTo>
                      <a:pt x="111" y="22"/>
                      <a:pt x="129" y="23"/>
                      <a:pt x="138" y="23"/>
                    </a:cubicBezTo>
                    <a:cubicBezTo>
                      <a:pt x="146" y="23"/>
                      <a:pt x="151" y="31"/>
                      <a:pt x="157" y="25"/>
                    </a:cubicBezTo>
                    <a:cubicBezTo>
                      <a:pt x="163" y="20"/>
                      <a:pt x="161" y="25"/>
                      <a:pt x="167" y="23"/>
                    </a:cubicBezTo>
                    <a:cubicBezTo>
                      <a:pt x="173" y="22"/>
                      <a:pt x="164" y="20"/>
                      <a:pt x="177" y="16"/>
                    </a:cubicBezTo>
                    <a:cubicBezTo>
                      <a:pt x="184" y="14"/>
                      <a:pt x="177" y="9"/>
                      <a:pt x="172" y="9"/>
                    </a:cubicBezTo>
                    <a:cubicBezTo>
                      <a:pt x="169" y="11"/>
                      <a:pt x="164" y="8"/>
                      <a:pt x="157" y="6"/>
                    </a:cubicBezTo>
                    <a:cubicBezTo>
                      <a:pt x="149" y="6"/>
                      <a:pt x="154" y="11"/>
                      <a:pt x="149" y="9"/>
                    </a:cubicBezTo>
                    <a:cubicBezTo>
                      <a:pt x="144" y="9"/>
                      <a:pt x="151" y="6"/>
                      <a:pt x="148" y="5"/>
                    </a:cubicBezTo>
                    <a:cubicBezTo>
                      <a:pt x="146" y="3"/>
                      <a:pt x="141" y="3"/>
                      <a:pt x="141" y="9"/>
                    </a:cubicBezTo>
                    <a:cubicBezTo>
                      <a:pt x="141" y="14"/>
                      <a:pt x="140" y="14"/>
                      <a:pt x="137" y="9"/>
                    </a:cubicBezTo>
                    <a:cubicBezTo>
                      <a:pt x="134" y="5"/>
                      <a:pt x="135" y="11"/>
                      <a:pt x="123" y="6"/>
                    </a:cubicBezTo>
                    <a:cubicBezTo>
                      <a:pt x="111" y="0"/>
                      <a:pt x="126" y="13"/>
                      <a:pt x="117" y="8"/>
                    </a:cubicBezTo>
                    <a:cubicBezTo>
                      <a:pt x="106" y="3"/>
                      <a:pt x="120" y="13"/>
                      <a:pt x="112" y="9"/>
                    </a:cubicBezTo>
                    <a:cubicBezTo>
                      <a:pt x="105" y="8"/>
                      <a:pt x="103" y="11"/>
                      <a:pt x="108" y="13"/>
                    </a:cubicBezTo>
                    <a:cubicBezTo>
                      <a:pt x="112" y="16"/>
                      <a:pt x="105" y="13"/>
                      <a:pt x="112" y="17"/>
                    </a:cubicBezTo>
                    <a:cubicBezTo>
                      <a:pt x="117" y="20"/>
                      <a:pt x="120" y="16"/>
                      <a:pt x="131" y="16"/>
                    </a:cubicBezTo>
                    <a:close/>
                    <a:moveTo>
                      <a:pt x="196" y="179"/>
                    </a:moveTo>
                    <a:cubicBezTo>
                      <a:pt x="196" y="177"/>
                      <a:pt x="201" y="177"/>
                      <a:pt x="202" y="176"/>
                    </a:cubicBezTo>
                    <a:cubicBezTo>
                      <a:pt x="204" y="174"/>
                      <a:pt x="202" y="174"/>
                      <a:pt x="205" y="174"/>
                    </a:cubicBezTo>
                    <a:cubicBezTo>
                      <a:pt x="207" y="176"/>
                      <a:pt x="210" y="176"/>
                      <a:pt x="209" y="172"/>
                    </a:cubicBezTo>
                    <a:cubicBezTo>
                      <a:pt x="209" y="172"/>
                      <a:pt x="209" y="172"/>
                      <a:pt x="209" y="171"/>
                    </a:cubicBezTo>
                    <a:cubicBezTo>
                      <a:pt x="205" y="171"/>
                      <a:pt x="205" y="172"/>
                      <a:pt x="204" y="171"/>
                    </a:cubicBezTo>
                    <a:cubicBezTo>
                      <a:pt x="202" y="169"/>
                      <a:pt x="202" y="172"/>
                      <a:pt x="201" y="172"/>
                    </a:cubicBezTo>
                    <a:cubicBezTo>
                      <a:pt x="199" y="172"/>
                      <a:pt x="198" y="172"/>
                      <a:pt x="199" y="172"/>
                    </a:cubicBezTo>
                    <a:cubicBezTo>
                      <a:pt x="199" y="171"/>
                      <a:pt x="201" y="169"/>
                      <a:pt x="196" y="168"/>
                    </a:cubicBezTo>
                    <a:cubicBezTo>
                      <a:pt x="193" y="168"/>
                      <a:pt x="193" y="166"/>
                      <a:pt x="192" y="166"/>
                    </a:cubicBezTo>
                    <a:cubicBezTo>
                      <a:pt x="189" y="166"/>
                      <a:pt x="190" y="165"/>
                      <a:pt x="198" y="168"/>
                    </a:cubicBezTo>
                    <a:cubicBezTo>
                      <a:pt x="204" y="169"/>
                      <a:pt x="204" y="165"/>
                      <a:pt x="207" y="165"/>
                    </a:cubicBezTo>
                    <a:cubicBezTo>
                      <a:pt x="210" y="165"/>
                      <a:pt x="212" y="162"/>
                      <a:pt x="209" y="162"/>
                    </a:cubicBezTo>
                    <a:cubicBezTo>
                      <a:pt x="205" y="162"/>
                      <a:pt x="207" y="160"/>
                      <a:pt x="205" y="160"/>
                    </a:cubicBezTo>
                    <a:cubicBezTo>
                      <a:pt x="202" y="160"/>
                      <a:pt x="204" y="157"/>
                      <a:pt x="201" y="159"/>
                    </a:cubicBezTo>
                    <a:cubicBezTo>
                      <a:pt x="199" y="160"/>
                      <a:pt x="201" y="157"/>
                      <a:pt x="198" y="159"/>
                    </a:cubicBezTo>
                    <a:cubicBezTo>
                      <a:pt x="195" y="159"/>
                      <a:pt x="198" y="157"/>
                      <a:pt x="195" y="155"/>
                    </a:cubicBezTo>
                    <a:cubicBezTo>
                      <a:pt x="190" y="155"/>
                      <a:pt x="189" y="159"/>
                      <a:pt x="189" y="162"/>
                    </a:cubicBezTo>
                    <a:cubicBezTo>
                      <a:pt x="190" y="163"/>
                      <a:pt x="189" y="160"/>
                      <a:pt x="187" y="162"/>
                    </a:cubicBezTo>
                    <a:cubicBezTo>
                      <a:pt x="186" y="162"/>
                      <a:pt x="184" y="162"/>
                      <a:pt x="186" y="160"/>
                    </a:cubicBezTo>
                    <a:cubicBezTo>
                      <a:pt x="189" y="159"/>
                      <a:pt x="189" y="157"/>
                      <a:pt x="187" y="159"/>
                    </a:cubicBezTo>
                    <a:cubicBezTo>
                      <a:pt x="186" y="159"/>
                      <a:pt x="186" y="159"/>
                      <a:pt x="186" y="157"/>
                    </a:cubicBezTo>
                    <a:cubicBezTo>
                      <a:pt x="187" y="157"/>
                      <a:pt x="190" y="155"/>
                      <a:pt x="190" y="154"/>
                    </a:cubicBezTo>
                    <a:cubicBezTo>
                      <a:pt x="190" y="152"/>
                      <a:pt x="187" y="155"/>
                      <a:pt x="187" y="154"/>
                    </a:cubicBezTo>
                    <a:cubicBezTo>
                      <a:pt x="187" y="152"/>
                      <a:pt x="186" y="154"/>
                      <a:pt x="184" y="152"/>
                    </a:cubicBezTo>
                    <a:cubicBezTo>
                      <a:pt x="181" y="151"/>
                      <a:pt x="183" y="154"/>
                      <a:pt x="181" y="154"/>
                    </a:cubicBezTo>
                    <a:cubicBezTo>
                      <a:pt x="180" y="152"/>
                      <a:pt x="178" y="155"/>
                      <a:pt x="180" y="155"/>
                    </a:cubicBezTo>
                    <a:cubicBezTo>
                      <a:pt x="183" y="155"/>
                      <a:pt x="180" y="157"/>
                      <a:pt x="180" y="157"/>
                    </a:cubicBezTo>
                    <a:cubicBezTo>
                      <a:pt x="181" y="157"/>
                      <a:pt x="178" y="157"/>
                      <a:pt x="178" y="159"/>
                    </a:cubicBezTo>
                    <a:cubicBezTo>
                      <a:pt x="178" y="160"/>
                      <a:pt x="177" y="159"/>
                      <a:pt x="178" y="160"/>
                    </a:cubicBezTo>
                    <a:cubicBezTo>
                      <a:pt x="178" y="162"/>
                      <a:pt x="178" y="162"/>
                      <a:pt x="175" y="163"/>
                    </a:cubicBezTo>
                    <a:cubicBezTo>
                      <a:pt x="172" y="165"/>
                      <a:pt x="175" y="160"/>
                      <a:pt x="175" y="159"/>
                    </a:cubicBezTo>
                    <a:cubicBezTo>
                      <a:pt x="175" y="159"/>
                      <a:pt x="177" y="155"/>
                      <a:pt x="175" y="155"/>
                    </a:cubicBezTo>
                    <a:cubicBezTo>
                      <a:pt x="173" y="154"/>
                      <a:pt x="169" y="159"/>
                      <a:pt x="167" y="162"/>
                    </a:cubicBezTo>
                    <a:cubicBezTo>
                      <a:pt x="164" y="165"/>
                      <a:pt x="167" y="163"/>
                      <a:pt x="164" y="166"/>
                    </a:cubicBezTo>
                    <a:cubicBezTo>
                      <a:pt x="163" y="168"/>
                      <a:pt x="163" y="166"/>
                      <a:pt x="163" y="166"/>
                    </a:cubicBezTo>
                    <a:cubicBezTo>
                      <a:pt x="161" y="168"/>
                      <a:pt x="160" y="166"/>
                      <a:pt x="161" y="165"/>
                    </a:cubicBezTo>
                    <a:cubicBezTo>
                      <a:pt x="164" y="163"/>
                      <a:pt x="163" y="163"/>
                      <a:pt x="163" y="163"/>
                    </a:cubicBezTo>
                    <a:cubicBezTo>
                      <a:pt x="166" y="160"/>
                      <a:pt x="161" y="162"/>
                      <a:pt x="166" y="159"/>
                    </a:cubicBezTo>
                    <a:cubicBezTo>
                      <a:pt x="169" y="155"/>
                      <a:pt x="170" y="155"/>
                      <a:pt x="167" y="155"/>
                    </a:cubicBezTo>
                    <a:cubicBezTo>
                      <a:pt x="164" y="155"/>
                      <a:pt x="164" y="152"/>
                      <a:pt x="164" y="155"/>
                    </a:cubicBezTo>
                    <a:cubicBezTo>
                      <a:pt x="164" y="159"/>
                      <a:pt x="164" y="155"/>
                      <a:pt x="163" y="155"/>
                    </a:cubicBezTo>
                    <a:cubicBezTo>
                      <a:pt x="161" y="154"/>
                      <a:pt x="161" y="155"/>
                      <a:pt x="160" y="154"/>
                    </a:cubicBezTo>
                    <a:cubicBezTo>
                      <a:pt x="160" y="154"/>
                      <a:pt x="158" y="154"/>
                      <a:pt x="158" y="155"/>
                    </a:cubicBezTo>
                    <a:cubicBezTo>
                      <a:pt x="160" y="155"/>
                      <a:pt x="160" y="157"/>
                      <a:pt x="158" y="157"/>
                    </a:cubicBezTo>
                    <a:cubicBezTo>
                      <a:pt x="155" y="155"/>
                      <a:pt x="155" y="157"/>
                      <a:pt x="158" y="157"/>
                    </a:cubicBezTo>
                    <a:cubicBezTo>
                      <a:pt x="161" y="159"/>
                      <a:pt x="161" y="160"/>
                      <a:pt x="158" y="159"/>
                    </a:cubicBezTo>
                    <a:cubicBezTo>
                      <a:pt x="155" y="157"/>
                      <a:pt x="158" y="159"/>
                      <a:pt x="154" y="162"/>
                    </a:cubicBezTo>
                    <a:cubicBezTo>
                      <a:pt x="148" y="163"/>
                      <a:pt x="152" y="163"/>
                      <a:pt x="149" y="165"/>
                    </a:cubicBezTo>
                    <a:cubicBezTo>
                      <a:pt x="146" y="166"/>
                      <a:pt x="151" y="166"/>
                      <a:pt x="148" y="166"/>
                    </a:cubicBezTo>
                    <a:cubicBezTo>
                      <a:pt x="146" y="168"/>
                      <a:pt x="151" y="168"/>
                      <a:pt x="149" y="169"/>
                    </a:cubicBezTo>
                    <a:cubicBezTo>
                      <a:pt x="149" y="169"/>
                      <a:pt x="144" y="169"/>
                      <a:pt x="146" y="166"/>
                    </a:cubicBezTo>
                    <a:cubicBezTo>
                      <a:pt x="148" y="165"/>
                      <a:pt x="143" y="165"/>
                      <a:pt x="141" y="165"/>
                    </a:cubicBezTo>
                    <a:cubicBezTo>
                      <a:pt x="140" y="165"/>
                      <a:pt x="140" y="163"/>
                      <a:pt x="140" y="165"/>
                    </a:cubicBezTo>
                    <a:cubicBezTo>
                      <a:pt x="138" y="165"/>
                      <a:pt x="137" y="162"/>
                      <a:pt x="137" y="165"/>
                    </a:cubicBezTo>
                    <a:cubicBezTo>
                      <a:pt x="137" y="168"/>
                      <a:pt x="135" y="163"/>
                      <a:pt x="134" y="165"/>
                    </a:cubicBezTo>
                    <a:cubicBezTo>
                      <a:pt x="131" y="166"/>
                      <a:pt x="134" y="166"/>
                      <a:pt x="134" y="166"/>
                    </a:cubicBezTo>
                    <a:cubicBezTo>
                      <a:pt x="134" y="168"/>
                      <a:pt x="135" y="166"/>
                      <a:pt x="137" y="168"/>
                    </a:cubicBezTo>
                    <a:cubicBezTo>
                      <a:pt x="137" y="168"/>
                      <a:pt x="138" y="168"/>
                      <a:pt x="138" y="169"/>
                    </a:cubicBezTo>
                    <a:cubicBezTo>
                      <a:pt x="137" y="169"/>
                      <a:pt x="137" y="169"/>
                      <a:pt x="138" y="171"/>
                    </a:cubicBezTo>
                    <a:cubicBezTo>
                      <a:pt x="140" y="172"/>
                      <a:pt x="138" y="172"/>
                      <a:pt x="135" y="169"/>
                    </a:cubicBezTo>
                    <a:cubicBezTo>
                      <a:pt x="132" y="168"/>
                      <a:pt x="131" y="168"/>
                      <a:pt x="132" y="169"/>
                    </a:cubicBezTo>
                    <a:cubicBezTo>
                      <a:pt x="132" y="169"/>
                      <a:pt x="131" y="171"/>
                      <a:pt x="131" y="169"/>
                    </a:cubicBezTo>
                    <a:cubicBezTo>
                      <a:pt x="131" y="168"/>
                      <a:pt x="128" y="171"/>
                      <a:pt x="126" y="171"/>
                    </a:cubicBezTo>
                    <a:cubicBezTo>
                      <a:pt x="126" y="172"/>
                      <a:pt x="128" y="176"/>
                      <a:pt x="122" y="179"/>
                    </a:cubicBezTo>
                    <a:cubicBezTo>
                      <a:pt x="125" y="176"/>
                      <a:pt x="125" y="172"/>
                      <a:pt x="125" y="169"/>
                    </a:cubicBezTo>
                    <a:cubicBezTo>
                      <a:pt x="125" y="168"/>
                      <a:pt x="125" y="171"/>
                      <a:pt x="123" y="169"/>
                    </a:cubicBezTo>
                    <a:cubicBezTo>
                      <a:pt x="123" y="169"/>
                      <a:pt x="123" y="169"/>
                      <a:pt x="122" y="171"/>
                    </a:cubicBezTo>
                    <a:cubicBezTo>
                      <a:pt x="120" y="174"/>
                      <a:pt x="122" y="172"/>
                      <a:pt x="120" y="174"/>
                    </a:cubicBezTo>
                    <a:cubicBezTo>
                      <a:pt x="119" y="176"/>
                      <a:pt x="119" y="174"/>
                      <a:pt x="120" y="172"/>
                    </a:cubicBezTo>
                    <a:cubicBezTo>
                      <a:pt x="122" y="169"/>
                      <a:pt x="117" y="171"/>
                      <a:pt x="116" y="172"/>
                    </a:cubicBezTo>
                    <a:cubicBezTo>
                      <a:pt x="111" y="176"/>
                      <a:pt x="114" y="174"/>
                      <a:pt x="114" y="176"/>
                    </a:cubicBezTo>
                    <a:cubicBezTo>
                      <a:pt x="114" y="177"/>
                      <a:pt x="119" y="176"/>
                      <a:pt x="119" y="180"/>
                    </a:cubicBezTo>
                    <a:cubicBezTo>
                      <a:pt x="114" y="179"/>
                      <a:pt x="119" y="179"/>
                      <a:pt x="116" y="177"/>
                    </a:cubicBezTo>
                    <a:cubicBezTo>
                      <a:pt x="112" y="177"/>
                      <a:pt x="114" y="174"/>
                      <a:pt x="111" y="176"/>
                    </a:cubicBezTo>
                    <a:cubicBezTo>
                      <a:pt x="108" y="176"/>
                      <a:pt x="109" y="176"/>
                      <a:pt x="111" y="177"/>
                    </a:cubicBezTo>
                    <a:cubicBezTo>
                      <a:pt x="112" y="179"/>
                      <a:pt x="111" y="180"/>
                      <a:pt x="109" y="177"/>
                    </a:cubicBezTo>
                    <a:cubicBezTo>
                      <a:pt x="109" y="176"/>
                      <a:pt x="106" y="174"/>
                      <a:pt x="108" y="177"/>
                    </a:cubicBezTo>
                    <a:cubicBezTo>
                      <a:pt x="108" y="179"/>
                      <a:pt x="105" y="177"/>
                      <a:pt x="106" y="180"/>
                    </a:cubicBezTo>
                    <a:cubicBezTo>
                      <a:pt x="108" y="182"/>
                      <a:pt x="105" y="180"/>
                      <a:pt x="103" y="183"/>
                    </a:cubicBezTo>
                    <a:cubicBezTo>
                      <a:pt x="100" y="185"/>
                      <a:pt x="106" y="183"/>
                      <a:pt x="103" y="185"/>
                    </a:cubicBezTo>
                    <a:cubicBezTo>
                      <a:pt x="100" y="186"/>
                      <a:pt x="102" y="186"/>
                      <a:pt x="100" y="186"/>
                    </a:cubicBezTo>
                    <a:cubicBezTo>
                      <a:pt x="97" y="188"/>
                      <a:pt x="97" y="186"/>
                      <a:pt x="94" y="190"/>
                    </a:cubicBezTo>
                    <a:cubicBezTo>
                      <a:pt x="93" y="193"/>
                      <a:pt x="99" y="190"/>
                      <a:pt x="99" y="190"/>
                    </a:cubicBezTo>
                    <a:cubicBezTo>
                      <a:pt x="99" y="191"/>
                      <a:pt x="99" y="191"/>
                      <a:pt x="102" y="190"/>
                    </a:cubicBezTo>
                    <a:cubicBezTo>
                      <a:pt x="105" y="188"/>
                      <a:pt x="102" y="191"/>
                      <a:pt x="99" y="193"/>
                    </a:cubicBezTo>
                    <a:cubicBezTo>
                      <a:pt x="96" y="193"/>
                      <a:pt x="97" y="191"/>
                      <a:pt x="94" y="191"/>
                    </a:cubicBezTo>
                    <a:cubicBezTo>
                      <a:pt x="91" y="193"/>
                      <a:pt x="90" y="193"/>
                      <a:pt x="91" y="194"/>
                    </a:cubicBezTo>
                    <a:cubicBezTo>
                      <a:pt x="93" y="194"/>
                      <a:pt x="91" y="194"/>
                      <a:pt x="93" y="194"/>
                    </a:cubicBezTo>
                    <a:cubicBezTo>
                      <a:pt x="96" y="194"/>
                      <a:pt x="93" y="196"/>
                      <a:pt x="93" y="197"/>
                    </a:cubicBezTo>
                    <a:cubicBezTo>
                      <a:pt x="93" y="200"/>
                      <a:pt x="91" y="197"/>
                      <a:pt x="91" y="196"/>
                    </a:cubicBezTo>
                    <a:cubicBezTo>
                      <a:pt x="91" y="194"/>
                      <a:pt x="90" y="193"/>
                      <a:pt x="90" y="194"/>
                    </a:cubicBezTo>
                    <a:cubicBezTo>
                      <a:pt x="88" y="196"/>
                      <a:pt x="88" y="196"/>
                      <a:pt x="88" y="196"/>
                    </a:cubicBezTo>
                    <a:cubicBezTo>
                      <a:pt x="88" y="194"/>
                      <a:pt x="85" y="196"/>
                      <a:pt x="85" y="197"/>
                    </a:cubicBezTo>
                    <a:cubicBezTo>
                      <a:pt x="85" y="197"/>
                      <a:pt x="85" y="196"/>
                      <a:pt x="88" y="197"/>
                    </a:cubicBezTo>
                    <a:cubicBezTo>
                      <a:pt x="90" y="197"/>
                      <a:pt x="90" y="197"/>
                      <a:pt x="90" y="197"/>
                    </a:cubicBezTo>
                    <a:cubicBezTo>
                      <a:pt x="88" y="197"/>
                      <a:pt x="79" y="199"/>
                      <a:pt x="80" y="200"/>
                    </a:cubicBezTo>
                    <a:cubicBezTo>
                      <a:pt x="82" y="202"/>
                      <a:pt x="79" y="202"/>
                      <a:pt x="80" y="202"/>
                    </a:cubicBezTo>
                    <a:cubicBezTo>
                      <a:pt x="84" y="203"/>
                      <a:pt x="84" y="199"/>
                      <a:pt x="88" y="200"/>
                    </a:cubicBezTo>
                    <a:cubicBezTo>
                      <a:pt x="91" y="202"/>
                      <a:pt x="88" y="200"/>
                      <a:pt x="85" y="202"/>
                    </a:cubicBezTo>
                    <a:cubicBezTo>
                      <a:pt x="82" y="202"/>
                      <a:pt x="87" y="203"/>
                      <a:pt x="82" y="203"/>
                    </a:cubicBezTo>
                    <a:cubicBezTo>
                      <a:pt x="77" y="203"/>
                      <a:pt x="82" y="205"/>
                      <a:pt x="82" y="207"/>
                    </a:cubicBezTo>
                    <a:cubicBezTo>
                      <a:pt x="80" y="207"/>
                      <a:pt x="80" y="205"/>
                      <a:pt x="79" y="207"/>
                    </a:cubicBezTo>
                    <a:cubicBezTo>
                      <a:pt x="77" y="207"/>
                      <a:pt x="77" y="208"/>
                      <a:pt x="79" y="208"/>
                    </a:cubicBezTo>
                    <a:cubicBezTo>
                      <a:pt x="79" y="208"/>
                      <a:pt x="80" y="207"/>
                      <a:pt x="84" y="208"/>
                    </a:cubicBezTo>
                    <a:cubicBezTo>
                      <a:pt x="90" y="208"/>
                      <a:pt x="85" y="207"/>
                      <a:pt x="87" y="210"/>
                    </a:cubicBezTo>
                    <a:cubicBezTo>
                      <a:pt x="87" y="211"/>
                      <a:pt x="85" y="208"/>
                      <a:pt x="82" y="208"/>
                    </a:cubicBezTo>
                    <a:cubicBezTo>
                      <a:pt x="80" y="208"/>
                      <a:pt x="79" y="210"/>
                      <a:pt x="77" y="210"/>
                    </a:cubicBezTo>
                    <a:cubicBezTo>
                      <a:pt x="76" y="208"/>
                      <a:pt x="77" y="210"/>
                      <a:pt x="74" y="210"/>
                    </a:cubicBezTo>
                    <a:cubicBezTo>
                      <a:pt x="73" y="210"/>
                      <a:pt x="76" y="211"/>
                      <a:pt x="73" y="211"/>
                    </a:cubicBezTo>
                    <a:cubicBezTo>
                      <a:pt x="68" y="211"/>
                      <a:pt x="73" y="213"/>
                      <a:pt x="71" y="214"/>
                    </a:cubicBezTo>
                    <a:cubicBezTo>
                      <a:pt x="70" y="216"/>
                      <a:pt x="70" y="214"/>
                      <a:pt x="68" y="216"/>
                    </a:cubicBezTo>
                    <a:cubicBezTo>
                      <a:pt x="67" y="217"/>
                      <a:pt x="70" y="216"/>
                      <a:pt x="68" y="217"/>
                    </a:cubicBezTo>
                    <a:cubicBezTo>
                      <a:pt x="67" y="217"/>
                      <a:pt x="68" y="219"/>
                      <a:pt x="68" y="217"/>
                    </a:cubicBezTo>
                    <a:cubicBezTo>
                      <a:pt x="67" y="217"/>
                      <a:pt x="65" y="217"/>
                      <a:pt x="67" y="219"/>
                    </a:cubicBezTo>
                    <a:cubicBezTo>
                      <a:pt x="68" y="219"/>
                      <a:pt x="65" y="221"/>
                      <a:pt x="68" y="221"/>
                    </a:cubicBezTo>
                    <a:cubicBezTo>
                      <a:pt x="71" y="221"/>
                      <a:pt x="65" y="222"/>
                      <a:pt x="67" y="222"/>
                    </a:cubicBezTo>
                    <a:cubicBezTo>
                      <a:pt x="67" y="222"/>
                      <a:pt x="73" y="221"/>
                      <a:pt x="74" y="221"/>
                    </a:cubicBezTo>
                    <a:cubicBezTo>
                      <a:pt x="77" y="221"/>
                      <a:pt x="74" y="222"/>
                      <a:pt x="71" y="222"/>
                    </a:cubicBezTo>
                    <a:cubicBezTo>
                      <a:pt x="68" y="224"/>
                      <a:pt x="67" y="222"/>
                      <a:pt x="65" y="224"/>
                    </a:cubicBezTo>
                    <a:cubicBezTo>
                      <a:pt x="62" y="225"/>
                      <a:pt x="67" y="224"/>
                      <a:pt x="67" y="225"/>
                    </a:cubicBezTo>
                    <a:cubicBezTo>
                      <a:pt x="67" y="227"/>
                      <a:pt x="64" y="225"/>
                      <a:pt x="64" y="228"/>
                    </a:cubicBezTo>
                    <a:cubicBezTo>
                      <a:pt x="62" y="230"/>
                      <a:pt x="61" y="228"/>
                      <a:pt x="61" y="230"/>
                    </a:cubicBezTo>
                    <a:cubicBezTo>
                      <a:pt x="62" y="233"/>
                      <a:pt x="62" y="231"/>
                      <a:pt x="64" y="233"/>
                    </a:cubicBezTo>
                    <a:cubicBezTo>
                      <a:pt x="64" y="235"/>
                      <a:pt x="61" y="235"/>
                      <a:pt x="61" y="236"/>
                    </a:cubicBezTo>
                    <a:cubicBezTo>
                      <a:pt x="62" y="236"/>
                      <a:pt x="62" y="238"/>
                      <a:pt x="59" y="238"/>
                    </a:cubicBezTo>
                    <a:cubicBezTo>
                      <a:pt x="58" y="238"/>
                      <a:pt x="58" y="239"/>
                      <a:pt x="56" y="239"/>
                    </a:cubicBezTo>
                    <a:cubicBezTo>
                      <a:pt x="55" y="239"/>
                      <a:pt x="55" y="241"/>
                      <a:pt x="53" y="241"/>
                    </a:cubicBezTo>
                    <a:cubicBezTo>
                      <a:pt x="52" y="241"/>
                      <a:pt x="50" y="241"/>
                      <a:pt x="50" y="241"/>
                    </a:cubicBezTo>
                    <a:cubicBezTo>
                      <a:pt x="50" y="242"/>
                      <a:pt x="50" y="241"/>
                      <a:pt x="53" y="241"/>
                    </a:cubicBezTo>
                    <a:cubicBezTo>
                      <a:pt x="55" y="242"/>
                      <a:pt x="52" y="244"/>
                      <a:pt x="55" y="242"/>
                    </a:cubicBezTo>
                    <a:cubicBezTo>
                      <a:pt x="56" y="241"/>
                      <a:pt x="56" y="242"/>
                      <a:pt x="55" y="242"/>
                    </a:cubicBezTo>
                    <a:cubicBezTo>
                      <a:pt x="53" y="244"/>
                      <a:pt x="56" y="244"/>
                      <a:pt x="56" y="245"/>
                    </a:cubicBezTo>
                    <a:cubicBezTo>
                      <a:pt x="55" y="247"/>
                      <a:pt x="55" y="247"/>
                      <a:pt x="53" y="247"/>
                    </a:cubicBezTo>
                    <a:cubicBezTo>
                      <a:pt x="52" y="247"/>
                      <a:pt x="52" y="244"/>
                      <a:pt x="50" y="244"/>
                    </a:cubicBezTo>
                    <a:cubicBezTo>
                      <a:pt x="49" y="245"/>
                      <a:pt x="50" y="245"/>
                      <a:pt x="50" y="245"/>
                    </a:cubicBezTo>
                    <a:cubicBezTo>
                      <a:pt x="47" y="245"/>
                      <a:pt x="47" y="247"/>
                      <a:pt x="47" y="249"/>
                    </a:cubicBezTo>
                    <a:cubicBezTo>
                      <a:pt x="47" y="250"/>
                      <a:pt x="44" y="249"/>
                      <a:pt x="44" y="250"/>
                    </a:cubicBezTo>
                    <a:cubicBezTo>
                      <a:pt x="42" y="255"/>
                      <a:pt x="39" y="253"/>
                      <a:pt x="39" y="256"/>
                    </a:cubicBezTo>
                    <a:cubicBezTo>
                      <a:pt x="38" y="258"/>
                      <a:pt x="41" y="256"/>
                      <a:pt x="41" y="256"/>
                    </a:cubicBezTo>
                    <a:cubicBezTo>
                      <a:pt x="41" y="258"/>
                      <a:pt x="42" y="258"/>
                      <a:pt x="42" y="258"/>
                    </a:cubicBezTo>
                    <a:cubicBezTo>
                      <a:pt x="42" y="259"/>
                      <a:pt x="45" y="259"/>
                      <a:pt x="50" y="256"/>
                    </a:cubicBezTo>
                    <a:cubicBezTo>
                      <a:pt x="55" y="253"/>
                      <a:pt x="47" y="255"/>
                      <a:pt x="50" y="253"/>
                    </a:cubicBezTo>
                    <a:cubicBezTo>
                      <a:pt x="53" y="252"/>
                      <a:pt x="52" y="252"/>
                      <a:pt x="53" y="252"/>
                    </a:cubicBezTo>
                    <a:cubicBezTo>
                      <a:pt x="56" y="253"/>
                      <a:pt x="49" y="253"/>
                      <a:pt x="53" y="255"/>
                    </a:cubicBezTo>
                    <a:cubicBezTo>
                      <a:pt x="56" y="255"/>
                      <a:pt x="53" y="256"/>
                      <a:pt x="50" y="258"/>
                    </a:cubicBezTo>
                    <a:cubicBezTo>
                      <a:pt x="47" y="259"/>
                      <a:pt x="50" y="258"/>
                      <a:pt x="49" y="259"/>
                    </a:cubicBezTo>
                    <a:cubicBezTo>
                      <a:pt x="49" y="259"/>
                      <a:pt x="52" y="259"/>
                      <a:pt x="50" y="261"/>
                    </a:cubicBezTo>
                    <a:cubicBezTo>
                      <a:pt x="49" y="261"/>
                      <a:pt x="45" y="259"/>
                      <a:pt x="42" y="261"/>
                    </a:cubicBezTo>
                    <a:cubicBezTo>
                      <a:pt x="41" y="262"/>
                      <a:pt x="42" y="261"/>
                      <a:pt x="41" y="259"/>
                    </a:cubicBezTo>
                    <a:cubicBezTo>
                      <a:pt x="39" y="256"/>
                      <a:pt x="39" y="258"/>
                      <a:pt x="38" y="258"/>
                    </a:cubicBezTo>
                    <a:cubicBezTo>
                      <a:pt x="35" y="259"/>
                      <a:pt x="36" y="261"/>
                      <a:pt x="36" y="259"/>
                    </a:cubicBezTo>
                    <a:cubicBezTo>
                      <a:pt x="35" y="259"/>
                      <a:pt x="33" y="261"/>
                      <a:pt x="30" y="261"/>
                    </a:cubicBezTo>
                    <a:cubicBezTo>
                      <a:pt x="27" y="262"/>
                      <a:pt x="35" y="264"/>
                      <a:pt x="30" y="264"/>
                    </a:cubicBezTo>
                    <a:cubicBezTo>
                      <a:pt x="26" y="264"/>
                      <a:pt x="32" y="266"/>
                      <a:pt x="27" y="266"/>
                    </a:cubicBezTo>
                    <a:cubicBezTo>
                      <a:pt x="23" y="264"/>
                      <a:pt x="29" y="266"/>
                      <a:pt x="26" y="267"/>
                    </a:cubicBezTo>
                    <a:cubicBezTo>
                      <a:pt x="23" y="267"/>
                      <a:pt x="20" y="266"/>
                      <a:pt x="18" y="267"/>
                    </a:cubicBezTo>
                    <a:cubicBezTo>
                      <a:pt x="18" y="267"/>
                      <a:pt x="18" y="270"/>
                      <a:pt x="21" y="269"/>
                    </a:cubicBezTo>
                    <a:cubicBezTo>
                      <a:pt x="26" y="269"/>
                      <a:pt x="21" y="269"/>
                      <a:pt x="23" y="272"/>
                    </a:cubicBezTo>
                    <a:cubicBezTo>
                      <a:pt x="24" y="273"/>
                      <a:pt x="21" y="270"/>
                      <a:pt x="15" y="272"/>
                    </a:cubicBezTo>
                    <a:cubicBezTo>
                      <a:pt x="10" y="273"/>
                      <a:pt x="18" y="272"/>
                      <a:pt x="18" y="273"/>
                    </a:cubicBezTo>
                    <a:cubicBezTo>
                      <a:pt x="20" y="276"/>
                      <a:pt x="18" y="272"/>
                      <a:pt x="13" y="275"/>
                    </a:cubicBezTo>
                    <a:cubicBezTo>
                      <a:pt x="9" y="276"/>
                      <a:pt x="12" y="278"/>
                      <a:pt x="10" y="276"/>
                    </a:cubicBezTo>
                    <a:cubicBezTo>
                      <a:pt x="7" y="276"/>
                      <a:pt x="10" y="278"/>
                      <a:pt x="7" y="278"/>
                    </a:cubicBezTo>
                    <a:cubicBezTo>
                      <a:pt x="4" y="276"/>
                      <a:pt x="3" y="276"/>
                      <a:pt x="4" y="278"/>
                    </a:cubicBezTo>
                    <a:cubicBezTo>
                      <a:pt x="6" y="280"/>
                      <a:pt x="1" y="278"/>
                      <a:pt x="3" y="280"/>
                    </a:cubicBezTo>
                    <a:cubicBezTo>
                      <a:pt x="4" y="281"/>
                      <a:pt x="9" y="280"/>
                      <a:pt x="13" y="281"/>
                    </a:cubicBezTo>
                    <a:cubicBezTo>
                      <a:pt x="17" y="283"/>
                      <a:pt x="12" y="281"/>
                      <a:pt x="10" y="283"/>
                    </a:cubicBezTo>
                    <a:cubicBezTo>
                      <a:pt x="10" y="283"/>
                      <a:pt x="9" y="280"/>
                      <a:pt x="4" y="283"/>
                    </a:cubicBezTo>
                    <a:cubicBezTo>
                      <a:pt x="0" y="284"/>
                      <a:pt x="7" y="286"/>
                      <a:pt x="4" y="287"/>
                    </a:cubicBezTo>
                    <a:cubicBezTo>
                      <a:pt x="0" y="287"/>
                      <a:pt x="4" y="287"/>
                      <a:pt x="3" y="289"/>
                    </a:cubicBezTo>
                    <a:cubicBezTo>
                      <a:pt x="3" y="290"/>
                      <a:pt x="4" y="292"/>
                      <a:pt x="7" y="290"/>
                    </a:cubicBezTo>
                    <a:cubicBezTo>
                      <a:pt x="10" y="289"/>
                      <a:pt x="13" y="292"/>
                      <a:pt x="15" y="290"/>
                    </a:cubicBezTo>
                    <a:cubicBezTo>
                      <a:pt x="15" y="287"/>
                      <a:pt x="17" y="290"/>
                      <a:pt x="20" y="290"/>
                    </a:cubicBezTo>
                    <a:cubicBezTo>
                      <a:pt x="23" y="289"/>
                      <a:pt x="24" y="290"/>
                      <a:pt x="21" y="290"/>
                    </a:cubicBezTo>
                    <a:cubicBezTo>
                      <a:pt x="17" y="292"/>
                      <a:pt x="23" y="295"/>
                      <a:pt x="18" y="292"/>
                    </a:cubicBezTo>
                    <a:cubicBezTo>
                      <a:pt x="15" y="289"/>
                      <a:pt x="15" y="294"/>
                      <a:pt x="13" y="292"/>
                    </a:cubicBezTo>
                    <a:cubicBezTo>
                      <a:pt x="10" y="290"/>
                      <a:pt x="7" y="294"/>
                      <a:pt x="6" y="292"/>
                    </a:cubicBezTo>
                    <a:cubicBezTo>
                      <a:pt x="3" y="292"/>
                      <a:pt x="3" y="292"/>
                      <a:pt x="3" y="294"/>
                    </a:cubicBezTo>
                    <a:cubicBezTo>
                      <a:pt x="3" y="297"/>
                      <a:pt x="6" y="294"/>
                      <a:pt x="6" y="297"/>
                    </a:cubicBezTo>
                    <a:cubicBezTo>
                      <a:pt x="6" y="298"/>
                      <a:pt x="3" y="294"/>
                      <a:pt x="3" y="297"/>
                    </a:cubicBezTo>
                    <a:cubicBezTo>
                      <a:pt x="4" y="300"/>
                      <a:pt x="6" y="297"/>
                      <a:pt x="6" y="298"/>
                    </a:cubicBezTo>
                    <a:cubicBezTo>
                      <a:pt x="6" y="301"/>
                      <a:pt x="3" y="301"/>
                      <a:pt x="3" y="301"/>
                    </a:cubicBezTo>
                    <a:cubicBezTo>
                      <a:pt x="6" y="303"/>
                      <a:pt x="6" y="304"/>
                      <a:pt x="7" y="303"/>
                    </a:cubicBezTo>
                    <a:cubicBezTo>
                      <a:pt x="7" y="301"/>
                      <a:pt x="7" y="304"/>
                      <a:pt x="9" y="304"/>
                    </a:cubicBezTo>
                    <a:cubicBezTo>
                      <a:pt x="9" y="303"/>
                      <a:pt x="7" y="306"/>
                      <a:pt x="9" y="306"/>
                    </a:cubicBezTo>
                    <a:cubicBezTo>
                      <a:pt x="10" y="306"/>
                      <a:pt x="9" y="303"/>
                      <a:pt x="12" y="303"/>
                    </a:cubicBezTo>
                    <a:cubicBezTo>
                      <a:pt x="13" y="301"/>
                      <a:pt x="10" y="306"/>
                      <a:pt x="9" y="308"/>
                    </a:cubicBezTo>
                    <a:cubicBezTo>
                      <a:pt x="6" y="308"/>
                      <a:pt x="10" y="308"/>
                      <a:pt x="9" y="309"/>
                    </a:cubicBezTo>
                    <a:cubicBezTo>
                      <a:pt x="7" y="311"/>
                      <a:pt x="9" y="308"/>
                      <a:pt x="6" y="311"/>
                    </a:cubicBezTo>
                    <a:cubicBezTo>
                      <a:pt x="3" y="314"/>
                      <a:pt x="6" y="317"/>
                      <a:pt x="7" y="315"/>
                    </a:cubicBezTo>
                    <a:cubicBezTo>
                      <a:pt x="7" y="314"/>
                      <a:pt x="9" y="315"/>
                      <a:pt x="9" y="314"/>
                    </a:cubicBezTo>
                    <a:cubicBezTo>
                      <a:pt x="10" y="312"/>
                      <a:pt x="12" y="314"/>
                      <a:pt x="10" y="315"/>
                    </a:cubicBezTo>
                    <a:cubicBezTo>
                      <a:pt x="9" y="315"/>
                      <a:pt x="12" y="315"/>
                      <a:pt x="10" y="317"/>
                    </a:cubicBezTo>
                    <a:cubicBezTo>
                      <a:pt x="9" y="318"/>
                      <a:pt x="12" y="318"/>
                      <a:pt x="10" y="320"/>
                    </a:cubicBezTo>
                    <a:cubicBezTo>
                      <a:pt x="7" y="320"/>
                      <a:pt x="7" y="317"/>
                      <a:pt x="7" y="320"/>
                    </a:cubicBezTo>
                    <a:cubicBezTo>
                      <a:pt x="6" y="323"/>
                      <a:pt x="6" y="323"/>
                      <a:pt x="7" y="323"/>
                    </a:cubicBezTo>
                    <a:cubicBezTo>
                      <a:pt x="9" y="326"/>
                      <a:pt x="10" y="325"/>
                      <a:pt x="10" y="326"/>
                    </a:cubicBezTo>
                    <a:cubicBezTo>
                      <a:pt x="12" y="328"/>
                      <a:pt x="13" y="328"/>
                      <a:pt x="15" y="329"/>
                    </a:cubicBezTo>
                    <a:cubicBezTo>
                      <a:pt x="17" y="329"/>
                      <a:pt x="15" y="329"/>
                      <a:pt x="17" y="331"/>
                    </a:cubicBezTo>
                    <a:cubicBezTo>
                      <a:pt x="17" y="332"/>
                      <a:pt x="17" y="329"/>
                      <a:pt x="18" y="331"/>
                    </a:cubicBezTo>
                    <a:cubicBezTo>
                      <a:pt x="20" y="331"/>
                      <a:pt x="18" y="332"/>
                      <a:pt x="20" y="331"/>
                    </a:cubicBezTo>
                    <a:cubicBezTo>
                      <a:pt x="23" y="331"/>
                      <a:pt x="27" y="331"/>
                      <a:pt x="29" y="329"/>
                    </a:cubicBezTo>
                    <a:cubicBezTo>
                      <a:pt x="30" y="329"/>
                      <a:pt x="32" y="328"/>
                      <a:pt x="33" y="325"/>
                    </a:cubicBezTo>
                    <a:cubicBezTo>
                      <a:pt x="35" y="323"/>
                      <a:pt x="36" y="325"/>
                      <a:pt x="36" y="323"/>
                    </a:cubicBezTo>
                    <a:cubicBezTo>
                      <a:pt x="36" y="321"/>
                      <a:pt x="39" y="323"/>
                      <a:pt x="38" y="321"/>
                    </a:cubicBezTo>
                    <a:cubicBezTo>
                      <a:pt x="36" y="320"/>
                      <a:pt x="41" y="321"/>
                      <a:pt x="39" y="318"/>
                    </a:cubicBezTo>
                    <a:cubicBezTo>
                      <a:pt x="39" y="317"/>
                      <a:pt x="41" y="320"/>
                      <a:pt x="42" y="318"/>
                    </a:cubicBezTo>
                    <a:cubicBezTo>
                      <a:pt x="44" y="318"/>
                      <a:pt x="45" y="320"/>
                      <a:pt x="45" y="317"/>
                    </a:cubicBezTo>
                    <a:cubicBezTo>
                      <a:pt x="45" y="314"/>
                      <a:pt x="49" y="315"/>
                      <a:pt x="45" y="314"/>
                    </a:cubicBezTo>
                    <a:cubicBezTo>
                      <a:pt x="45" y="312"/>
                      <a:pt x="44" y="311"/>
                      <a:pt x="47" y="312"/>
                    </a:cubicBezTo>
                    <a:cubicBezTo>
                      <a:pt x="49" y="314"/>
                      <a:pt x="47" y="309"/>
                      <a:pt x="49" y="311"/>
                    </a:cubicBezTo>
                    <a:cubicBezTo>
                      <a:pt x="49" y="314"/>
                      <a:pt x="47" y="312"/>
                      <a:pt x="49" y="314"/>
                    </a:cubicBezTo>
                    <a:cubicBezTo>
                      <a:pt x="49" y="315"/>
                      <a:pt x="47" y="317"/>
                      <a:pt x="50" y="317"/>
                    </a:cubicBezTo>
                    <a:cubicBezTo>
                      <a:pt x="52" y="317"/>
                      <a:pt x="50" y="317"/>
                      <a:pt x="53" y="317"/>
                    </a:cubicBezTo>
                    <a:cubicBezTo>
                      <a:pt x="53" y="317"/>
                      <a:pt x="53" y="318"/>
                      <a:pt x="55" y="320"/>
                    </a:cubicBezTo>
                    <a:cubicBezTo>
                      <a:pt x="55" y="321"/>
                      <a:pt x="58" y="318"/>
                      <a:pt x="56" y="314"/>
                    </a:cubicBezTo>
                    <a:cubicBezTo>
                      <a:pt x="55" y="311"/>
                      <a:pt x="58" y="311"/>
                      <a:pt x="58" y="309"/>
                    </a:cubicBezTo>
                    <a:cubicBezTo>
                      <a:pt x="56" y="306"/>
                      <a:pt x="59" y="309"/>
                      <a:pt x="61" y="306"/>
                    </a:cubicBezTo>
                    <a:cubicBezTo>
                      <a:pt x="64" y="303"/>
                      <a:pt x="61" y="303"/>
                      <a:pt x="62" y="301"/>
                    </a:cubicBezTo>
                    <a:cubicBezTo>
                      <a:pt x="65" y="300"/>
                      <a:pt x="59" y="294"/>
                      <a:pt x="61" y="292"/>
                    </a:cubicBezTo>
                    <a:cubicBezTo>
                      <a:pt x="61" y="290"/>
                      <a:pt x="64" y="294"/>
                      <a:pt x="64" y="290"/>
                    </a:cubicBezTo>
                    <a:cubicBezTo>
                      <a:pt x="65" y="289"/>
                      <a:pt x="67" y="287"/>
                      <a:pt x="62" y="286"/>
                    </a:cubicBezTo>
                    <a:cubicBezTo>
                      <a:pt x="56" y="283"/>
                      <a:pt x="62" y="278"/>
                      <a:pt x="61" y="273"/>
                    </a:cubicBezTo>
                    <a:cubicBezTo>
                      <a:pt x="58" y="270"/>
                      <a:pt x="61" y="270"/>
                      <a:pt x="59" y="269"/>
                    </a:cubicBezTo>
                    <a:cubicBezTo>
                      <a:pt x="58" y="267"/>
                      <a:pt x="61" y="267"/>
                      <a:pt x="59" y="264"/>
                    </a:cubicBezTo>
                    <a:cubicBezTo>
                      <a:pt x="56" y="261"/>
                      <a:pt x="61" y="261"/>
                      <a:pt x="59" y="259"/>
                    </a:cubicBezTo>
                    <a:cubicBezTo>
                      <a:pt x="59" y="256"/>
                      <a:pt x="65" y="253"/>
                      <a:pt x="67" y="252"/>
                    </a:cubicBezTo>
                    <a:cubicBezTo>
                      <a:pt x="70" y="250"/>
                      <a:pt x="74" y="255"/>
                      <a:pt x="76" y="249"/>
                    </a:cubicBezTo>
                    <a:cubicBezTo>
                      <a:pt x="77" y="245"/>
                      <a:pt x="74" y="247"/>
                      <a:pt x="73" y="245"/>
                    </a:cubicBezTo>
                    <a:cubicBezTo>
                      <a:pt x="70" y="244"/>
                      <a:pt x="77" y="239"/>
                      <a:pt x="77" y="238"/>
                    </a:cubicBezTo>
                    <a:cubicBezTo>
                      <a:pt x="77" y="235"/>
                      <a:pt x="79" y="236"/>
                      <a:pt x="79" y="233"/>
                    </a:cubicBezTo>
                    <a:cubicBezTo>
                      <a:pt x="77" y="228"/>
                      <a:pt x="80" y="230"/>
                      <a:pt x="77" y="224"/>
                    </a:cubicBezTo>
                    <a:cubicBezTo>
                      <a:pt x="77" y="222"/>
                      <a:pt x="88" y="224"/>
                      <a:pt x="85" y="221"/>
                    </a:cubicBezTo>
                    <a:cubicBezTo>
                      <a:pt x="84" y="217"/>
                      <a:pt x="87" y="219"/>
                      <a:pt x="88" y="214"/>
                    </a:cubicBezTo>
                    <a:cubicBezTo>
                      <a:pt x="91" y="211"/>
                      <a:pt x="93" y="213"/>
                      <a:pt x="93" y="210"/>
                    </a:cubicBezTo>
                    <a:cubicBezTo>
                      <a:pt x="94" y="208"/>
                      <a:pt x="91" y="207"/>
                      <a:pt x="91" y="205"/>
                    </a:cubicBezTo>
                    <a:cubicBezTo>
                      <a:pt x="91" y="203"/>
                      <a:pt x="93" y="205"/>
                      <a:pt x="96" y="200"/>
                    </a:cubicBezTo>
                    <a:cubicBezTo>
                      <a:pt x="96" y="197"/>
                      <a:pt x="99" y="197"/>
                      <a:pt x="100" y="196"/>
                    </a:cubicBezTo>
                    <a:cubicBezTo>
                      <a:pt x="102" y="196"/>
                      <a:pt x="103" y="199"/>
                      <a:pt x="106" y="197"/>
                    </a:cubicBezTo>
                    <a:cubicBezTo>
                      <a:pt x="109" y="196"/>
                      <a:pt x="105" y="191"/>
                      <a:pt x="106" y="190"/>
                    </a:cubicBezTo>
                    <a:cubicBezTo>
                      <a:pt x="111" y="186"/>
                      <a:pt x="119" y="194"/>
                      <a:pt x="123" y="191"/>
                    </a:cubicBezTo>
                    <a:cubicBezTo>
                      <a:pt x="126" y="190"/>
                      <a:pt x="119" y="191"/>
                      <a:pt x="123" y="188"/>
                    </a:cubicBezTo>
                    <a:cubicBezTo>
                      <a:pt x="128" y="183"/>
                      <a:pt x="119" y="182"/>
                      <a:pt x="128" y="182"/>
                    </a:cubicBezTo>
                    <a:cubicBezTo>
                      <a:pt x="128" y="180"/>
                      <a:pt x="131" y="183"/>
                      <a:pt x="131" y="182"/>
                    </a:cubicBezTo>
                    <a:cubicBezTo>
                      <a:pt x="131" y="182"/>
                      <a:pt x="129" y="180"/>
                      <a:pt x="131" y="179"/>
                    </a:cubicBezTo>
                    <a:cubicBezTo>
                      <a:pt x="134" y="177"/>
                      <a:pt x="137" y="180"/>
                      <a:pt x="140" y="183"/>
                    </a:cubicBezTo>
                    <a:cubicBezTo>
                      <a:pt x="143" y="186"/>
                      <a:pt x="138" y="186"/>
                      <a:pt x="143" y="186"/>
                    </a:cubicBezTo>
                    <a:cubicBezTo>
                      <a:pt x="149" y="186"/>
                      <a:pt x="146" y="188"/>
                      <a:pt x="149" y="188"/>
                    </a:cubicBezTo>
                    <a:cubicBezTo>
                      <a:pt x="154" y="186"/>
                      <a:pt x="152" y="185"/>
                      <a:pt x="154" y="185"/>
                    </a:cubicBezTo>
                    <a:cubicBezTo>
                      <a:pt x="155" y="186"/>
                      <a:pt x="158" y="186"/>
                      <a:pt x="161" y="190"/>
                    </a:cubicBezTo>
                    <a:cubicBezTo>
                      <a:pt x="161" y="188"/>
                      <a:pt x="163" y="190"/>
                      <a:pt x="163" y="186"/>
                    </a:cubicBezTo>
                    <a:cubicBezTo>
                      <a:pt x="164" y="183"/>
                      <a:pt x="170" y="185"/>
                      <a:pt x="167" y="182"/>
                    </a:cubicBezTo>
                    <a:cubicBezTo>
                      <a:pt x="166" y="179"/>
                      <a:pt x="169" y="179"/>
                      <a:pt x="169" y="176"/>
                    </a:cubicBezTo>
                    <a:cubicBezTo>
                      <a:pt x="169" y="174"/>
                      <a:pt x="170" y="171"/>
                      <a:pt x="173" y="169"/>
                    </a:cubicBezTo>
                    <a:cubicBezTo>
                      <a:pt x="177" y="168"/>
                      <a:pt x="175" y="171"/>
                      <a:pt x="181" y="168"/>
                    </a:cubicBezTo>
                    <a:cubicBezTo>
                      <a:pt x="184" y="166"/>
                      <a:pt x="184" y="166"/>
                      <a:pt x="186" y="169"/>
                    </a:cubicBezTo>
                    <a:cubicBezTo>
                      <a:pt x="187" y="171"/>
                      <a:pt x="195" y="172"/>
                      <a:pt x="196" y="176"/>
                    </a:cubicBezTo>
                    <a:cubicBezTo>
                      <a:pt x="196" y="177"/>
                      <a:pt x="189" y="180"/>
                      <a:pt x="193" y="182"/>
                    </a:cubicBezTo>
                    <a:cubicBezTo>
                      <a:pt x="195" y="183"/>
                      <a:pt x="195" y="182"/>
                      <a:pt x="196" y="179"/>
                    </a:cubicBezTo>
                    <a:close/>
                    <a:moveTo>
                      <a:pt x="154" y="157"/>
                    </a:moveTo>
                    <a:cubicBezTo>
                      <a:pt x="157" y="159"/>
                      <a:pt x="155" y="160"/>
                      <a:pt x="154" y="160"/>
                    </a:cubicBezTo>
                    <a:cubicBezTo>
                      <a:pt x="152" y="162"/>
                      <a:pt x="151" y="157"/>
                      <a:pt x="154" y="157"/>
                    </a:cubicBezTo>
                    <a:close/>
                    <a:moveTo>
                      <a:pt x="149" y="163"/>
                    </a:moveTo>
                    <a:cubicBezTo>
                      <a:pt x="151" y="162"/>
                      <a:pt x="154" y="160"/>
                      <a:pt x="151" y="159"/>
                    </a:cubicBezTo>
                    <a:cubicBezTo>
                      <a:pt x="149" y="159"/>
                      <a:pt x="151" y="160"/>
                      <a:pt x="149" y="160"/>
                    </a:cubicBezTo>
                    <a:cubicBezTo>
                      <a:pt x="146" y="162"/>
                      <a:pt x="144" y="162"/>
                      <a:pt x="148" y="163"/>
                    </a:cubicBezTo>
                    <a:cubicBezTo>
                      <a:pt x="148" y="163"/>
                      <a:pt x="149" y="165"/>
                      <a:pt x="149" y="163"/>
                    </a:cubicBezTo>
                    <a:close/>
                    <a:moveTo>
                      <a:pt x="141" y="163"/>
                    </a:moveTo>
                    <a:cubicBezTo>
                      <a:pt x="144" y="162"/>
                      <a:pt x="146" y="163"/>
                      <a:pt x="146" y="163"/>
                    </a:cubicBezTo>
                    <a:cubicBezTo>
                      <a:pt x="148" y="165"/>
                      <a:pt x="140" y="165"/>
                      <a:pt x="141" y="163"/>
                    </a:cubicBezTo>
                    <a:close/>
                    <a:moveTo>
                      <a:pt x="144" y="160"/>
                    </a:moveTo>
                    <a:cubicBezTo>
                      <a:pt x="146" y="160"/>
                      <a:pt x="146" y="160"/>
                      <a:pt x="149" y="159"/>
                    </a:cubicBezTo>
                    <a:cubicBezTo>
                      <a:pt x="152" y="155"/>
                      <a:pt x="151" y="155"/>
                      <a:pt x="148" y="155"/>
                    </a:cubicBezTo>
                    <a:cubicBezTo>
                      <a:pt x="146" y="157"/>
                      <a:pt x="149" y="157"/>
                      <a:pt x="148" y="157"/>
                    </a:cubicBezTo>
                    <a:cubicBezTo>
                      <a:pt x="146" y="159"/>
                      <a:pt x="144" y="157"/>
                      <a:pt x="144" y="159"/>
                    </a:cubicBezTo>
                    <a:cubicBezTo>
                      <a:pt x="144" y="160"/>
                      <a:pt x="144" y="157"/>
                      <a:pt x="143" y="159"/>
                    </a:cubicBezTo>
                    <a:cubicBezTo>
                      <a:pt x="140" y="159"/>
                      <a:pt x="137" y="160"/>
                      <a:pt x="140" y="160"/>
                    </a:cubicBezTo>
                    <a:cubicBezTo>
                      <a:pt x="141" y="160"/>
                      <a:pt x="138" y="162"/>
                      <a:pt x="141" y="162"/>
                    </a:cubicBezTo>
                    <a:cubicBezTo>
                      <a:pt x="143" y="160"/>
                      <a:pt x="143" y="160"/>
                      <a:pt x="144" y="160"/>
                    </a:cubicBezTo>
                    <a:close/>
                    <a:moveTo>
                      <a:pt x="128" y="168"/>
                    </a:moveTo>
                    <a:cubicBezTo>
                      <a:pt x="129" y="168"/>
                      <a:pt x="129" y="168"/>
                      <a:pt x="129" y="166"/>
                    </a:cubicBezTo>
                    <a:cubicBezTo>
                      <a:pt x="129" y="165"/>
                      <a:pt x="129" y="163"/>
                      <a:pt x="126" y="165"/>
                    </a:cubicBezTo>
                    <a:cubicBezTo>
                      <a:pt x="125" y="166"/>
                      <a:pt x="125" y="166"/>
                      <a:pt x="128" y="168"/>
                    </a:cubicBezTo>
                    <a:close/>
                    <a:moveTo>
                      <a:pt x="122" y="165"/>
                    </a:moveTo>
                    <a:cubicBezTo>
                      <a:pt x="120" y="165"/>
                      <a:pt x="120" y="163"/>
                      <a:pt x="120" y="165"/>
                    </a:cubicBezTo>
                    <a:cubicBezTo>
                      <a:pt x="119" y="166"/>
                      <a:pt x="122" y="168"/>
                      <a:pt x="123" y="166"/>
                    </a:cubicBezTo>
                    <a:cubicBezTo>
                      <a:pt x="125" y="166"/>
                      <a:pt x="123" y="166"/>
                      <a:pt x="122" y="165"/>
                    </a:cubicBezTo>
                    <a:close/>
                    <a:moveTo>
                      <a:pt x="154" y="154"/>
                    </a:move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7" y="155"/>
                      <a:pt x="155" y="155"/>
                      <a:pt x="154" y="154"/>
                    </a:cubicBezTo>
                    <a:close/>
                    <a:moveTo>
                      <a:pt x="128" y="169"/>
                    </a:moveTo>
                    <a:cubicBezTo>
                      <a:pt x="129" y="169"/>
                      <a:pt x="128" y="171"/>
                      <a:pt x="128" y="171"/>
                    </a:cubicBezTo>
                    <a:cubicBezTo>
                      <a:pt x="126" y="171"/>
                      <a:pt x="128" y="168"/>
                      <a:pt x="128" y="169"/>
                    </a:cubicBezTo>
                    <a:close/>
                    <a:moveTo>
                      <a:pt x="129" y="168"/>
                    </a:moveTo>
                    <a:cubicBezTo>
                      <a:pt x="129" y="166"/>
                      <a:pt x="132" y="168"/>
                      <a:pt x="131" y="169"/>
                    </a:cubicBezTo>
                    <a:cubicBezTo>
                      <a:pt x="129" y="169"/>
                      <a:pt x="129" y="169"/>
                      <a:pt x="129" y="168"/>
                    </a:cubicBezTo>
                    <a:close/>
                    <a:moveTo>
                      <a:pt x="119" y="169"/>
                    </a:moveTo>
                    <a:cubicBezTo>
                      <a:pt x="120" y="168"/>
                      <a:pt x="122" y="168"/>
                      <a:pt x="122" y="168"/>
                    </a:cubicBezTo>
                    <a:cubicBezTo>
                      <a:pt x="122" y="169"/>
                      <a:pt x="119" y="171"/>
                      <a:pt x="119" y="169"/>
                    </a:cubicBezTo>
                    <a:close/>
                    <a:moveTo>
                      <a:pt x="119" y="169"/>
                    </a:moveTo>
                    <a:cubicBezTo>
                      <a:pt x="120" y="168"/>
                      <a:pt x="120" y="168"/>
                      <a:pt x="120" y="168"/>
                    </a:cubicBezTo>
                    <a:cubicBezTo>
                      <a:pt x="119" y="168"/>
                      <a:pt x="119" y="168"/>
                      <a:pt x="117" y="168"/>
                    </a:cubicBezTo>
                    <a:cubicBezTo>
                      <a:pt x="116" y="166"/>
                      <a:pt x="116" y="168"/>
                      <a:pt x="116" y="168"/>
                    </a:cubicBezTo>
                    <a:cubicBezTo>
                      <a:pt x="114" y="168"/>
                      <a:pt x="114" y="168"/>
                      <a:pt x="112" y="169"/>
                    </a:cubicBezTo>
                    <a:cubicBezTo>
                      <a:pt x="112" y="169"/>
                      <a:pt x="114" y="169"/>
                      <a:pt x="116" y="171"/>
                    </a:cubicBezTo>
                    <a:cubicBezTo>
                      <a:pt x="117" y="171"/>
                      <a:pt x="117" y="171"/>
                      <a:pt x="119" y="169"/>
                    </a:cubicBezTo>
                    <a:close/>
                    <a:moveTo>
                      <a:pt x="116" y="166"/>
                    </a:moveTo>
                    <a:cubicBezTo>
                      <a:pt x="114" y="166"/>
                      <a:pt x="116" y="165"/>
                      <a:pt x="117" y="165"/>
                    </a:cubicBezTo>
                    <a:cubicBezTo>
                      <a:pt x="117" y="165"/>
                      <a:pt x="117" y="166"/>
                      <a:pt x="116" y="166"/>
                    </a:cubicBezTo>
                    <a:close/>
                    <a:moveTo>
                      <a:pt x="114" y="166"/>
                    </a:moveTo>
                    <a:cubicBezTo>
                      <a:pt x="114" y="166"/>
                      <a:pt x="114" y="166"/>
                      <a:pt x="112" y="166"/>
                    </a:cubicBezTo>
                    <a:cubicBezTo>
                      <a:pt x="112" y="166"/>
                      <a:pt x="112" y="166"/>
                      <a:pt x="112" y="168"/>
                    </a:cubicBezTo>
                    <a:cubicBezTo>
                      <a:pt x="112" y="169"/>
                      <a:pt x="114" y="166"/>
                      <a:pt x="114" y="166"/>
                    </a:cubicBezTo>
                    <a:close/>
                    <a:moveTo>
                      <a:pt x="112" y="174"/>
                    </a:moveTo>
                    <a:cubicBezTo>
                      <a:pt x="112" y="172"/>
                      <a:pt x="117" y="172"/>
                      <a:pt x="114" y="171"/>
                    </a:cubicBezTo>
                    <a:cubicBezTo>
                      <a:pt x="111" y="169"/>
                      <a:pt x="112" y="171"/>
                      <a:pt x="112" y="171"/>
                    </a:cubicBezTo>
                    <a:cubicBezTo>
                      <a:pt x="111" y="171"/>
                      <a:pt x="111" y="172"/>
                      <a:pt x="111" y="171"/>
                    </a:cubicBezTo>
                    <a:cubicBezTo>
                      <a:pt x="109" y="171"/>
                      <a:pt x="109" y="171"/>
                      <a:pt x="109" y="172"/>
                    </a:cubicBezTo>
                    <a:cubicBezTo>
                      <a:pt x="108" y="174"/>
                      <a:pt x="108" y="172"/>
                      <a:pt x="106" y="174"/>
                    </a:cubicBezTo>
                    <a:cubicBezTo>
                      <a:pt x="106" y="174"/>
                      <a:pt x="106" y="174"/>
                      <a:pt x="111" y="174"/>
                    </a:cubicBezTo>
                    <a:cubicBezTo>
                      <a:pt x="112" y="174"/>
                      <a:pt x="112" y="174"/>
                      <a:pt x="112" y="174"/>
                    </a:cubicBezTo>
                    <a:close/>
                    <a:moveTo>
                      <a:pt x="106" y="179"/>
                    </a:moveTo>
                    <a:cubicBezTo>
                      <a:pt x="105" y="177"/>
                      <a:pt x="106" y="177"/>
                      <a:pt x="106" y="177"/>
                    </a:cubicBezTo>
                    <a:cubicBezTo>
                      <a:pt x="106" y="176"/>
                      <a:pt x="108" y="174"/>
                      <a:pt x="106" y="176"/>
                    </a:cubicBezTo>
                    <a:cubicBezTo>
                      <a:pt x="106" y="176"/>
                      <a:pt x="106" y="174"/>
                      <a:pt x="105" y="174"/>
                    </a:cubicBezTo>
                    <a:cubicBezTo>
                      <a:pt x="105" y="176"/>
                      <a:pt x="105" y="172"/>
                      <a:pt x="103" y="174"/>
                    </a:cubicBezTo>
                    <a:cubicBezTo>
                      <a:pt x="103" y="176"/>
                      <a:pt x="102" y="174"/>
                      <a:pt x="102" y="174"/>
                    </a:cubicBezTo>
                    <a:cubicBezTo>
                      <a:pt x="102" y="176"/>
                      <a:pt x="102" y="174"/>
                      <a:pt x="100" y="176"/>
                    </a:cubicBezTo>
                    <a:cubicBezTo>
                      <a:pt x="99" y="176"/>
                      <a:pt x="102" y="176"/>
                      <a:pt x="102" y="177"/>
                    </a:cubicBezTo>
                    <a:cubicBezTo>
                      <a:pt x="102" y="177"/>
                      <a:pt x="97" y="177"/>
                      <a:pt x="99" y="177"/>
                    </a:cubicBezTo>
                    <a:cubicBezTo>
                      <a:pt x="100" y="179"/>
                      <a:pt x="97" y="177"/>
                      <a:pt x="99" y="179"/>
                    </a:cubicBezTo>
                    <a:cubicBezTo>
                      <a:pt x="99" y="179"/>
                      <a:pt x="97" y="179"/>
                      <a:pt x="99" y="180"/>
                    </a:cubicBezTo>
                    <a:cubicBezTo>
                      <a:pt x="99" y="180"/>
                      <a:pt x="96" y="182"/>
                      <a:pt x="99" y="182"/>
                    </a:cubicBezTo>
                    <a:cubicBezTo>
                      <a:pt x="100" y="182"/>
                      <a:pt x="99" y="183"/>
                      <a:pt x="100" y="182"/>
                    </a:cubicBezTo>
                    <a:cubicBezTo>
                      <a:pt x="102" y="182"/>
                      <a:pt x="102" y="180"/>
                      <a:pt x="102" y="180"/>
                    </a:cubicBezTo>
                    <a:cubicBezTo>
                      <a:pt x="103" y="180"/>
                      <a:pt x="102" y="182"/>
                      <a:pt x="105" y="180"/>
                    </a:cubicBezTo>
                    <a:cubicBezTo>
                      <a:pt x="106" y="180"/>
                      <a:pt x="106" y="180"/>
                      <a:pt x="106" y="179"/>
                    </a:cubicBezTo>
                    <a:close/>
                    <a:moveTo>
                      <a:pt x="100" y="185"/>
                    </a:moveTo>
                    <a:cubicBezTo>
                      <a:pt x="99" y="183"/>
                      <a:pt x="100" y="183"/>
                      <a:pt x="102" y="183"/>
                    </a:cubicBezTo>
                    <a:cubicBezTo>
                      <a:pt x="102" y="185"/>
                      <a:pt x="100" y="185"/>
                      <a:pt x="100" y="185"/>
                    </a:cubicBezTo>
                    <a:close/>
                    <a:moveTo>
                      <a:pt x="97" y="186"/>
                    </a:moveTo>
                    <a:cubicBezTo>
                      <a:pt x="97" y="185"/>
                      <a:pt x="100" y="186"/>
                      <a:pt x="99" y="186"/>
                    </a:cubicBezTo>
                    <a:cubicBezTo>
                      <a:pt x="97" y="186"/>
                      <a:pt x="96" y="186"/>
                      <a:pt x="97" y="186"/>
                    </a:cubicBezTo>
                    <a:close/>
                    <a:moveTo>
                      <a:pt x="82" y="199"/>
                    </a:moveTo>
                    <a:cubicBezTo>
                      <a:pt x="82" y="199"/>
                      <a:pt x="82" y="197"/>
                      <a:pt x="84" y="197"/>
                    </a:cubicBezTo>
                    <a:cubicBezTo>
                      <a:pt x="84" y="197"/>
                      <a:pt x="84" y="197"/>
                      <a:pt x="82" y="199"/>
                    </a:cubicBezTo>
                    <a:close/>
                    <a:moveTo>
                      <a:pt x="82" y="193"/>
                    </a:moveTo>
                    <a:cubicBezTo>
                      <a:pt x="84" y="191"/>
                      <a:pt x="82" y="191"/>
                      <a:pt x="82" y="191"/>
                    </a:cubicBezTo>
                    <a:cubicBezTo>
                      <a:pt x="82" y="191"/>
                      <a:pt x="80" y="191"/>
                      <a:pt x="79" y="191"/>
                    </a:cubicBezTo>
                    <a:cubicBezTo>
                      <a:pt x="77" y="191"/>
                      <a:pt x="79" y="193"/>
                      <a:pt x="77" y="193"/>
                    </a:cubicBezTo>
                    <a:cubicBezTo>
                      <a:pt x="76" y="193"/>
                      <a:pt x="77" y="193"/>
                      <a:pt x="76" y="194"/>
                    </a:cubicBezTo>
                    <a:cubicBezTo>
                      <a:pt x="76" y="194"/>
                      <a:pt x="76" y="196"/>
                      <a:pt x="79" y="194"/>
                    </a:cubicBezTo>
                    <a:cubicBezTo>
                      <a:pt x="79" y="194"/>
                      <a:pt x="80" y="194"/>
                      <a:pt x="82" y="193"/>
                    </a:cubicBezTo>
                    <a:close/>
                    <a:moveTo>
                      <a:pt x="85" y="188"/>
                    </a:moveTo>
                    <a:cubicBezTo>
                      <a:pt x="87" y="188"/>
                      <a:pt x="84" y="186"/>
                      <a:pt x="85" y="186"/>
                    </a:cubicBezTo>
                    <a:cubicBezTo>
                      <a:pt x="87" y="185"/>
                      <a:pt x="84" y="182"/>
                      <a:pt x="84" y="183"/>
                    </a:cubicBezTo>
                    <a:cubicBezTo>
                      <a:pt x="82" y="183"/>
                      <a:pt x="84" y="185"/>
                      <a:pt x="82" y="185"/>
                    </a:cubicBezTo>
                    <a:cubicBezTo>
                      <a:pt x="80" y="185"/>
                      <a:pt x="82" y="186"/>
                      <a:pt x="80" y="186"/>
                    </a:cubicBezTo>
                    <a:cubicBezTo>
                      <a:pt x="79" y="186"/>
                      <a:pt x="80" y="185"/>
                      <a:pt x="79" y="185"/>
                    </a:cubicBezTo>
                    <a:cubicBezTo>
                      <a:pt x="79" y="186"/>
                      <a:pt x="77" y="185"/>
                      <a:pt x="77" y="186"/>
                    </a:cubicBezTo>
                    <a:cubicBezTo>
                      <a:pt x="77" y="186"/>
                      <a:pt x="76" y="188"/>
                      <a:pt x="77" y="188"/>
                    </a:cubicBezTo>
                    <a:cubicBezTo>
                      <a:pt x="79" y="190"/>
                      <a:pt x="79" y="188"/>
                      <a:pt x="82" y="186"/>
                    </a:cubicBezTo>
                    <a:cubicBezTo>
                      <a:pt x="85" y="186"/>
                      <a:pt x="79" y="188"/>
                      <a:pt x="80" y="190"/>
                    </a:cubicBezTo>
                    <a:cubicBezTo>
                      <a:pt x="82" y="190"/>
                      <a:pt x="84" y="188"/>
                      <a:pt x="85" y="188"/>
                    </a:cubicBezTo>
                    <a:close/>
                    <a:moveTo>
                      <a:pt x="87" y="185"/>
                    </a:moveTo>
                    <a:cubicBezTo>
                      <a:pt x="87" y="185"/>
                      <a:pt x="87" y="183"/>
                      <a:pt x="88" y="183"/>
                    </a:cubicBezTo>
                    <a:cubicBezTo>
                      <a:pt x="90" y="183"/>
                      <a:pt x="90" y="182"/>
                      <a:pt x="91" y="180"/>
                    </a:cubicBezTo>
                    <a:cubicBezTo>
                      <a:pt x="91" y="179"/>
                      <a:pt x="91" y="177"/>
                      <a:pt x="90" y="179"/>
                    </a:cubicBezTo>
                    <a:cubicBezTo>
                      <a:pt x="88" y="180"/>
                      <a:pt x="87" y="180"/>
                      <a:pt x="87" y="183"/>
                    </a:cubicBezTo>
                    <a:cubicBezTo>
                      <a:pt x="85" y="183"/>
                      <a:pt x="85" y="183"/>
                      <a:pt x="87" y="185"/>
                    </a:cubicBezTo>
                    <a:close/>
                    <a:moveTo>
                      <a:pt x="93" y="183"/>
                    </a:moveTo>
                    <a:cubicBezTo>
                      <a:pt x="96" y="183"/>
                      <a:pt x="96" y="183"/>
                      <a:pt x="96" y="183"/>
                    </a:cubicBezTo>
                    <a:cubicBezTo>
                      <a:pt x="94" y="185"/>
                      <a:pt x="93" y="183"/>
                      <a:pt x="93" y="183"/>
                    </a:cubicBezTo>
                    <a:close/>
                    <a:moveTo>
                      <a:pt x="91" y="185"/>
                    </a:moveTo>
                    <a:cubicBezTo>
                      <a:pt x="91" y="185"/>
                      <a:pt x="93" y="186"/>
                      <a:pt x="90" y="188"/>
                    </a:cubicBezTo>
                    <a:cubicBezTo>
                      <a:pt x="88" y="190"/>
                      <a:pt x="91" y="186"/>
                      <a:pt x="90" y="186"/>
                    </a:cubicBezTo>
                    <a:cubicBezTo>
                      <a:pt x="88" y="186"/>
                      <a:pt x="91" y="185"/>
                      <a:pt x="90" y="183"/>
                    </a:cubicBezTo>
                    <a:cubicBezTo>
                      <a:pt x="88" y="183"/>
                      <a:pt x="87" y="185"/>
                      <a:pt x="87" y="186"/>
                    </a:cubicBezTo>
                    <a:cubicBezTo>
                      <a:pt x="85" y="188"/>
                      <a:pt x="88" y="190"/>
                      <a:pt x="85" y="190"/>
                    </a:cubicBezTo>
                    <a:cubicBezTo>
                      <a:pt x="84" y="190"/>
                      <a:pt x="85" y="190"/>
                      <a:pt x="84" y="193"/>
                    </a:cubicBezTo>
                    <a:cubicBezTo>
                      <a:pt x="82" y="194"/>
                      <a:pt x="85" y="191"/>
                      <a:pt x="87" y="193"/>
                    </a:cubicBezTo>
                    <a:cubicBezTo>
                      <a:pt x="88" y="194"/>
                      <a:pt x="88" y="191"/>
                      <a:pt x="88" y="191"/>
                    </a:cubicBezTo>
                    <a:cubicBezTo>
                      <a:pt x="90" y="193"/>
                      <a:pt x="90" y="193"/>
                      <a:pt x="90" y="191"/>
                    </a:cubicBezTo>
                    <a:cubicBezTo>
                      <a:pt x="91" y="190"/>
                      <a:pt x="91" y="190"/>
                      <a:pt x="93" y="190"/>
                    </a:cubicBezTo>
                    <a:cubicBezTo>
                      <a:pt x="96" y="188"/>
                      <a:pt x="94" y="185"/>
                      <a:pt x="93" y="185"/>
                    </a:cubicBezTo>
                    <a:cubicBezTo>
                      <a:pt x="93" y="183"/>
                      <a:pt x="93" y="183"/>
                      <a:pt x="91" y="185"/>
                    </a:cubicBezTo>
                    <a:close/>
                    <a:moveTo>
                      <a:pt x="91" y="191"/>
                    </a:moveTo>
                    <a:cubicBezTo>
                      <a:pt x="93" y="190"/>
                      <a:pt x="94" y="190"/>
                      <a:pt x="94" y="190"/>
                    </a:cubicBezTo>
                    <a:cubicBezTo>
                      <a:pt x="93" y="191"/>
                      <a:pt x="91" y="193"/>
                      <a:pt x="91" y="191"/>
                    </a:cubicBezTo>
                    <a:close/>
                    <a:moveTo>
                      <a:pt x="117" y="166"/>
                    </a:moveTo>
                    <a:cubicBezTo>
                      <a:pt x="119" y="165"/>
                      <a:pt x="120" y="166"/>
                      <a:pt x="120" y="166"/>
                    </a:cubicBezTo>
                    <a:cubicBezTo>
                      <a:pt x="119" y="166"/>
                      <a:pt x="117" y="166"/>
                      <a:pt x="117" y="166"/>
                    </a:cubicBezTo>
                    <a:close/>
                    <a:moveTo>
                      <a:pt x="74" y="193"/>
                    </a:moveTo>
                    <a:cubicBezTo>
                      <a:pt x="76" y="193"/>
                      <a:pt x="76" y="193"/>
                      <a:pt x="76" y="193"/>
                    </a:cubicBezTo>
                    <a:cubicBezTo>
                      <a:pt x="76" y="194"/>
                      <a:pt x="74" y="193"/>
                      <a:pt x="74" y="193"/>
                    </a:cubicBezTo>
                    <a:close/>
                    <a:moveTo>
                      <a:pt x="70" y="196"/>
                    </a:moveTo>
                    <a:cubicBezTo>
                      <a:pt x="70" y="196"/>
                      <a:pt x="70" y="197"/>
                      <a:pt x="71" y="196"/>
                    </a:cubicBezTo>
                    <a:cubicBezTo>
                      <a:pt x="71" y="196"/>
                      <a:pt x="71" y="196"/>
                      <a:pt x="73" y="196"/>
                    </a:cubicBezTo>
                    <a:cubicBezTo>
                      <a:pt x="73" y="196"/>
                      <a:pt x="73" y="194"/>
                      <a:pt x="74" y="194"/>
                    </a:cubicBezTo>
                    <a:cubicBezTo>
                      <a:pt x="76" y="194"/>
                      <a:pt x="74" y="194"/>
                      <a:pt x="73" y="193"/>
                    </a:cubicBezTo>
                    <a:cubicBezTo>
                      <a:pt x="71" y="193"/>
                      <a:pt x="71" y="193"/>
                      <a:pt x="70" y="194"/>
                    </a:cubicBezTo>
                    <a:cubicBezTo>
                      <a:pt x="70" y="196"/>
                      <a:pt x="71" y="196"/>
                      <a:pt x="70" y="196"/>
                    </a:cubicBezTo>
                    <a:close/>
                    <a:moveTo>
                      <a:pt x="70" y="196"/>
                    </a:moveTo>
                    <a:cubicBezTo>
                      <a:pt x="71" y="196"/>
                      <a:pt x="68" y="194"/>
                      <a:pt x="68" y="196"/>
                    </a:cubicBezTo>
                    <a:cubicBezTo>
                      <a:pt x="68" y="197"/>
                      <a:pt x="68" y="196"/>
                      <a:pt x="68" y="197"/>
                    </a:cubicBezTo>
                    <a:cubicBezTo>
                      <a:pt x="68" y="197"/>
                      <a:pt x="68" y="197"/>
                      <a:pt x="70" y="196"/>
                    </a:cubicBezTo>
                    <a:close/>
                    <a:moveTo>
                      <a:pt x="65" y="197"/>
                    </a:moveTo>
                    <a:cubicBezTo>
                      <a:pt x="65" y="200"/>
                      <a:pt x="65" y="200"/>
                      <a:pt x="67" y="199"/>
                    </a:cubicBezTo>
                    <a:cubicBezTo>
                      <a:pt x="67" y="197"/>
                      <a:pt x="67" y="197"/>
                      <a:pt x="67" y="196"/>
                    </a:cubicBezTo>
                    <a:cubicBezTo>
                      <a:pt x="67" y="196"/>
                      <a:pt x="67" y="196"/>
                      <a:pt x="65" y="197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7"/>
                      <a:pt x="88" y="197"/>
                    </a:cubicBezTo>
                    <a:cubicBezTo>
                      <a:pt x="90" y="197"/>
                      <a:pt x="87" y="197"/>
                      <a:pt x="87" y="197"/>
                    </a:cubicBezTo>
                    <a:close/>
                    <a:moveTo>
                      <a:pt x="64" y="224"/>
                    </a:moveTo>
                    <a:cubicBezTo>
                      <a:pt x="64" y="222"/>
                      <a:pt x="62" y="222"/>
                      <a:pt x="62" y="222"/>
                    </a:cubicBezTo>
                    <a:cubicBezTo>
                      <a:pt x="62" y="224"/>
                      <a:pt x="61" y="225"/>
                      <a:pt x="62" y="225"/>
                    </a:cubicBezTo>
                    <a:cubicBezTo>
                      <a:pt x="62" y="224"/>
                      <a:pt x="64" y="225"/>
                      <a:pt x="64" y="224"/>
                    </a:cubicBezTo>
                    <a:close/>
                    <a:moveTo>
                      <a:pt x="64" y="227"/>
                    </a:moveTo>
                    <a:cubicBezTo>
                      <a:pt x="65" y="225"/>
                      <a:pt x="65" y="225"/>
                      <a:pt x="64" y="225"/>
                    </a:cubicBezTo>
                    <a:cubicBezTo>
                      <a:pt x="64" y="225"/>
                      <a:pt x="62" y="225"/>
                      <a:pt x="62" y="227"/>
                    </a:cubicBezTo>
                    <a:cubicBezTo>
                      <a:pt x="62" y="227"/>
                      <a:pt x="62" y="227"/>
                      <a:pt x="64" y="227"/>
                    </a:cubicBezTo>
                    <a:close/>
                    <a:moveTo>
                      <a:pt x="59" y="235"/>
                    </a:moveTo>
                    <a:cubicBezTo>
                      <a:pt x="59" y="236"/>
                      <a:pt x="58" y="236"/>
                      <a:pt x="59" y="236"/>
                    </a:cubicBezTo>
                    <a:cubicBezTo>
                      <a:pt x="61" y="236"/>
                      <a:pt x="59" y="235"/>
                      <a:pt x="61" y="235"/>
                    </a:cubicBezTo>
                    <a:cubicBezTo>
                      <a:pt x="62" y="235"/>
                      <a:pt x="62" y="235"/>
                      <a:pt x="62" y="233"/>
                    </a:cubicBezTo>
                    <a:cubicBezTo>
                      <a:pt x="61" y="231"/>
                      <a:pt x="61" y="231"/>
                      <a:pt x="61" y="233"/>
                    </a:cubicBezTo>
                    <a:cubicBezTo>
                      <a:pt x="61" y="233"/>
                      <a:pt x="59" y="233"/>
                      <a:pt x="59" y="235"/>
                    </a:cubicBezTo>
                    <a:close/>
                    <a:moveTo>
                      <a:pt x="56" y="230"/>
                    </a:moveTo>
                    <a:cubicBezTo>
                      <a:pt x="56" y="230"/>
                      <a:pt x="58" y="228"/>
                      <a:pt x="59" y="230"/>
                    </a:cubicBezTo>
                    <a:cubicBezTo>
                      <a:pt x="59" y="230"/>
                      <a:pt x="56" y="231"/>
                      <a:pt x="56" y="230"/>
                    </a:cubicBezTo>
                    <a:close/>
                    <a:moveTo>
                      <a:pt x="59" y="238"/>
                    </a:moveTo>
                    <a:cubicBezTo>
                      <a:pt x="58" y="238"/>
                      <a:pt x="59" y="238"/>
                      <a:pt x="61" y="238"/>
                    </a:cubicBezTo>
                    <a:cubicBezTo>
                      <a:pt x="62" y="236"/>
                      <a:pt x="61" y="236"/>
                      <a:pt x="59" y="236"/>
                    </a:cubicBezTo>
                    <a:cubicBezTo>
                      <a:pt x="59" y="238"/>
                      <a:pt x="59" y="236"/>
                      <a:pt x="59" y="238"/>
                    </a:cubicBezTo>
                    <a:close/>
                    <a:moveTo>
                      <a:pt x="55" y="238"/>
                    </a:moveTo>
                    <a:cubicBezTo>
                      <a:pt x="56" y="238"/>
                      <a:pt x="58" y="238"/>
                      <a:pt x="58" y="238"/>
                    </a:cubicBezTo>
                    <a:cubicBezTo>
                      <a:pt x="56" y="238"/>
                      <a:pt x="55" y="238"/>
                      <a:pt x="55" y="238"/>
                    </a:cubicBezTo>
                    <a:close/>
                    <a:moveTo>
                      <a:pt x="53" y="245"/>
                    </a:moveTo>
                    <a:cubicBezTo>
                      <a:pt x="55" y="245"/>
                      <a:pt x="55" y="245"/>
                      <a:pt x="53" y="245"/>
                    </a:cubicBezTo>
                    <a:cubicBezTo>
                      <a:pt x="53" y="245"/>
                      <a:pt x="53" y="244"/>
                      <a:pt x="52" y="244"/>
                    </a:cubicBezTo>
                    <a:cubicBezTo>
                      <a:pt x="52" y="245"/>
                      <a:pt x="52" y="245"/>
                      <a:pt x="53" y="245"/>
                    </a:cubicBezTo>
                    <a:close/>
                    <a:moveTo>
                      <a:pt x="53" y="244"/>
                    </a:moveTo>
                    <a:cubicBezTo>
                      <a:pt x="53" y="244"/>
                      <a:pt x="55" y="244"/>
                      <a:pt x="53" y="244"/>
                    </a:cubicBezTo>
                    <a:cubicBezTo>
                      <a:pt x="53" y="244"/>
                      <a:pt x="52" y="242"/>
                      <a:pt x="53" y="244"/>
                    </a:cubicBezTo>
                    <a:close/>
                    <a:moveTo>
                      <a:pt x="50" y="244"/>
                    </a:moveTo>
                    <a:cubicBezTo>
                      <a:pt x="52" y="242"/>
                      <a:pt x="52" y="244"/>
                      <a:pt x="52" y="244"/>
                    </a:cubicBezTo>
                    <a:cubicBezTo>
                      <a:pt x="50" y="244"/>
                      <a:pt x="50" y="244"/>
                      <a:pt x="50" y="244"/>
                    </a:cubicBezTo>
                    <a:close/>
                    <a:moveTo>
                      <a:pt x="64" y="222"/>
                    </a:moveTo>
                    <a:cubicBezTo>
                      <a:pt x="65" y="221"/>
                      <a:pt x="65" y="221"/>
                      <a:pt x="65" y="221"/>
                    </a:cubicBezTo>
                    <a:cubicBezTo>
                      <a:pt x="67" y="222"/>
                      <a:pt x="65" y="222"/>
                      <a:pt x="64" y="222"/>
                    </a:cubicBezTo>
                    <a:close/>
                    <a:moveTo>
                      <a:pt x="26" y="261"/>
                    </a:moveTo>
                    <a:cubicBezTo>
                      <a:pt x="24" y="261"/>
                      <a:pt x="29" y="259"/>
                      <a:pt x="29" y="261"/>
                    </a:cubicBezTo>
                    <a:cubicBezTo>
                      <a:pt x="29" y="261"/>
                      <a:pt x="27" y="262"/>
                      <a:pt x="26" y="261"/>
                    </a:cubicBezTo>
                    <a:close/>
                    <a:moveTo>
                      <a:pt x="33" y="256"/>
                    </a:moveTo>
                    <a:cubicBezTo>
                      <a:pt x="35" y="256"/>
                      <a:pt x="33" y="255"/>
                      <a:pt x="33" y="255"/>
                    </a:cubicBezTo>
                    <a:cubicBezTo>
                      <a:pt x="32" y="256"/>
                      <a:pt x="29" y="256"/>
                      <a:pt x="29" y="258"/>
                    </a:cubicBezTo>
                    <a:cubicBezTo>
                      <a:pt x="30" y="258"/>
                      <a:pt x="32" y="258"/>
                      <a:pt x="33" y="256"/>
                    </a:cubicBezTo>
                    <a:close/>
                    <a:moveTo>
                      <a:pt x="32" y="259"/>
                    </a:moveTo>
                    <a:cubicBezTo>
                      <a:pt x="35" y="259"/>
                      <a:pt x="36" y="259"/>
                      <a:pt x="36" y="259"/>
                    </a:cubicBezTo>
                    <a:cubicBezTo>
                      <a:pt x="36" y="258"/>
                      <a:pt x="35" y="259"/>
                      <a:pt x="35" y="258"/>
                    </a:cubicBezTo>
                    <a:cubicBezTo>
                      <a:pt x="35" y="256"/>
                      <a:pt x="32" y="258"/>
                      <a:pt x="32" y="258"/>
                    </a:cubicBezTo>
                    <a:cubicBezTo>
                      <a:pt x="30" y="259"/>
                      <a:pt x="29" y="259"/>
                      <a:pt x="29" y="259"/>
                    </a:cubicBezTo>
                    <a:cubicBezTo>
                      <a:pt x="29" y="261"/>
                      <a:pt x="30" y="261"/>
                      <a:pt x="32" y="259"/>
                    </a:cubicBezTo>
                    <a:close/>
                    <a:moveTo>
                      <a:pt x="27" y="264"/>
                    </a:moveTo>
                    <a:cubicBezTo>
                      <a:pt x="26" y="262"/>
                      <a:pt x="27" y="262"/>
                      <a:pt x="29" y="264"/>
                    </a:cubicBezTo>
                    <a:cubicBezTo>
                      <a:pt x="27" y="264"/>
                      <a:pt x="27" y="264"/>
                      <a:pt x="27" y="264"/>
                    </a:cubicBezTo>
                    <a:close/>
                    <a:moveTo>
                      <a:pt x="24" y="266"/>
                    </a:moveTo>
                    <a:cubicBezTo>
                      <a:pt x="26" y="266"/>
                      <a:pt x="24" y="264"/>
                      <a:pt x="24" y="266"/>
                    </a:cubicBezTo>
                    <a:cubicBezTo>
                      <a:pt x="23" y="266"/>
                      <a:pt x="23" y="264"/>
                      <a:pt x="23" y="266"/>
                    </a:cubicBezTo>
                    <a:cubicBezTo>
                      <a:pt x="21" y="267"/>
                      <a:pt x="24" y="267"/>
                      <a:pt x="24" y="266"/>
                    </a:cubicBezTo>
                    <a:close/>
                    <a:moveTo>
                      <a:pt x="17" y="270"/>
                    </a:moveTo>
                    <a:cubicBezTo>
                      <a:pt x="15" y="270"/>
                      <a:pt x="18" y="269"/>
                      <a:pt x="18" y="270"/>
                    </a:cubicBezTo>
                    <a:cubicBezTo>
                      <a:pt x="17" y="270"/>
                      <a:pt x="17" y="270"/>
                      <a:pt x="17" y="270"/>
                    </a:cubicBezTo>
                    <a:close/>
                    <a:moveTo>
                      <a:pt x="10" y="273"/>
                    </a:moveTo>
                    <a:cubicBezTo>
                      <a:pt x="12" y="275"/>
                      <a:pt x="10" y="276"/>
                      <a:pt x="9" y="276"/>
                    </a:cubicBezTo>
                    <a:cubicBezTo>
                      <a:pt x="9" y="275"/>
                      <a:pt x="10" y="273"/>
                      <a:pt x="10" y="273"/>
                    </a:cubicBezTo>
                    <a:close/>
                    <a:moveTo>
                      <a:pt x="7" y="276"/>
                    </a:moveTo>
                    <a:cubicBezTo>
                      <a:pt x="7" y="275"/>
                      <a:pt x="9" y="275"/>
                      <a:pt x="9" y="276"/>
                    </a:cubicBezTo>
                    <a:cubicBezTo>
                      <a:pt x="7" y="276"/>
                      <a:pt x="7" y="276"/>
                      <a:pt x="7" y="276"/>
                    </a:cubicBezTo>
                    <a:close/>
                    <a:moveTo>
                      <a:pt x="1" y="283"/>
                    </a:moveTo>
                    <a:cubicBezTo>
                      <a:pt x="1" y="281"/>
                      <a:pt x="3" y="281"/>
                      <a:pt x="4" y="281"/>
                    </a:cubicBezTo>
                    <a:cubicBezTo>
                      <a:pt x="4" y="281"/>
                      <a:pt x="3" y="283"/>
                      <a:pt x="1" y="283"/>
                    </a:cubicBezTo>
                    <a:close/>
                    <a:moveTo>
                      <a:pt x="1" y="292"/>
                    </a:moveTo>
                    <a:cubicBezTo>
                      <a:pt x="1" y="292"/>
                      <a:pt x="1" y="290"/>
                      <a:pt x="3" y="290"/>
                    </a:cubicBezTo>
                    <a:cubicBezTo>
                      <a:pt x="3" y="290"/>
                      <a:pt x="3" y="292"/>
                      <a:pt x="1" y="292"/>
                    </a:cubicBezTo>
                    <a:close/>
                    <a:moveTo>
                      <a:pt x="6" y="308"/>
                    </a:moveTo>
                    <a:cubicBezTo>
                      <a:pt x="6" y="306"/>
                      <a:pt x="6" y="306"/>
                      <a:pt x="7" y="308"/>
                    </a:cubicBezTo>
                    <a:cubicBezTo>
                      <a:pt x="7" y="308"/>
                      <a:pt x="7" y="306"/>
                      <a:pt x="9" y="306"/>
                    </a:cubicBezTo>
                    <a:cubicBezTo>
                      <a:pt x="9" y="304"/>
                      <a:pt x="6" y="304"/>
                      <a:pt x="6" y="306"/>
                    </a:cubicBezTo>
                    <a:cubicBezTo>
                      <a:pt x="4" y="308"/>
                      <a:pt x="6" y="309"/>
                      <a:pt x="7" y="309"/>
                    </a:cubicBezTo>
                    <a:cubicBezTo>
                      <a:pt x="7" y="309"/>
                      <a:pt x="7" y="308"/>
                      <a:pt x="6" y="308"/>
                    </a:cubicBezTo>
                    <a:close/>
                    <a:moveTo>
                      <a:pt x="4" y="317"/>
                    </a:moveTo>
                    <a:cubicBezTo>
                      <a:pt x="6" y="317"/>
                      <a:pt x="4" y="312"/>
                      <a:pt x="4" y="314"/>
                    </a:cubicBezTo>
                    <a:cubicBezTo>
                      <a:pt x="4" y="315"/>
                      <a:pt x="3" y="317"/>
                      <a:pt x="4" y="317"/>
                    </a:cubicBezTo>
                    <a:close/>
                    <a:moveTo>
                      <a:pt x="4" y="311"/>
                    </a:moveTo>
                    <a:cubicBezTo>
                      <a:pt x="4" y="312"/>
                      <a:pt x="4" y="309"/>
                      <a:pt x="4" y="309"/>
                    </a:cubicBezTo>
                    <a:cubicBezTo>
                      <a:pt x="6" y="309"/>
                      <a:pt x="6" y="311"/>
                      <a:pt x="6" y="309"/>
                    </a:cubicBezTo>
                    <a:cubicBezTo>
                      <a:pt x="6" y="309"/>
                      <a:pt x="6" y="309"/>
                      <a:pt x="4" y="308"/>
                    </a:cubicBezTo>
                    <a:cubicBezTo>
                      <a:pt x="4" y="308"/>
                      <a:pt x="4" y="309"/>
                      <a:pt x="4" y="311"/>
                    </a:cubicBezTo>
                    <a:close/>
                    <a:moveTo>
                      <a:pt x="3" y="303"/>
                    </a:moveTo>
                    <a:cubicBezTo>
                      <a:pt x="3" y="300"/>
                      <a:pt x="3" y="300"/>
                      <a:pt x="3" y="300"/>
                    </a:cubicBezTo>
                    <a:cubicBezTo>
                      <a:pt x="3" y="301"/>
                      <a:pt x="4" y="304"/>
                      <a:pt x="3" y="303"/>
                    </a:cubicBezTo>
                    <a:close/>
                    <a:moveTo>
                      <a:pt x="4" y="300"/>
                    </a:moveTo>
                    <a:cubicBezTo>
                      <a:pt x="4" y="301"/>
                      <a:pt x="3" y="300"/>
                      <a:pt x="3" y="298"/>
                    </a:cubicBezTo>
                    <a:cubicBezTo>
                      <a:pt x="4" y="300"/>
                      <a:pt x="4" y="300"/>
                      <a:pt x="4" y="300"/>
                    </a:cubicBezTo>
                    <a:close/>
                    <a:moveTo>
                      <a:pt x="3" y="298"/>
                    </a:moveTo>
                    <a:cubicBezTo>
                      <a:pt x="4" y="298"/>
                      <a:pt x="3" y="297"/>
                      <a:pt x="3" y="297"/>
                    </a:cubicBezTo>
                    <a:cubicBezTo>
                      <a:pt x="1" y="295"/>
                      <a:pt x="1" y="297"/>
                      <a:pt x="3" y="298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79" name="Freeform 201"/>
              <p:cNvSpPr>
                <a:spLocks noEditPoints="1"/>
              </p:cNvSpPr>
              <p:nvPr/>
            </p:nvSpPr>
            <p:spPr bwMode="auto">
              <a:xfrm>
                <a:off x="2570" y="1797"/>
                <a:ext cx="160" cy="262"/>
              </a:xfrm>
              <a:custGeom>
                <a:avLst/>
                <a:gdLst/>
                <a:ahLst/>
                <a:cxnLst>
                  <a:cxn ang="0">
                    <a:pos x="32" y="78"/>
                  </a:cxn>
                  <a:cxn ang="0">
                    <a:pos x="29" y="67"/>
                  </a:cxn>
                  <a:cxn ang="0">
                    <a:pos x="25" y="62"/>
                  </a:cxn>
                  <a:cxn ang="0">
                    <a:pos x="23" y="64"/>
                  </a:cxn>
                  <a:cxn ang="0">
                    <a:pos x="23" y="55"/>
                  </a:cxn>
                  <a:cxn ang="0">
                    <a:pos x="20" y="52"/>
                  </a:cxn>
                  <a:cxn ang="0">
                    <a:pos x="22" y="44"/>
                  </a:cxn>
                  <a:cxn ang="0">
                    <a:pos x="25" y="34"/>
                  </a:cxn>
                  <a:cxn ang="0">
                    <a:pos x="32" y="30"/>
                  </a:cxn>
                  <a:cxn ang="0">
                    <a:pos x="35" y="39"/>
                  </a:cxn>
                  <a:cxn ang="0">
                    <a:pos x="52" y="42"/>
                  </a:cxn>
                  <a:cxn ang="0">
                    <a:pos x="46" y="59"/>
                  </a:cxn>
                  <a:cxn ang="0">
                    <a:pos x="53" y="67"/>
                  </a:cxn>
                  <a:cxn ang="0">
                    <a:pos x="67" y="89"/>
                  </a:cxn>
                  <a:cxn ang="0">
                    <a:pos x="69" y="101"/>
                  </a:cxn>
                  <a:cxn ang="0">
                    <a:pos x="75" y="114"/>
                  </a:cxn>
                  <a:cxn ang="0">
                    <a:pos x="79" y="118"/>
                  </a:cxn>
                  <a:cxn ang="0">
                    <a:pos x="60" y="126"/>
                  </a:cxn>
                  <a:cxn ang="0">
                    <a:pos x="46" y="128"/>
                  </a:cxn>
                  <a:cxn ang="0">
                    <a:pos x="28" y="134"/>
                  </a:cxn>
                  <a:cxn ang="0">
                    <a:pos x="29" y="128"/>
                  </a:cxn>
                  <a:cxn ang="0">
                    <a:pos x="43" y="121"/>
                  </a:cxn>
                  <a:cxn ang="0">
                    <a:pos x="38" y="118"/>
                  </a:cxn>
                  <a:cxn ang="0">
                    <a:pos x="26" y="112"/>
                  </a:cxn>
                  <a:cxn ang="0">
                    <a:pos x="31" y="101"/>
                  </a:cxn>
                  <a:cxn ang="0">
                    <a:pos x="40" y="95"/>
                  </a:cxn>
                  <a:cxn ang="0">
                    <a:pos x="44" y="90"/>
                  </a:cxn>
                  <a:cxn ang="0">
                    <a:pos x="40" y="78"/>
                  </a:cxn>
                  <a:cxn ang="0">
                    <a:pos x="23" y="83"/>
                  </a:cxn>
                  <a:cxn ang="0">
                    <a:pos x="23" y="78"/>
                  </a:cxn>
                  <a:cxn ang="0">
                    <a:pos x="14" y="72"/>
                  </a:cxn>
                  <a:cxn ang="0">
                    <a:pos x="11" y="84"/>
                  </a:cxn>
                  <a:cxn ang="0">
                    <a:pos x="22" y="84"/>
                  </a:cxn>
                  <a:cxn ang="0">
                    <a:pos x="31" y="95"/>
                  </a:cxn>
                  <a:cxn ang="0">
                    <a:pos x="25" y="66"/>
                  </a:cxn>
                  <a:cxn ang="0">
                    <a:pos x="55" y="128"/>
                  </a:cxn>
                  <a:cxn ang="0">
                    <a:pos x="13" y="38"/>
                  </a:cxn>
                  <a:cxn ang="0">
                    <a:pos x="16" y="38"/>
                  </a:cxn>
                  <a:cxn ang="0">
                    <a:pos x="17" y="33"/>
                  </a:cxn>
                  <a:cxn ang="0">
                    <a:pos x="11" y="42"/>
                  </a:cxn>
                  <a:cxn ang="0">
                    <a:pos x="9" y="48"/>
                  </a:cxn>
                  <a:cxn ang="0">
                    <a:pos x="16" y="45"/>
                  </a:cxn>
                  <a:cxn ang="0">
                    <a:pos x="22" y="47"/>
                  </a:cxn>
                  <a:cxn ang="0">
                    <a:pos x="16" y="42"/>
                  </a:cxn>
                  <a:cxn ang="0">
                    <a:pos x="19" y="58"/>
                  </a:cxn>
                  <a:cxn ang="0">
                    <a:pos x="17" y="55"/>
                  </a:cxn>
                  <a:cxn ang="0">
                    <a:pos x="17" y="67"/>
                  </a:cxn>
                  <a:cxn ang="0">
                    <a:pos x="16" y="66"/>
                  </a:cxn>
                  <a:cxn ang="0">
                    <a:pos x="20" y="64"/>
                  </a:cxn>
                  <a:cxn ang="0">
                    <a:pos x="44" y="25"/>
                  </a:cxn>
                  <a:cxn ang="0">
                    <a:pos x="43" y="22"/>
                  </a:cxn>
                  <a:cxn ang="0">
                    <a:pos x="44" y="27"/>
                  </a:cxn>
                  <a:cxn ang="0">
                    <a:pos x="46" y="21"/>
                  </a:cxn>
                  <a:cxn ang="0">
                    <a:pos x="46" y="22"/>
                  </a:cxn>
                  <a:cxn ang="0">
                    <a:pos x="58" y="11"/>
                  </a:cxn>
                  <a:cxn ang="0">
                    <a:pos x="58" y="5"/>
                  </a:cxn>
                  <a:cxn ang="0">
                    <a:pos x="53" y="8"/>
                  </a:cxn>
                  <a:cxn ang="0">
                    <a:pos x="58" y="11"/>
                  </a:cxn>
                  <a:cxn ang="0">
                    <a:pos x="58" y="3"/>
                  </a:cxn>
                  <a:cxn ang="0">
                    <a:pos x="60" y="2"/>
                  </a:cxn>
                </a:cxnLst>
                <a:rect l="0" t="0" r="r" b="b"/>
                <a:pathLst>
                  <a:path w="82" h="135">
                    <a:moveTo>
                      <a:pt x="40" y="75"/>
                    </a:moveTo>
                    <a:cubicBezTo>
                      <a:pt x="38" y="78"/>
                      <a:pt x="38" y="75"/>
                      <a:pt x="37" y="76"/>
                    </a:cubicBezTo>
                    <a:cubicBezTo>
                      <a:pt x="35" y="80"/>
                      <a:pt x="32" y="75"/>
                      <a:pt x="32" y="76"/>
                    </a:cubicBezTo>
                    <a:cubicBezTo>
                      <a:pt x="34" y="78"/>
                      <a:pt x="32" y="80"/>
                      <a:pt x="32" y="78"/>
                    </a:cubicBezTo>
                    <a:cubicBezTo>
                      <a:pt x="31" y="76"/>
                      <a:pt x="28" y="75"/>
                      <a:pt x="28" y="78"/>
                    </a:cubicBezTo>
                    <a:cubicBezTo>
                      <a:pt x="29" y="81"/>
                      <a:pt x="26" y="76"/>
                      <a:pt x="26" y="75"/>
                    </a:cubicBezTo>
                    <a:cubicBezTo>
                      <a:pt x="28" y="73"/>
                      <a:pt x="28" y="76"/>
                      <a:pt x="28" y="73"/>
                    </a:cubicBezTo>
                    <a:cubicBezTo>
                      <a:pt x="28" y="70"/>
                      <a:pt x="32" y="70"/>
                      <a:pt x="29" y="67"/>
                    </a:cubicBezTo>
                    <a:cubicBezTo>
                      <a:pt x="28" y="64"/>
                      <a:pt x="29" y="64"/>
                      <a:pt x="31" y="62"/>
                    </a:cubicBezTo>
                    <a:cubicBezTo>
                      <a:pt x="28" y="59"/>
                      <a:pt x="29" y="64"/>
                      <a:pt x="28" y="64"/>
                    </a:cubicBezTo>
                    <a:cubicBezTo>
                      <a:pt x="26" y="62"/>
                      <a:pt x="28" y="64"/>
                      <a:pt x="26" y="64"/>
                    </a:cubicBezTo>
                    <a:cubicBezTo>
                      <a:pt x="25" y="62"/>
                      <a:pt x="26" y="61"/>
                      <a:pt x="25" y="62"/>
                    </a:cubicBezTo>
                    <a:cubicBezTo>
                      <a:pt x="23" y="62"/>
                      <a:pt x="26" y="64"/>
                      <a:pt x="25" y="66"/>
                    </a:cubicBezTo>
                    <a:cubicBezTo>
                      <a:pt x="23" y="67"/>
                      <a:pt x="23" y="72"/>
                      <a:pt x="22" y="72"/>
                    </a:cubicBezTo>
                    <a:cubicBezTo>
                      <a:pt x="20" y="70"/>
                      <a:pt x="25" y="64"/>
                      <a:pt x="23" y="66"/>
                    </a:cubicBezTo>
                    <a:cubicBezTo>
                      <a:pt x="23" y="66"/>
                      <a:pt x="23" y="66"/>
                      <a:pt x="23" y="64"/>
                    </a:cubicBezTo>
                    <a:cubicBezTo>
                      <a:pt x="23" y="62"/>
                      <a:pt x="22" y="62"/>
                      <a:pt x="23" y="61"/>
                    </a:cubicBezTo>
                    <a:cubicBezTo>
                      <a:pt x="23" y="59"/>
                      <a:pt x="22" y="59"/>
                      <a:pt x="23" y="58"/>
                    </a:cubicBezTo>
                    <a:cubicBezTo>
                      <a:pt x="25" y="58"/>
                      <a:pt x="23" y="56"/>
                      <a:pt x="25" y="55"/>
                    </a:cubicBezTo>
                    <a:cubicBezTo>
                      <a:pt x="26" y="53"/>
                      <a:pt x="26" y="53"/>
                      <a:pt x="23" y="55"/>
                    </a:cubicBezTo>
                    <a:cubicBezTo>
                      <a:pt x="22" y="56"/>
                      <a:pt x="23" y="55"/>
                      <a:pt x="22" y="55"/>
                    </a:cubicBezTo>
                    <a:cubicBezTo>
                      <a:pt x="20" y="55"/>
                      <a:pt x="19" y="55"/>
                      <a:pt x="20" y="55"/>
                    </a:cubicBezTo>
                    <a:cubicBezTo>
                      <a:pt x="22" y="53"/>
                      <a:pt x="23" y="53"/>
                      <a:pt x="20" y="53"/>
                    </a:cubicBezTo>
                    <a:cubicBezTo>
                      <a:pt x="17" y="53"/>
                      <a:pt x="19" y="52"/>
                      <a:pt x="20" y="52"/>
                    </a:cubicBezTo>
                    <a:cubicBezTo>
                      <a:pt x="20" y="53"/>
                      <a:pt x="22" y="52"/>
                      <a:pt x="22" y="52"/>
                    </a:cubicBezTo>
                    <a:cubicBezTo>
                      <a:pt x="19" y="50"/>
                      <a:pt x="23" y="50"/>
                      <a:pt x="22" y="48"/>
                    </a:cubicBezTo>
                    <a:cubicBezTo>
                      <a:pt x="22" y="48"/>
                      <a:pt x="22" y="48"/>
                      <a:pt x="23" y="47"/>
                    </a:cubicBezTo>
                    <a:cubicBezTo>
                      <a:pt x="23" y="45"/>
                      <a:pt x="22" y="47"/>
                      <a:pt x="22" y="44"/>
                    </a:cubicBezTo>
                    <a:cubicBezTo>
                      <a:pt x="20" y="41"/>
                      <a:pt x="23" y="42"/>
                      <a:pt x="22" y="39"/>
                    </a:cubicBezTo>
                    <a:cubicBezTo>
                      <a:pt x="20" y="38"/>
                      <a:pt x="23" y="38"/>
                      <a:pt x="25" y="39"/>
                    </a:cubicBezTo>
                    <a:cubicBezTo>
                      <a:pt x="25" y="39"/>
                      <a:pt x="25" y="38"/>
                      <a:pt x="25" y="36"/>
                    </a:cubicBezTo>
                    <a:cubicBezTo>
                      <a:pt x="23" y="34"/>
                      <a:pt x="28" y="36"/>
                      <a:pt x="25" y="34"/>
                    </a:cubicBezTo>
                    <a:cubicBezTo>
                      <a:pt x="23" y="31"/>
                      <a:pt x="29" y="36"/>
                      <a:pt x="26" y="33"/>
                    </a:cubicBezTo>
                    <a:cubicBezTo>
                      <a:pt x="25" y="31"/>
                      <a:pt x="28" y="33"/>
                      <a:pt x="28" y="30"/>
                    </a:cubicBezTo>
                    <a:cubicBezTo>
                      <a:pt x="26" y="28"/>
                      <a:pt x="28" y="28"/>
                      <a:pt x="29" y="30"/>
                    </a:cubicBezTo>
                    <a:cubicBezTo>
                      <a:pt x="31" y="30"/>
                      <a:pt x="31" y="28"/>
                      <a:pt x="32" y="30"/>
                    </a:cubicBezTo>
                    <a:cubicBezTo>
                      <a:pt x="34" y="30"/>
                      <a:pt x="37" y="28"/>
                      <a:pt x="40" y="28"/>
                    </a:cubicBezTo>
                    <a:cubicBezTo>
                      <a:pt x="41" y="30"/>
                      <a:pt x="38" y="28"/>
                      <a:pt x="41" y="28"/>
                    </a:cubicBezTo>
                    <a:cubicBezTo>
                      <a:pt x="44" y="28"/>
                      <a:pt x="43" y="30"/>
                      <a:pt x="43" y="30"/>
                    </a:cubicBezTo>
                    <a:cubicBezTo>
                      <a:pt x="44" y="31"/>
                      <a:pt x="37" y="38"/>
                      <a:pt x="35" y="39"/>
                    </a:cubicBezTo>
                    <a:cubicBezTo>
                      <a:pt x="34" y="39"/>
                      <a:pt x="38" y="38"/>
                      <a:pt x="37" y="39"/>
                    </a:cubicBezTo>
                    <a:cubicBezTo>
                      <a:pt x="35" y="41"/>
                      <a:pt x="34" y="42"/>
                      <a:pt x="35" y="42"/>
                    </a:cubicBezTo>
                    <a:cubicBezTo>
                      <a:pt x="38" y="42"/>
                      <a:pt x="38" y="39"/>
                      <a:pt x="43" y="41"/>
                    </a:cubicBezTo>
                    <a:cubicBezTo>
                      <a:pt x="49" y="41"/>
                      <a:pt x="52" y="39"/>
                      <a:pt x="52" y="42"/>
                    </a:cubicBezTo>
                    <a:cubicBezTo>
                      <a:pt x="53" y="44"/>
                      <a:pt x="52" y="44"/>
                      <a:pt x="50" y="50"/>
                    </a:cubicBezTo>
                    <a:cubicBezTo>
                      <a:pt x="47" y="56"/>
                      <a:pt x="46" y="56"/>
                      <a:pt x="44" y="56"/>
                    </a:cubicBezTo>
                    <a:cubicBezTo>
                      <a:pt x="43" y="56"/>
                      <a:pt x="46" y="56"/>
                      <a:pt x="44" y="58"/>
                    </a:cubicBezTo>
                    <a:cubicBezTo>
                      <a:pt x="44" y="58"/>
                      <a:pt x="49" y="58"/>
                      <a:pt x="46" y="59"/>
                    </a:cubicBezTo>
                    <a:cubicBezTo>
                      <a:pt x="44" y="61"/>
                      <a:pt x="44" y="59"/>
                      <a:pt x="43" y="61"/>
                    </a:cubicBezTo>
                    <a:cubicBezTo>
                      <a:pt x="43" y="62"/>
                      <a:pt x="38" y="62"/>
                      <a:pt x="41" y="62"/>
                    </a:cubicBezTo>
                    <a:cubicBezTo>
                      <a:pt x="46" y="64"/>
                      <a:pt x="43" y="59"/>
                      <a:pt x="47" y="62"/>
                    </a:cubicBezTo>
                    <a:cubicBezTo>
                      <a:pt x="52" y="64"/>
                      <a:pt x="50" y="66"/>
                      <a:pt x="53" y="67"/>
                    </a:cubicBezTo>
                    <a:cubicBezTo>
                      <a:pt x="55" y="69"/>
                      <a:pt x="53" y="70"/>
                      <a:pt x="57" y="75"/>
                    </a:cubicBezTo>
                    <a:cubicBezTo>
                      <a:pt x="58" y="81"/>
                      <a:pt x="58" y="80"/>
                      <a:pt x="61" y="80"/>
                    </a:cubicBezTo>
                    <a:cubicBezTo>
                      <a:pt x="64" y="81"/>
                      <a:pt x="63" y="84"/>
                      <a:pt x="66" y="84"/>
                    </a:cubicBezTo>
                    <a:cubicBezTo>
                      <a:pt x="67" y="86"/>
                      <a:pt x="64" y="86"/>
                      <a:pt x="67" y="89"/>
                    </a:cubicBezTo>
                    <a:cubicBezTo>
                      <a:pt x="70" y="92"/>
                      <a:pt x="69" y="92"/>
                      <a:pt x="66" y="90"/>
                    </a:cubicBezTo>
                    <a:cubicBezTo>
                      <a:pt x="64" y="89"/>
                      <a:pt x="64" y="90"/>
                      <a:pt x="67" y="92"/>
                    </a:cubicBezTo>
                    <a:cubicBezTo>
                      <a:pt x="69" y="94"/>
                      <a:pt x="72" y="98"/>
                      <a:pt x="70" y="98"/>
                    </a:cubicBezTo>
                    <a:cubicBezTo>
                      <a:pt x="69" y="100"/>
                      <a:pt x="67" y="101"/>
                      <a:pt x="69" y="101"/>
                    </a:cubicBezTo>
                    <a:cubicBezTo>
                      <a:pt x="70" y="101"/>
                      <a:pt x="70" y="103"/>
                      <a:pt x="72" y="100"/>
                    </a:cubicBezTo>
                    <a:cubicBezTo>
                      <a:pt x="72" y="98"/>
                      <a:pt x="81" y="100"/>
                      <a:pt x="81" y="104"/>
                    </a:cubicBezTo>
                    <a:cubicBezTo>
                      <a:pt x="82" y="112"/>
                      <a:pt x="76" y="112"/>
                      <a:pt x="78" y="114"/>
                    </a:cubicBezTo>
                    <a:cubicBezTo>
                      <a:pt x="79" y="114"/>
                      <a:pt x="76" y="112"/>
                      <a:pt x="75" y="114"/>
                    </a:cubicBezTo>
                    <a:cubicBezTo>
                      <a:pt x="73" y="115"/>
                      <a:pt x="76" y="114"/>
                      <a:pt x="75" y="117"/>
                    </a:cubicBezTo>
                    <a:cubicBezTo>
                      <a:pt x="75" y="117"/>
                      <a:pt x="70" y="117"/>
                      <a:pt x="72" y="117"/>
                    </a:cubicBezTo>
                    <a:cubicBezTo>
                      <a:pt x="73" y="118"/>
                      <a:pt x="72" y="118"/>
                      <a:pt x="73" y="118"/>
                    </a:cubicBezTo>
                    <a:cubicBezTo>
                      <a:pt x="75" y="120"/>
                      <a:pt x="79" y="117"/>
                      <a:pt x="79" y="118"/>
                    </a:cubicBezTo>
                    <a:cubicBezTo>
                      <a:pt x="78" y="120"/>
                      <a:pt x="79" y="121"/>
                      <a:pt x="76" y="123"/>
                    </a:cubicBezTo>
                    <a:cubicBezTo>
                      <a:pt x="73" y="123"/>
                      <a:pt x="76" y="125"/>
                      <a:pt x="73" y="125"/>
                    </a:cubicBezTo>
                    <a:cubicBezTo>
                      <a:pt x="72" y="125"/>
                      <a:pt x="70" y="128"/>
                      <a:pt x="67" y="126"/>
                    </a:cubicBezTo>
                    <a:cubicBezTo>
                      <a:pt x="64" y="125"/>
                      <a:pt x="61" y="128"/>
                      <a:pt x="60" y="126"/>
                    </a:cubicBezTo>
                    <a:cubicBezTo>
                      <a:pt x="60" y="125"/>
                      <a:pt x="60" y="126"/>
                      <a:pt x="58" y="126"/>
                    </a:cubicBezTo>
                    <a:cubicBezTo>
                      <a:pt x="55" y="125"/>
                      <a:pt x="58" y="126"/>
                      <a:pt x="53" y="126"/>
                    </a:cubicBezTo>
                    <a:cubicBezTo>
                      <a:pt x="50" y="128"/>
                      <a:pt x="53" y="129"/>
                      <a:pt x="50" y="128"/>
                    </a:cubicBezTo>
                    <a:cubicBezTo>
                      <a:pt x="47" y="128"/>
                      <a:pt x="49" y="131"/>
                      <a:pt x="46" y="128"/>
                    </a:cubicBezTo>
                    <a:cubicBezTo>
                      <a:pt x="44" y="125"/>
                      <a:pt x="41" y="129"/>
                      <a:pt x="40" y="128"/>
                    </a:cubicBezTo>
                    <a:cubicBezTo>
                      <a:pt x="40" y="128"/>
                      <a:pt x="40" y="134"/>
                      <a:pt x="37" y="132"/>
                    </a:cubicBezTo>
                    <a:cubicBezTo>
                      <a:pt x="35" y="131"/>
                      <a:pt x="35" y="131"/>
                      <a:pt x="32" y="131"/>
                    </a:cubicBezTo>
                    <a:cubicBezTo>
                      <a:pt x="29" y="131"/>
                      <a:pt x="29" y="132"/>
                      <a:pt x="28" y="134"/>
                    </a:cubicBezTo>
                    <a:cubicBezTo>
                      <a:pt x="26" y="134"/>
                      <a:pt x="28" y="135"/>
                      <a:pt x="26" y="135"/>
                    </a:cubicBezTo>
                    <a:cubicBezTo>
                      <a:pt x="25" y="135"/>
                      <a:pt x="25" y="134"/>
                      <a:pt x="23" y="134"/>
                    </a:cubicBezTo>
                    <a:cubicBezTo>
                      <a:pt x="22" y="135"/>
                      <a:pt x="22" y="132"/>
                      <a:pt x="25" y="132"/>
                    </a:cubicBezTo>
                    <a:cubicBezTo>
                      <a:pt x="26" y="132"/>
                      <a:pt x="26" y="129"/>
                      <a:pt x="29" y="128"/>
                    </a:cubicBezTo>
                    <a:cubicBezTo>
                      <a:pt x="31" y="128"/>
                      <a:pt x="29" y="128"/>
                      <a:pt x="31" y="126"/>
                    </a:cubicBezTo>
                    <a:cubicBezTo>
                      <a:pt x="32" y="125"/>
                      <a:pt x="29" y="123"/>
                      <a:pt x="32" y="123"/>
                    </a:cubicBezTo>
                    <a:cubicBezTo>
                      <a:pt x="35" y="123"/>
                      <a:pt x="32" y="120"/>
                      <a:pt x="35" y="120"/>
                    </a:cubicBezTo>
                    <a:cubicBezTo>
                      <a:pt x="40" y="120"/>
                      <a:pt x="38" y="121"/>
                      <a:pt x="43" y="121"/>
                    </a:cubicBezTo>
                    <a:cubicBezTo>
                      <a:pt x="46" y="120"/>
                      <a:pt x="41" y="120"/>
                      <a:pt x="47" y="117"/>
                    </a:cubicBezTo>
                    <a:cubicBezTo>
                      <a:pt x="47" y="115"/>
                      <a:pt x="47" y="115"/>
                      <a:pt x="49" y="114"/>
                    </a:cubicBezTo>
                    <a:cubicBezTo>
                      <a:pt x="46" y="115"/>
                      <a:pt x="46" y="117"/>
                      <a:pt x="44" y="117"/>
                    </a:cubicBezTo>
                    <a:cubicBezTo>
                      <a:pt x="43" y="117"/>
                      <a:pt x="41" y="121"/>
                      <a:pt x="38" y="118"/>
                    </a:cubicBezTo>
                    <a:cubicBezTo>
                      <a:pt x="35" y="115"/>
                      <a:pt x="32" y="118"/>
                      <a:pt x="34" y="117"/>
                    </a:cubicBezTo>
                    <a:cubicBezTo>
                      <a:pt x="34" y="115"/>
                      <a:pt x="32" y="114"/>
                      <a:pt x="29" y="115"/>
                    </a:cubicBezTo>
                    <a:cubicBezTo>
                      <a:pt x="28" y="117"/>
                      <a:pt x="26" y="115"/>
                      <a:pt x="26" y="114"/>
                    </a:cubicBezTo>
                    <a:cubicBezTo>
                      <a:pt x="28" y="112"/>
                      <a:pt x="25" y="114"/>
                      <a:pt x="26" y="112"/>
                    </a:cubicBezTo>
                    <a:cubicBezTo>
                      <a:pt x="28" y="109"/>
                      <a:pt x="28" y="112"/>
                      <a:pt x="32" y="109"/>
                    </a:cubicBezTo>
                    <a:cubicBezTo>
                      <a:pt x="37" y="106"/>
                      <a:pt x="34" y="104"/>
                      <a:pt x="35" y="103"/>
                    </a:cubicBezTo>
                    <a:cubicBezTo>
                      <a:pt x="37" y="101"/>
                      <a:pt x="34" y="103"/>
                      <a:pt x="35" y="101"/>
                    </a:cubicBezTo>
                    <a:cubicBezTo>
                      <a:pt x="35" y="98"/>
                      <a:pt x="32" y="103"/>
                      <a:pt x="31" y="101"/>
                    </a:cubicBezTo>
                    <a:cubicBezTo>
                      <a:pt x="31" y="101"/>
                      <a:pt x="29" y="103"/>
                      <a:pt x="31" y="101"/>
                    </a:cubicBezTo>
                    <a:cubicBezTo>
                      <a:pt x="31" y="100"/>
                      <a:pt x="32" y="100"/>
                      <a:pt x="34" y="97"/>
                    </a:cubicBezTo>
                    <a:cubicBezTo>
                      <a:pt x="35" y="95"/>
                      <a:pt x="35" y="97"/>
                      <a:pt x="37" y="95"/>
                    </a:cubicBezTo>
                    <a:cubicBezTo>
                      <a:pt x="37" y="95"/>
                      <a:pt x="37" y="97"/>
                      <a:pt x="40" y="95"/>
                    </a:cubicBezTo>
                    <a:cubicBezTo>
                      <a:pt x="41" y="94"/>
                      <a:pt x="43" y="97"/>
                      <a:pt x="43" y="95"/>
                    </a:cubicBezTo>
                    <a:cubicBezTo>
                      <a:pt x="41" y="94"/>
                      <a:pt x="43" y="94"/>
                      <a:pt x="44" y="95"/>
                    </a:cubicBezTo>
                    <a:cubicBezTo>
                      <a:pt x="44" y="97"/>
                      <a:pt x="44" y="95"/>
                      <a:pt x="44" y="94"/>
                    </a:cubicBezTo>
                    <a:cubicBezTo>
                      <a:pt x="41" y="90"/>
                      <a:pt x="44" y="90"/>
                      <a:pt x="44" y="90"/>
                    </a:cubicBezTo>
                    <a:cubicBezTo>
                      <a:pt x="41" y="89"/>
                      <a:pt x="46" y="87"/>
                      <a:pt x="44" y="87"/>
                    </a:cubicBezTo>
                    <a:cubicBezTo>
                      <a:pt x="44" y="86"/>
                      <a:pt x="46" y="84"/>
                      <a:pt x="44" y="84"/>
                    </a:cubicBezTo>
                    <a:cubicBezTo>
                      <a:pt x="43" y="84"/>
                      <a:pt x="43" y="87"/>
                      <a:pt x="41" y="86"/>
                    </a:cubicBezTo>
                    <a:cubicBezTo>
                      <a:pt x="40" y="83"/>
                      <a:pt x="37" y="83"/>
                      <a:pt x="40" y="78"/>
                    </a:cubicBezTo>
                    <a:cubicBezTo>
                      <a:pt x="43" y="73"/>
                      <a:pt x="40" y="78"/>
                      <a:pt x="41" y="75"/>
                    </a:cubicBezTo>
                    <a:cubicBezTo>
                      <a:pt x="43" y="75"/>
                      <a:pt x="40" y="75"/>
                      <a:pt x="40" y="75"/>
                    </a:cubicBezTo>
                    <a:close/>
                    <a:moveTo>
                      <a:pt x="22" y="84"/>
                    </a:moveTo>
                    <a:cubicBezTo>
                      <a:pt x="22" y="83"/>
                      <a:pt x="23" y="84"/>
                      <a:pt x="23" y="83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3" y="81"/>
                      <a:pt x="23" y="80"/>
                      <a:pt x="23" y="81"/>
                    </a:cubicBezTo>
                    <a:cubicBezTo>
                      <a:pt x="23" y="83"/>
                      <a:pt x="25" y="83"/>
                      <a:pt x="25" y="8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2" y="80"/>
                      <a:pt x="20" y="80"/>
                      <a:pt x="22" y="78"/>
                    </a:cubicBezTo>
                    <a:cubicBezTo>
                      <a:pt x="23" y="78"/>
                      <a:pt x="23" y="76"/>
                      <a:pt x="22" y="76"/>
                    </a:cubicBezTo>
                    <a:cubicBezTo>
                      <a:pt x="20" y="76"/>
                      <a:pt x="20" y="73"/>
                      <a:pt x="19" y="72"/>
                    </a:cubicBezTo>
                    <a:cubicBezTo>
                      <a:pt x="19" y="70"/>
                      <a:pt x="16" y="72"/>
                      <a:pt x="14" y="72"/>
                    </a:cubicBezTo>
                    <a:cubicBezTo>
                      <a:pt x="11" y="72"/>
                      <a:pt x="13" y="73"/>
                      <a:pt x="9" y="73"/>
                    </a:cubicBezTo>
                    <a:cubicBezTo>
                      <a:pt x="6" y="75"/>
                      <a:pt x="9" y="78"/>
                      <a:pt x="6" y="78"/>
                    </a:cubicBezTo>
                    <a:cubicBezTo>
                      <a:pt x="3" y="78"/>
                      <a:pt x="8" y="80"/>
                      <a:pt x="5" y="81"/>
                    </a:cubicBezTo>
                    <a:cubicBezTo>
                      <a:pt x="0" y="83"/>
                      <a:pt x="11" y="87"/>
                      <a:pt x="11" y="84"/>
                    </a:cubicBezTo>
                    <a:cubicBezTo>
                      <a:pt x="11" y="83"/>
                      <a:pt x="13" y="81"/>
                      <a:pt x="13" y="83"/>
                    </a:cubicBezTo>
                    <a:cubicBezTo>
                      <a:pt x="14" y="86"/>
                      <a:pt x="14" y="84"/>
                      <a:pt x="14" y="86"/>
                    </a:cubicBezTo>
                    <a:cubicBezTo>
                      <a:pt x="16" y="87"/>
                      <a:pt x="16" y="86"/>
                      <a:pt x="17" y="86"/>
                    </a:cubicBezTo>
                    <a:cubicBezTo>
                      <a:pt x="20" y="86"/>
                      <a:pt x="19" y="89"/>
                      <a:pt x="22" y="84"/>
                    </a:cubicBezTo>
                    <a:close/>
                    <a:moveTo>
                      <a:pt x="32" y="83"/>
                    </a:moveTo>
                    <a:cubicBezTo>
                      <a:pt x="34" y="83"/>
                      <a:pt x="32" y="87"/>
                      <a:pt x="31" y="86"/>
                    </a:cubicBezTo>
                    <a:cubicBezTo>
                      <a:pt x="28" y="86"/>
                      <a:pt x="32" y="81"/>
                      <a:pt x="32" y="83"/>
                    </a:cubicBezTo>
                    <a:close/>
                    <a:moveTo>
                      <a:pt x="31" y="95"/>
                    </a:moveTo>
                    <a:cubicBezTo>
                      <a:pt x="32" y="92"/>
                      <a:pt x="35" y="95"/>
                      <a:pt x="34" y="97"/>
                    </a:cubicBezTo>
                    <a:cubicBezTo>
                      <a:pt x="32" y="98"/>
                      <a:pt x="31" y="97"/>
                      <a:pt x="31" y="95"/>
                    </a:cubicBezTo>
                    <a:close/>
                    <a:moveTo>
                      <a:pt x="26" y="69"/>
                    </a:moveTo>
                    <a:cubicBezTo>
                      <a:pt x="25" y="69"/>
                      <a:pt x="25" y="67"/>
                      <a:pt x="25" y="66"/>
                    </a:cubicBezTo>
                    <a:cubicBezTo>
                      <a:pt x="26" y="64"/>
                      <a:pt x="28" y="69"/>
                      <a:pt x="26" y="69"/>
                    </a:cubicBezTo>
                    <a:close/>
                    <a:moveTo>
                      <a:pt x="55" y="128"/>
                    </a:moveTo>
                    <a:cubicBezTo>
                      <a:pt x="57" y="126"/>
                      <a:pt x="58" y="126"/>
                      <a:pt x="58" y="128"/>
                    </a:cubicBezTo>
                    <a:cubicBezTo>
                      <a:pt x="60" y="128"/>
                      <a:pt x="58" y="129"/>
                      <a:pt x="55" y="128"/>
                    </a:cubicBezTo>
                    <a:close/>
                    <a:moveTo>
                      <a:pt x="14" y="34"/>
                    </a:moveTo>
                    <a:cubicBezTo>
                      <a:pt x="13" y="36"/>
                      <a:pt x="13" y="33"/>
                      <a:pt x="13" y="34"/>
                    </a:cubicBezTo>
                    <a:cubicBezTo>
                      <a:pt x="11" y="34"/>
                      <a:pt x="11" y="36"/>
                      <a:pt x="11" y="36"/>
                    </a:cubicBezTo>
                    <a:cubicBezTo>
                      <a:pt x="13" y="38"/>
                      <a:pt x="9" y="36"/>
                      <a:pt x="13" y="38"/>
                    </a:cubicBezTo>
                    <a:cubicBezTo>
                      <a:pt x="14" y="38"/>
                      <a:pt x="9" y="38"/>
                      <a:pt x="11" y="39"/>
                    </a:cubicBezTo>
                    <a:cubicBezTo>
                      <a:pt x="13" y="41"/>
                      <a:pt x="13" y="39"/>
                      <a:pt x="14" y="39"/>
                    </a:cubicBezTo>
                    <a:cubicBezTo>
                      <a:pt x="14" y="39"/>
                      <a:pt x="14" y="39"/>
                      <a:pt x="14" y="38"/>
                    </a:cubicBezTo>
                    <a:cubicBezTo>
                      <a:pt x="16" y="38"/>
                      <a:pt x="17" y="38"/>
                      <a:pt x="16" y="38"/>
                    </a:cubicBezTo>
                    <a:cubicBezTo>
                      <a:pt x="16" y="36"/>
                      <a:pt x="17" y="36"/>
                      <a:pt x="17" y="36"/>
                    </a:cubicBezTo>
                    <a:cubicBezTo>
                      <a:pt x="16" y="36"/>
                      <a:pt x="17" y="36"/>
                      <a:pt x="17" y="34"/>
                    </a:cubicBezTo>
                    <a:cubicBezTo>
                      <a:pt x="17" y="33"/>
                      <a:pt x="17" y="34"/>
                      <a:pt x="19" y="34"/>
                    </a:cubicBezTo>
                    <a:cubicBezTo>
                      <a:pt x="20" y="33"/>
                      <a:pt x="17" y="34"/>
                      <a:pt x="17" y="33"/>
                    </a:cubicBezTo>
                    <a:cubicBezTo>
                      <a:pt x="19" y="33"/>
                      <a:pt x="19" y="31"/>
                      <a:pt x="19" y="30"/>
                    </a:cubicBezTo>
                    <a:cubicBezTo>
                      <a:pt x="19" y="30"/>
                      <a:pt x="16" y="31"/>
                      <a:pt x="14" y="33"/>
                    </a:cubicBezTo>
                    <a:cubicBezTo>
                      <a:pt x="13" y="33"/>
                      <a:pt x="14" y="34"/>
                      <a:pt x="14" y="34"/>
                    </a:cubicBezTo>
                    <a:close/>
                    <a:moveTo>
                      <a:pt x="11" y="42"/>
                    </a:moveTo>
                    <a:cubicBezTo>
                      <a:pt x="13" y="41"/>
                      <a:pt x="11" y="41"/>
                      <a:pt x="11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2"/>
                      <a:pt x="11" y="44"/>
                      <a:pt x="11" y="42"/>
                    </a:cubicBezTo>
                    <a:close/>
                    <a:moveTo>
                      <a:pt x="9" y="48"/>
                    </a:moveTo>
                    <a:cubicBezTo>
                      <a:pt x="11" y="48"/>
                      <a:pt x="9" y="47"/>
                      <a:pt x="9" y="47"/>
                    </a:cubicBezTo>
                    <a:cubicBezTo>
                      <a:pt x="11" y="45"/>
                      <a:pt x="11" y="45"/>
                      <a:pt x="9" y="45"/>
                    </a:cubicBezTo>
                    <a:cubicBezTo>
                      <a:pt x="8" y="44"/>
                      <a:pt x="8" y="48"/>
                      <a:pt x="9" y="48"/>
                    </a:cubicBezTo>
                    <a:close/>
                    <a:moveTo>
                      <a:pt x="16" y="45"/>
                    </a:moveTo>
                    <a:cubicBezTo>
                      <a:pt x="17" y="45"/>
                      <a:pt x="16" y="45"/>
                      <a:pt x="17" y="47"/>
                    </a:cubicBezTo>
                    <a:cubicBezTo>
                      <a:pt x="17" y="48"/>
                      <a:pt x="19" y="47"/>
                      <a:pt x="20" y="47"/>
                    </a:cubicBezTo>
                    <a:cubicBezTo>
                      <a:pt x="22" y="47"/>
                      <a:pt x="19" y="48"/>
                      <a:pt x="20" y="50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5"/>
                      <a:pt x="22" y="47"/>
                      <a:pt x="20" y="45"/>
                    </a:cubicBezTo>
                    <a:cubicBezTo>
                      <a:pt x="19" y="45"/>
                      <a:pt x="19" y="41"/>
                      <a:pt x="17" y="41"/>
                    </a:cubicBezTo>
                    <a:cubicBezTo>
                      <a:pt x="17" y="41"/>
                      <a:pt x="17" y="42"/>
                      <a:pt x="17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4" y="42"/>
                      <a:pt x="16" y="44"/>
                      <a:pt x="16" y="44"/>
                    </a:cubicBezTo>
                    <a:cubicBezTo>
                      <a:pt x="16" y="44"/>
                      <a:pt x="13" y="44"/>
                      <a:pt x="14" y="45"/>
                    </a:cubicBezTo>
                    <a:cubicBezTo>
                      <a:pt x="16" y="45"/>
                      <a:pt x="16" y="44"/>
                      <a:pt x="16" y="45"/>
                    </a:cubicBezTo>
                    <a:close/>
                    <a:moveTo>
                      <a:pt x="19" y="58"/>
                    </a:moveTo>
                    <a:cubicBezTo>
                      <a:pt x="19" y="58"/>
                      <a:pt x="17" y="58"/>
                      <a:pt x="17" y="59"/>
                    </a:cubicBezTo>
                    <a:cubicBezTo>
                      <a:pt x="17" y="59"/>
                      <a:pt x="20" y="58"/>
                      <a:pt x="22" y="58"/>
                    </a:cubicBezTo>
                    <a:cubicBezTo>
                      <a:pt x="23" y="58"/>
                      <a:pt x="22" y="56"/>
                      <a:pt x="20" y="56"/>
                    </a:cubicBezTo>
                    <a:cubicBezTo>
                      <a:pt x="19" y="55"/>
                      <a:pt x="19" y="53"/>
                      <a:pt x="17" y="55"/>
                    </a:cubicBezTo>
                    <a:cubicBezTo>
                      <a:pt x="17" y="56"/>
                      <a:pt x="17" y="56"/>
                      <a:pt x="19" y="56"/>
                    </a:cubicBezTo>
                    <a:cubicBezTo>
                      <a:pt x="20" y="56"/>
                      <a:pt x="19" y="56"/>
                      <a:pt x="19" y="58"/>
                    </a:cubicBezTo>
                    <a:close/>
                    <a:moveTo>
                      <a:pt x="17" y="66"/>
                    </a:moveTo>
                    <a:cubicBezTo>
                      <a:pt x="19" y="67"/>
                      <a:pt x="17" y="67"/>
                      <a:pt x="17" y="67"/>
                    </a:cubicBezTo>
                    <a:cubicBezTo>
                      <a:pt x="17" y="69"/>
                      <a:pt x="19" y="67"/>
                      <a:pt x="19" y="67"/>
                    </a:cubicBezTo>
                    <a:cubicBezTo>
                      <a:pt x="20" y="66"/>
                      <a:pt x="19" y="66"/>
                      <a:pt x="19" y="64"/>
                    </a:cubicBezTo>
                    <a:cubicBezTo>
                      <a:pt x="19" y="62"/>
                      <a:pt x="17" y="64"/>
                      <a:pt x="17" y="64"/>
                    </a:cubicBezTo>
                    <a:cubicBezTo>
                      <a:pt x="17" y="62"/>
                      <a:pt x="14" y="66"/>
                      <a:pt x="16" y="66"/>
                    </a:cubicBezTo>
                    <a:cubicBezTo>
                      <a:pt x="17" y="67"/>
                      <a:pt x="17" y="64"/>
                      <a:pt x="17" y="66"/>
                    </a:cubicBezTo>
                    <a:close/>
                    <a:moveTo>
                      <a:pt x="20" y="64"/>
                    </a:moveTo>
                    <a:cubicBezTo>
                      <a:pt x="19" y="62"/>
                      <a:pt x="20" y="61"/>
                      <a:pt x="22" y="61"/>
                    </a:cubicBezTo>
                    <a:cubicBezTo>
                      <a:pt x="23" y="59"/>
                      <a:pt x="20" y="66"/>
                      <a:pt x="20" y="64"/>
                    </a:cubicBezTo>
                    <a:close/>
                    <a:moveTo>
                      <a:pt x="41" y="27"/>
                    </a:moveTo>
                    <a:cubicBezTo>
                      <a:pt x="41" y="27"/>
                      <a:pt x="40" y="25"/>
                      <a:pt x="41" y="25"/>
                    </a:cubicBezTo>
                    <a:cubicBezTo>
                      <a:pt x="41" y="25"/>
                      <a:pt x="43" y="27"/>
                      <a:pt x="41" y="27"/>
                    </a:cubicBezTo>
                    <a:close/>
                    <a:moveTo>
                      <a:pt x="44" y="25"/>
                    </a:moveTo>
                    <a:cubicBezTo>
                      <a:pt x="44" y="27"/>
                      <a:pt x="46" y="25"/>
                      <a:pt x="46" y="24"/>
                    </a:cubicBezTo>
                    <a:cubicBezTo>
                      <a:pt x="46" y="24"/>
                      <a:pt x="44" y="25"/>
                      <a:pt x="44" y="24"/>
                    </a:cubicBezTo>
                    <a:cubicBezTo>
                      <a:pt x="44" y="24"/>
                      <a:pt x="43" y="25"/>
                      <a:pt x="43" y="24"/>
                    </a:cubicBezTo>
                    <a:cubicBezTo>
                      <a:pt x="44" y="22"/>
                      <a:pt x="43" y="22"/>
                      <a:pt x="43" y="22"/>
                    </a:cubicBezTo>
                    <a:cubicBezTo>
                      <a:pt x="41" y="22"/>
                      <a:pt x="40" y="24"/>
                      <a:pt x="41" y="24"/>
                    </a:cubicBezTo>
                    <a:cubicBezTo>
                      <a:pt x="43" y="25"/>
                      <a:pt x="43" y="24"/>
                      <a:pt x="44" y="25"/>
                    </a:cubicBezTo>
                    <a:close/>
                    <a:moveTo>
                      <a:pt x="44" y="27"/>
                    </a:moveTo>
                    <a:cubicBezTo>
                      <a:pt x="44" y="25"/>
                      <a:pt x="44" y="27"/>
                      <a:pt x="44" y="27"/>
                    </a:cubicBezTo>
                    <a:cubicBezTo>
                      <a:pt x="43" y="27"/>
                      <a:pt x="43" y="27"/>
                      <a:pt x="44" y="27"/>
                    </a:cubicBezTo>
                    <a:close/>
                    <a:moveTo>
                      <a:pt x="46" y="21"/>
                    </a:moveTo>
                    <a:cubicBezTo>
                      <a:pt x="47" y="21"/>
                      <a:pt x="47" y="19"/>
                      <a:pt x="47" y="21"/>
                    </a:cubicBezTo>
                    <a:cubicBezTo>
                      <a:pt x="46" y="21"/>
                      <a:pt x="46" y="19"/>
                      <a:pt x="46" y="21"/>
                    </a:cubicBezTo>
                    <a:cubicBezTo>
                      <a:pt x="46" y="22"/>
                      <a:pt x="46" y="21"/>
                      <a:pt x="46" y="21"/>
                    </a:cubicBezTo>
                    <a:close/>
                    <a:moveTo>
                      <a:pt x="46" y="22"/>
                    </a:moveTo>
                    <a:cubicBezTo>
                      <a:pt x="46" y="21"/>
                      <a:pt x="47" y="22"/>
                      <a:pt x="47" y="22"/>
                    </a:cubicBezTo>
                    <a:cubicBezTo>
                      <a:pt x="46" y="24"/>
                      <a:pt x="46" y="24"/>
                      <a:pt x="46" y="22"/>
                    </a:cubicBezTo>
                    <a:close/>
                    <a:moveTo>
                      <a:pt x="43" y="19"/>
                    </a:moveTo>
                    <a:cubicBezTo>
                      <a:pt x="44" y="19"/>
                      <a:pt x="44" y="21"/>
                      <a:pt x="44" y="21"/>
                    </a:cubicBezTo>
                    <a:cubicBezTo>
                      <a:pt x="44" y="21"/>
                      <a:pt x="43" y="21"/>
                      <a:pt x="43" y="19"/>
                    </a:cubicBezTo>
                    <a:close/>
                    <a:moveTo>
                      <a:pt x="58" y="11"/>
                    </a:moveTo>
                    <a:cubicBezTo>
                      <a:pt x="58" y="10"/>
                      <a:pt x="58" y="10"/>
                      <a:pt x="58" y="8"/>
                    </a:cubicBezTo>
                    <a:cubicBezTo>
                      <a:pt x="58" y="8"/>
                      <a:pt x="58" y="8"/>
                      <a:pt x="60" y="5"/>
                    </a:cubicBezTo>
                    <a:cubicBezTo>
                      <a:pt x="60" y="3"/>
                      <a:pt x="58" y="7"/>
                      <a:pt x="58" y="5"/>
                    </a:cubicBezTo>
                    <a:cubicBezTo>
                      <a:pt x="58" y="5"/>
                      <a:pt x="58" y="3"/>
                      <a:pt x="58" y="5"/>
                    </a:cubicBezTo>
                    <a:cubicBezTo>
                      <a:pt x="57" y="7"/>
                      <a:pt x="57" y="5"/>
                      <a:pt x="57" y="3"/>
                    </a:cubicBezTo>
                    <a:cubicBezTo>
                      <a:pt x="58" y="2"/>
                      <a:pt x="53" y="5"/>
                      <a:pt x="55" y="5"/>
                    </a:cubicBezTo>
                    <a:cubicBezTo>
                      <a:pt x="55" y="5"/>
                      <a:pt x="57" y="5"/>
                      <a:pt x="57" y="7"/>
                    </a:cubicBezTo>
                    <a:cubicBezTo>
                      <a:pt x="57" y="7"/>
                      <a:pt x="53" y="7"/>
                      <a:pt x="53" y="8"/>
                    </a:cubicBezTo>
                    <a:cubicBezTo>
                      <a:pt x="53" y="10"/>
                      <a:pt x="55" y="8"/>
                      <a:pt x="55" y="8"/>
                    </a:cubicBezTo>
                    <a:cubicBezTo>
                      <a:pt x="57" y="10"/>
                      <a:pt x="57" y="8"/>
                      <a:pt x="57" y="8"/>
                    </a:cubicBezTo>
                    <a:cubicBezTo>
                      <a:pt x="58" y="10"/>
                      <a:pt x="55" y="11"/>
                      <a:pt x="57" y="13"/>
                    </a:cubicBezTo>
                    <a:cubicBezTo>
                      <a:pt x="58" y="14"/>
                      <a:pt x="58" y="11"/>
                      <a:pt x="58" y="11"/>
                    </a:cubicBezTo>
                    <a:close/>
                    <a:moveTo>
                      <a:pt x="60" y="3"/>
                    </a:move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0" y="5"/>
                      <a:pt x="58" y="3"/>
                      <a:pt x="60" y="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1" y="0"/>
                    </a:cubicBezTo>
                    <a:cubicBezTo>
                      <a:pt x="61" y="0"/>
                      <a:pt x="61" y="2"/>
                      <a:pt x="6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80" name="Freeform 202"/>
              <p:cNvSpPr>
                <a:spLocks/>
              </p:cNvSpPr>
              <p:nvPr/>
            </p:nvSpPr>
            <p:spPr bwMode="auto">
              <a:xfrm>
                <a:off x="2586" y="1762"/>
                <a:ext cx="8" cy="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3" y="1"/>
                    </a:cubicBezTo>
                    <a:cubicBezTo>
                      <a:pt x="4" y="1"/>
                      <a:pt x="3" y="3"/>
                      <a:pt x="1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81" name="Freeform 203"/>
              <p:cNvSpPr>
                <a:spLocks/>
              </p:cNvSpPr>
              <p:nvPr/>
            </p:nvSpPr>
            <p:spPr bwMode="auto">
              <a:xfrm>
                <a:off x="2596" y="1768"/>
                <a:ext cx="4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2" y="1"/>
                      <a:pt x="2" y="3"/>
                    </a:cubicBezTo>
                    <a:cubicBezTo>
                      <a:pt x="2" y="3"/>
                      <a:pt x="2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282" name="Freeform 204"/>
              <p:cNvSpPr>
                <a:spLocks/>
              </p:cNvSpPr>
              <p:nvPr/>
            </p:nvSpPr>
            <p:spPr bwMode="auto">
              <a:xfrm>
                <a:off x="2594" y="1778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3" y="1"/>
                      <a:pt x="1" y="3"/>
                      <a:pt x="3" y="3"/>
                    </a:cubicBezTo>
                    <a:cubicBezTo>
                      <a:pt x="3" y="3"/>
                      <a:pt x="3" y="4"/>
                      <a:pt x="1" y="3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</p:grpSp>
        <p:sp>
          <p:nvSpPr>
            <p:cNvPr id="1022" name="Freeform 205"/>
            <p:cNvSpPr>
              <a:spLocks/>
            </p:cNvSpPr>
            <p:nvPr/>
          </p:nvSpPr>
          <p:spPr bwMode="auto">
            <a:xfrm>
              <a:off x="2592" y="1758"/>
              <a:ext cx="8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23" name="Freeform 206"/>
            <p:cNvSpPr>
              <a:spLocks/>
            </p:cNvSpPr>
            <p:nvPr/>
          </p:nvSpPr>
          <p:spPr bwMode="auto">
            <a:xfrm>
              <a:off x="2594" y="1758"/>
              <a:ext cx="8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24" name="Freeform 207"/>
            <p:cNvSpPr>
              <a:spLocks/>
            </p:cNvSpPr>
            <p:nvPr/>
          </p:nvSpPr>
          <p:spPr bwMode="auto">
            <a:xfrm>
              <a:off x="2600" y="1756"/>
              <a:ext cx="5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25" name="Freeform 208"/>
            <p:cNvSpPr>
              <a:spLocks/>
            </p:cNvSpPr>
            <p:nvPr/>
          </p:nvSpPr>
          <p:spPr bwMode="auto">
            <a:xfrm>
              <a:off x="2600" y="1756"/>
              <a:ext cx="2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26" name="Freeform 209"/>
            <p:cNvSpPr>
              <a:spLocks noEditPoints="1"/>
            </p:cNvSpPr>
            <p:nvPr/>
          </p:nvSpPr>
          <p:spPr bwMode="auto">
            <a:xfrm>
              <a:off x="2555" y="2199"/>
              <a:ext cx="213" cy="170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22" y="3"/>
                </a:cxn>
                <a:cxn ang="0">
                  <a:pos x="32" y="3"/>
                </a:cxn>
                <a:cxn ang="0">
                  <a:pos x="49" y="5"/>
                </a:cxn>
                <a:cxn ang="0">
                  <a:pos x="57" y="5"/>
                </a:cxn>
                <a:cxn ang="0">
                  <a:pos x="61" y="5"/>
                </a:cxn>
                <a:cxn ang="0">
                  <a:pos x="64" y="8"/>
                </a:cxn>
                <a:cxn ang="0">
                  <a:pos x="71" y="11"/>
                </a:cxn>
                <a:cxn ang="0">
                  <a:pos x="75" y="12"/>
                </a:cxn>
                <a:cxn ang="0">
                  <a:pos x="80" y="12"/>
                </a:cxn>
                <a:cxn ang="0">
                  <a:pos x="87" y="14"/>
                </a:cxn>
                <a:cxn ang="0">
                  <a:pos x="89" y="16"/>
                </a:cxn>
                <a:cxn ang="0">
                  <a:pos x="95" y="16"/>
                </a:cxn>
                <a:cxn ang="0">
                  <a:pos x="100" y="16"/>
                </a:cxn>
                <a:cxn ang="0">
                  <a:pos x="101" y="20"/>
                </a:cxn>
                <a:cxn ang="0">
                  <a:pos x="93" y="28"/>
                </a:cxn>
                <a:cxn ang="0">
                  <a:pos x="81" y="33"/>
                </a:cxn>
                <a:cxn ang="0">
                  <a:pos x="81" y="37"/>
                </a:cxn>
                <a:cxn ang="0">
                  <a:pos x="74" y="52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6" y="70"/>
                </a:cxn>
                <a:cxn ang="0">
                  <a:pos x="57" y="78"/>
                </a:cxn>
                <a:cxn ang="0">
                  <a:pos x="46" y="80"/>
                </a:cxn>
                <a:cxn ang="0">
                  <a:pos x="40" y="81"/>
                </a:cxn>
                <a:cxn ang="0">
                  <a:pos x="34" y="83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3" y="78"/>
                </a:cxn>
                <a:cxn ang="0">
                  <a:pos x="16" y="73"/>
                </a:cxn>
                <a:cxn ang="0">
                  <a:pos x="19" y="66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7" y="52"/>
                </a:cxn>
                <a:cxn ang="0">
                  <a:pos x="17" y="47"/>
                </a:cxn>
                <a:cxn ang="0">
                  <a:pos x="20" y="42"/>
                </a:cxn>
                <a:cxn ang="0">
                  <a:pos x="20" y="33"/>
                </a:cxn>
                <a:cxn ang="0">
                  <a:pos x="25" y="25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11" y="19"/>
                </a:cxn>
                <a:cxn ang="0">
                  <a:pos x="5" y="22"/>
                </a:cxn>
                <a:cxn ang="0">
                  <a:pos x="3" y="16"/>
                </a:cxn>
                <a:cxn ang="0">
                  <a:pos x="97" y="48"/>
                </a:cxn>
                <a:cxn ang="0">
                  <a:pos x="98" y="52"/>
                </a:cxn>
                <a:cxn ang="0">
                  <a:pos x="103" y="47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97" y="48"/>
                </a:cxn>
                <a:cxn ang="0">
                  <a:pos x="109" y="44"/>
                </a:cxn>
                <a:cxn ang="0">
                  <a:pos x="109" y="44"/>
                </a:cxn>
                <a:cxn ang="0">
                  <a:pos x="106" y="44"/>
                </a:cxn>
                <a:cxn ang="0">
                  <a:pos x="109" y="44"/>
                </a:cxn>
                <a:cxn ang="0">
                  <a:pos x="87" y="53"/>
                </a:cxn>
                <a:cxn ang="0">
                  <a:pos x="84" y="56"/>
                </a:cxn>
                <a:cxn ang="0">
                  <a:pos x="87" y="53"/>
                </a:cxn>
              </a:cxnLst>
              <a:rect l="0" t="0" r="r" b="b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27" name="Freeform 210"/>
            <p:cNvSpPr>
              <a:spLocks noEditPoints="1"/>
            </p:cNvSpPr>
            <p:nvPr/>
          </p:nvSpPr>
          <p:spPr bwMode="auto">
            <a:xfrm>
              <a:off x="4502" y="2715"/>
              <a:ext cx="150" cy="285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6" y="52"/>
                </a:cxn>
                <a:cxn ang="0">
                  <a:pos x="59" y="78"/>
                </a:cxn>
                <a:cxn ang="0">
                  <a:pos x="62" y="84"/>
                </a:cxn>
                <a:cxn ang="0">
                  <a:pos x="64" y="81"/>
                </a:cxn>
                <a:cxn ang="0">
                  <a:pos x="58" y="72"/>
                </a:cxn>
                <a:cxn ang="0">
                  <a:pos x="48" y="95"/>
                </a:cxn>
                <a:cxn ang="0">
                  <a:pos x="47" y="78"/>
                </a:cxn>
                <a:cxn ang="0">
                  <a:pos x="42" y="91"/>
                </a:cxn>
                <a:cxn ang="0">
                  <a:pos x="45" y="80"/>
                </a:cxn>
                <a:cxn ang="0">
                  <a:pos x="53" y="66"/>
                </a:cxn>
                <a:cxn ang="0">
                  <a:pos x="50" y="66"/>
                </a:cxn>
                <a:cxn ang="0">
                  <a:pos x="68" y="80"/>
                </a:cxn>
                <a:cxn ang="0">
                  <a:pos x="53" y="77"/>
                </a:cxn>
                <a:cxn ang="0">
                  <a:pos x="55" y="81"/>
                </a:cxn>
                <a:cxn ang="0">
                  <a:pos x="50" y="87"/>
                </a:cxn>
                <a:cxn ang="0">
                  <a:pos x="59" y="89"/>
                </a:cxn>
                <a:cxn ang="0">
                  <a:pos x="55" y="87"/>
                </a:cxn>
                <a:cxn ang="0">
                  <a:pos x="41" y="114"/>
                </a:cxn>
                <a:cxn ang="0">
                  <a:pos x="47" y="111"/>
                </a:cxn>
                <a:cxn ang="0">
                  <a:pos x="53" y="109"/>
                </a:cxn>
                <a:cxn ang="0">
                  <a:pos x="56" y="123"/>
                </a:cxn>
                <a:cxn ang="0">
                  <a:pos x="67" y="130"/>
                </a:cxn>
                <a:cxn ang="0">
                  <a:pos x="68" y="114"/>
                </a:cxn>
                <a:cxn ang="0">
                  <a:pos x="71" y="119"/>
                </a:cxn>
                <a:cxn ang="0">
                  <a:pos x="74" y="109"/>
                </a:cxn>
                <a:cxn ang="0">
                  <a:pos x="73" y="97"/>
                </a:cxn>
                <a:cxn ang="0">
                  <a:pos x="67" y="94"/>
                </a:cxn>
                <a:cxn ang="0">
                  <a:pos x="58" y="103"/>
                </a:cxn>
                <a:cxn ang="0">
                  <a:pos x="50" y="100"/>
                </a:cxn>
                <a:cxn ang="0">
                  <a:pos x="42" y="106"/>
                </a:cxn>
                <a:cxn ang="0">
                  <a:pos x="41" y="122"/>
                </a:cxn>
                <a:cxn ang="0">
                  <a:pos x="33" y="126"/>
                </a:cxn>
                <a:cxn ang="0">
                  <a:pos x="52" y="97"/>
                </a:cxn>
                <a:cxn ang="0">
                  <a:pos x="61" y="97"/>
                </a:cxn>
                <a:cxn ang="0">
                  <a:pos x="39" y="61"/>
                </a:cxn>
                <a:cxn ang="0">
                  <a:pos x="38" y="53"/>
                </a:cxn>
                <a:cxn ang="0">
                  <a:pos x="42" y="63"/>
                </a:cxn>
                <a:cxn ang="0">
                  <a:pos x="50" y="61"/>
                </a:cxn>
                <a:cxn ang="0">
                  <a:pos x="52" y="61"/>
                </a:cxn>
                <a:cxn ang="0">
                  <a:pos x="23" y="81"/>
                </a:cxn>
                <a:cxn ang="0">
                  <a:pos x="67" y="73"/>
                </a:cxn>
                <a:cxn ang="0">
                  <a:pos x="59" y="67"/>
                </a:cxn>
                <a:cxn ang="0">
                  <a:pos x="68" y="77"/>
                </a:cxn>
                <a:cxn ang="0">
                  <a:pos x="70" y="87"/>
                </a:cxn>
                <a:cxn ang="0">
                  <a:pos x="47" y="77"/>
                </a:cxn>
                <a:cxn ang="0">
                  <a:pos x="39" y="70"/>
                </a:cxn>
                <a:cxn ang="0">
                  <a:pos x="35" y="63"/>
                </a:cxn>
                <a:cxn ang="0">
                  <a:pos x="27" y="56"/>
                </a:cxn>
                <a:cxn ang="0">
                  <a:pos x="11" y="94"/>
                </a:cxn>
                <a:cxn ang="0">
                  <a:pos x="20" y="73"/>
                </a:cxn>
                <a:cxn ang="0">
                  <a:pos x="7" y="94"/>
                </a:cxn>
                <a:cxn ang="0">
                  <a:pos x="53" y="56"/>
                </a:cxn>
                <a:cxn ang="0">
                  <a:pos x="47" y="50"/>
                </a:cxn>
                <a:cxn ang="0">
                  <a:pos x="36" y="41"/>
                </a:cxn>
                <a:cxn ang="0">
                  <a:pos x="42" y="19"/>
                </a:cxn>
                <a:cxn ang="0">
                  <a:pos x="26" y="8"/>
                </a:cxn>
                <a:cxn ang="0">
                  <a:pos x="21" y="28"/>
                </a:cxn>
                <a:cxn ang="0">
                  <a:pos x="29" y="41"/>
                </a:cxn>
                <a:cxn ang="0">
                  <a:pos x="35" y="49"/>
                </a:cxn>
                <a:cxn ang="0">
                  <a:pos x="45" y="52"/>
                </a:cxn>
                <a:cxn ang="0">
                  <a:pos x="56" y="59"/>
                </a:cxn>
                <a:cxn ang="0">
                  <a:pos x="77" y="142"/>
                </a:cxn>
              </a:cxnLst>
              <a:rect l="0" t="0" r="r" b="b"/>
              <a:pathLst>
                <a:path w="77" h="147">
                  <a:moveTo>
                    <a:pt x="38" y="38"/>
                  </a:moveTo>
                  <a:cubicBezTo>
                    <a:pt x="38" y="36"/>
                    <a:pt x="38" y="38"/>
                    <a:pt x="39" y="39"/>
                  </a:cubicBezTo>
                  <a:cubicBezTo>
                    <a:pt x="39" y="41"/>
                    <a:pt x="38" y="42"/>
                    <a:pt x="38" y="41"/>
                  </a:cubicBezTo>
                  <a:cubicBezTo>
                    <a:pt x="38" y="38"/>
                    <a:pt x="36" y="38"/>
                    <a:pt x="38" y="38"/>
                  </a:cubicBezTo>
                  <a:close/>
                  <a:moveTo>
                    <a:pt x="58" y="50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6" y="47"/>
                    <a:pt x="55" y="45"/>
                    <a:pt x="56" y="49"/>
                  </a:cubicBezTo>
                  <a:cubicBezTo>
                    <a:pt x="56" y="52"/>
                    <a:pt x="55" y="50"/>
                    <a:pt x="56" y="52"/>
                  </a:cubicBezTo>
                  <a:cubicBezTo>
                    <a:pt x="56" y="53"/>
                    <a:pt x="58" y="52"/>
                    <a:pt x="58" y="50"/>
                  </a:cubicBezTo>
                  <a:close/>
                  <a:moveTo>
                    <a:pt x="58" y="75"/>
                  </a:moveTo>
                  <a:cubicBezTo>
                    <a:pt x="58" y="77"/>
                    <a:pt x="59" y="77"/>
                    <a:pt x="58" y="78"/>
                  </a:cubicBezTo>
                  <a:cubicBezTo>
                    <a:pt x="56" y="78"/>
                    <a:pt x="59" y="80"/>
                    <a:pt x="59" y="78"/>
                  </a:cubicBezTo>
                  <a:cubicBezTo>
                    <a:pt x="59" y="77"/>
                    <a:pt x="62" y="80"/>
                    <a:pt x="61" y="81"/>
                  </a:cubicBezTo>
                  <a:cubicBezTo>
                    <a:pt x="59" y="83"/>
                    <a:pt x="61" y="83"/>
                    <a:pt x="61" y="84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4" y="87"/>
                    <a:pt x="62" y="84"/>
                    <a:pt x="62" y="84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5" y="89"/>
                    <a:pt x="65" y="87"/>
                    <a:pt x="64" y="86"/>
                  </a:cubicBezTo>
                  <a:cubicBezTo>
                    <a:pt x="64" y="84"/>
                    <a:pt x="67" y="84"/>
                    <a:pt x="65" y="83"/>
                  </a:cubicBezTo>
                  <a:cubicBezTo>
                    <a:pt x="64" y="83"/>
                    <a:pt x="65" y="81"/>
                    <a:pt x="64" y="81"/>
                  </a:cubicBezTo>
                  <a:cubicBezTo>
                    <a:pt x="62" y="80"/>
                    <a:pt x="64" y="75"/>
                    <a:pt x="62" y="75"/>
                  </a:cubicBezTo>
                  <a:cubicBezTo>
                    <a:pt x="62" y="75"/>
                    <a:pt x="64" y="73"/>
                    <a:pt x="62" y="73"/>
                  </a:cubicBezTo>
                  <a:cubicBezTo>
                    <a:pt x="61" y="73"/>
                    <a:pt x="61" y="75"/>
                    <a:pt x="59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3"/>
                    <a:pt x="58" y="75"/>
                    <a:pt x="58" y="75"/>
                  </a:cubicBezTo>
                  <a:close/>
                  <a:moveTo>
                    <a:pt x="42" y="91"/>
                  </a:moveTo>
                  <a:cubicBezTo>
                    <a:pt x="44" y="94"/>
                    <a:pt x="45" y="92"/>
                    <a:pt x="45" y="95"/>
                  </a:cubicBezTo>
                  <a:cubicBezTo>
                    <a:pt x="47" y="98"/>
                    <a:pt x="48" y="97"/>
                    <a:pt x="48" y="95"/>
                  </a:cubicBezTo>
                  <a:cubicBezTo>
                    <a:pt x="50" y="94"/>
                    <a:pt x="47" y="91"/>
                    <a:pt x="48" y="87"/>
                  </a:cubicBezTo>
                  <a:cubicBezTo>
                    <a:pt x="50" y="86"/>
                    <a:pt x="48" y="86"/>
                    <a:pt x="50" y="83"/>
                  </a:cubicBezTo>
                  <a:cubicBezTo>
                    <a:pt x="52" y="81"/>
                    <a:pt x="52" y="78"/>
                    <a:pt x="50" y="78"/>
                  </a:cubicBezTo>
                  <a:cubicBezTo>
                    <a:pt x="48" y="78"/>
                    <a:pt x="48" y="77"/>
                    <a:pt x="47" y="78"/>
                  </a:cubicBezTo>
                  <a:cubicBezTo>
                    <a:pt x="45" y="80"/>
                    <a:pt x="47" y="81"/>
                    <a:pt x="45" y="81"/>
                  </a:cubicBezTo>
                  <a:cubicBezTo>
                    <a:pt x="44" y="83"/>
                    <a:pt x="47" y="86"/>
                    <a:pt x="45" y="87"/>
                  </a:cubicBezTo>
                  <a:cubicBezTo>
                    <a:pt x="42" y="89"/>
                    <a:pt x="42" y="86"/>
                    <a:pt x="42" y="89"/>
                  </a:cubicBezTo>
                  <a:cubicBezTo>
                    <a:pt x="42" y="91"/>
                    <a:pt x="42" y="91"/>
                    <a:pt x="42" y="91"/>
                  </a:cubicBezTo>
                  <a:close/>
                  <a:moveTo>
                    <a:pt x="45" y="80"/>
                  </a:moveTo>
                  <a:cubicBezTo>
                    <a:pt x="44" y="80"/>
                    <a:pt x="42" y="81"/>
                    <a:pt x="44" y="81"/>
                  </a:cubicBezTo>
                  <a:cubicBezTo>
                    <a:pt x="44" y="83"/>
                    <a:pt x="42" y="83"/>
                    <a:pt x="44" y="83"/>
                  </a:cubicBezTo>
                  <a:cubicBezTo>
                    <a:pt x="44" y="84"/>
                    <a:pt x="45" y="81"/>
                    <a:pt x="45" y="80"/>
                  </a:cubicBezTo>
                  <a:close/>
                  <a:moveTo>
                    <a:pt x="50" y="66"/>
                  </a:moveTo>
                  <a:cubicBezTo>
                    <a:pt x="52" y="64"/>
                    <a:pt x="52" y="69"/>
                    <a:pt x="53" y="69"/>
                  </a:cubicBezTo>
                  <a:cubicBezTo>
                    <a:pt x="55" y="69"/>
                    <a:pt x="56" y="72"/>
                    <a:pt x="56" y="70"/>
                  </a:cubicBezTo>
                  <a:cubicBezTo>
                    <a:pt x="55" y="67"/>
                    <a:pt x="55" y="66"/>
                    <a:pt x="53" y="66"/>
                  </a:cubicBezTo>
                  <a:cubicBezTo>
                    <a:pt x="52" y="64"/>
                    <a:pt x="52" y="63"/>
                    <a:pt x="50" y="63"/>
                  </a:cubicBezTo>
                  <a:cubicBezTo>
                    <a:pt x="50" y="63"/>
                    <a:pt x="48" y="61"/>
                    <a:pt x="48" y="63"/>
                  </a:cubicBezTo>
                  <a:cubicBezTo>
                    <a:pt x="48" y="64"/>
                    <a:pt x="48" y="66"/>
                    <a:pt x="48" y="69"/>
                  </a:cubicBezTo>
                  <a:cubicBezTo>
                    <a:pt x="47" y="69"/>
                    <a:pt x="50" y="67"/>
                    <a:pt x="50" y="66"/>
                  </a:cubicBezTo>
                  <a:close/>
                  <a:moveTo>
                    <a:pt x="59" y="70"/>
                  </a:moveTo>
                  <a:cubicBezTo>
                    <a:pt x="59" y="70"/>
                    <a:pt x="61" y="73"/>
                    <a:pt x="59" y="72"/>
                  </a:cubicBezTo>
                  <a:cubicBezTo>
                    <a:pt x="58" y="72"/>
                    <a:pt x="58" y="70"/>
                    <a:pt x="59" y="70"/>
                  </a:cubicBezTo>
                  <a:close/>
                  <a:moveTo>
                    <a:pt x="68" y="80"/>
                  </a:moveTo>
                  <a:cubicBezTo>
                    <a:pt x="68" y="80"/>
                    <a:pt x="70" y="80"/>
                    <a:pt x="68" y="80"/>
                  </a:cubicBezTo>
                  <a:cubicBezTo>
                    <a:pt x="68" y="81"/>
                    <a:pt x="68" y="80"/>
                    <a:pt x="68" y="80"/>
                  </a:cubicBezTo>
                  <a:close/>
                  <a:moveTo>
                    <a:pt x="53" y="75"/>
                  </a:moveTo>
                  <a:cubicBezTo>
                    <a:pt x="53" y="73"/>
                    <a:pt x="53" y="77"/>
                    <a:pt x="53" y="77"/>
                  </a:cubicBezTo>
                  <a:cubicBezTo>
                    <a:pt x="53" y="77"/>
                    <a:pt x="52" y="75"/>
                    <a:pt x="53" y="75"/>
                  </a:cubicBezTo>
                  <a:close/>
                  <a:moveTo>
                    <a:pt x="52" y="91"/>
                  </a:moveTo>
                  <a:cubicBezTo>
                    <a:pt x="52" y="87"/>
                    <a:pt x="52" y="89"/>
                    <a:pt x="52" y="87"/>
                  </a:cubicBezTo>
                  <a:cubicBezTo>
                    <a:pt x="52" y="84"/>
                    <a:pt x="56" y="84"/>
                    <a:pt x="55" y="81"/>
                  </a:cubicBezTo>
                  <a:cubicBezTo>
                    <a:pt x="55" y="80"/>
                    <a:pt x="56" y="80"/>
                    <a:pt x="56" y="78"/>
                  </a:cubicBezTo>
                  <a:cubicBezTo>
                    <a:pt x="55" y="77"/>
                    <a:pt x="56" y="72"/>
                    <a:pt x="55" y="77"/>
                  </a:cubicBezTo>
                  <a:cubicBezTo>
                    <a:pt x="53" y="80"/>
                    <a:pt x="53" y="78"/>
                    <a:pt x="53" y="81"/>
                  </a:cubicBezTo>
                  <a:cubicBezTo>
                    <a:pt x="52" y="84"/>
                    <a:pt x="50" y="86"/>
                    <a:pt x="50" y="87"/>
                  </a:cubicBezTo>
                  <a:cubicBezTo>
                    <a:pt x="50" y="89"/>
                    <a:pt x="50" y="89"/>
                    <a:pt x="50" y="92"/>
                  </a:cubicBezTo>
                  <a:cubicBezTo>
                    <a:pt x="50" y="94"/>
                    <a:pt x="50" y="92"/>
                    <a:pt x="52" y="91"/>
                  </a:cubicBezTo>
                  <a:close/>
                  <a:moveTo>
                    <a:pt x="58" y="91"/>
                  </a:moveTo>
                  <a:cubicBezTo>
                    <a:pt x="59" y="89"/>
                    <a:pt x="59" y="91"/>
                    <a:pt x="59" y="89"/>
                  </a:cubicBezTo>
                  <a:cubicBezTo>
                    <a:pt x="59" y="87"/>
                    <a:pt x="61" y="86"/>
                    <a:pt x="59" y="86"/>
                  </a:cubicBezTo>
                  <a:cubicBezTo>
                    <a:pt x="59" y="86"/>
                    <a:pt x="59" y="87"/>
                    <a:pt x="58" y="86"/>
                  </a:cubicBezTo>
                  <a:cubicBezTo>
                    <a:pt x="58" y="86"/>
                    <a:pt x="56" y="84"/>
                    <a:pt x="56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3" y="87"/>
                    <a:pt x="53" y="89"/>
                    <a:pt x="53" y="91"/>
                  </a:cubicBezTo>
                  <a:cubicBezTo>
                    <a:pt x="55" y="92"/>
                    <a:pt x="58" y="91"/>
                    <a:pt x="58" y="91"/>
                  </a:cubicBezTo>
                  <a:close/>
                  <a:moveTo>
                    <a:pt x="39" y="117"/>
                  </a:moveTo>
                  <a:cubicBezTo>
                    <a:pt x="41" y="119"/>
                    <a:pt x="41" y="116"/>
                    <a:pt x="41" y="114"/>
                  </a:cubicBezTo>
                  <a:cubicBezTo>
                    <a:pt x="42" y="112"/>
                    <a:pt x="41" y="112"/>
                    <a:pt x="42" y="112"/>
                  </a:cubicBezTo>
                  <a:cubicBezTo>
                    <a:pt x="44" y="111"/>
                    <a:pt x="42" y="111"/>
                    <a:pt x="44" y="109"/>
                  </a:cubicBezTo>
                  <a:cubicBezTo>
                    <a:pt x="45" y="108"/>
                    <a:pt x="45" y="109"/>
                    <a:pt x="45" y="111"/>
                  </a:cubicBezTo>
                  <a:cubicBezTo>
                    <a:pt x="44" y="112"/>
                    <a:pt x="47" y="112"/>
                    <a:pt x="47" y="111"/>
                  </a:cubicBezTo>
                  <a:cubicBezTo>
                    <a:pt x="48" y="108"/>
                    <a:pt x="47" y="112"/>
                    <a:pt x="48" y="112"/>
                  </a:cubicBezTo>
                  <a:cubicBezTo>
                    <a:pt x="50" y="112"/>
                    <a:pt x="52" y="114"/>
                    <a:pt x="50" y="112"/>
                  </a:cubicBezTo>
                  <a:cubicBezTo>
                    <a:pt x="50" y="111"/>
                    <a:pt x="52" y="109"/>
                    <a:pt x="50" y="109"/>
                  </a:cubicBezTo>
                  <a:cubicBezTo>
                    <a:pt x="50" y="109"/>
                    <a:pt x="52" y="108"/>
                    <a:pt x="53" y="109"/>
                  </a:cubicBezTo>
                  <a:cubicBezTo>
                    <a:pt x="53" y="111"/>
                    <a:pt x="55" y="109"/>
                    <a:pt x="56" y="111"/>
                  </a:cubicBezTo>
                  <a:cubicBezTo>
                    <a:pt x="56" y="114"/>
                    <a:pt x="56" y="112"/>
                    <a:pt x="56" y="114"/>
                  </a:cubicBezTo>
                  <a:cubicBezTo>
                    <a:pt x="56" y="114"/>
                    <a:pt x="53" y="116"/>
                    <a:pt x="55" y="119"/>
                  </a:cubicBezTo>
                  <a:cubicBezTo>
                    <a:pt x="55" y="120"/>
                    <a:pt x="55" y="123"/>
                    <a:pt x="56" y="123"/>
                  </a:cubicBezTo>
                  <a:cubicBezTo>
                    <a:pt x="58" y="125"/>
                    <a:pt x="55" y="125"/>
                    <a:pt x="58" y="126"/>
                  </a:cubicBezTo>
                  <a:cubicBezTo>
                    <a:pt x="61" y="128"/>
                    <a:pt x="62" y="130"/>
                    <a:pt x="64" y="126"/>
                  </a:cubicBezTo>
                  <a:cubicBezTo>
                    <a:pt x="64" y="125"/>
                    <a:pt x="65" y="125"/>
                    <a:pt x="65" y="126"/>
                  </a:cubicBezTo>
                  <a:cubicBezTo>
                    <a:pt x="64" y="128"/>
                    <a:pt x="65" y="133"/>
                    <a:pt x="67" y="130"/>
                  </a:cubicBezTo>
                  <a:cubicBezTo>
                    <a:pt x="68" y="128"/>
                    <a:pt x="68" y="125"/>
                    <a:pt x="68" y="123"/>
                  </a:cubicBezTo>
                  <a:cubicBezTo>
                    <a:pt x="67" y="122"/>
                    <a:pt x="67" y="120"/>
                    <a:pt x="67" y="120"/>
                  </a:cubicBezTo>
                  <a:cubicBezTo>
                    <a:pt x="65" y="120"/>
                    <a:pt x="65" y="117"/>
                    <a:pt x="67" y="117"/>
                  </a:cubicBezTo>
                  <a:cubicBezTo>
                    <a:pt x="68" y="116"/>
                    <a:pt x="67" y="114"/>
                    <a:pt x="68" y="114"/>
                  </a:cubicBezTo>
                  <a:cubicBezTo>
                    <a:pt x="70" y="112"/>
                    <a:pt x="68" y="114"/>
                    <a:pt x="70" y="116"/>
                  </a:cubicBezTo>
                  <a:cubicBezTo>
                    <a:pt x="70" y="117"/>
                    <a:pt x="70" y="117"/>
                    <a:pt x="71" y="119"/>
                  </a:cubicBezTo>
                  <a:cubicBezTo>
                    <a:pt x="71" y="120"/>
                    <a:pt x="70" y="119"/>
                    <a:pt x="71" y="123"/>
                  </a:cubicBezTo>
                  <a:cubicBezTo>
                    <a:pt x="73" y="125"/>
                    <a:pt x="73" y="122"/>
                    <a:pt x="71" y="119"/>
                  </a:cubicBezTo>
                  <a:cubicBezTo>
                    <a:pt x="71" y="116"/>
                    <a:pt x="74" y="120"/>
                    <a:pt x="73" y="117"/>
                  </a:cubicBezTo>
                  <a:cubicBezTo>
                    <a:pt x="73" y="116"/>
                    <a:pt x="74" y="119"/>
                    <a:pt x="74" y="116"/>
                  </a:cubicBezTo>
                  <a:cubicBezTo>
                    <a:pt x="76" y="114"/>
                    <a:pt x="76" y="112"/>
                    <a:pt x="74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3" y="108"/>
                    <a:pt x="74" y="105"/>
                    <a:pt x="74" y="105"/>
                  </a:cubicBezTo>
                  <a:cubicBezTo>
                    <a:pt x="73" y="103"/>
                    <a:pt x="74" y="101"/>
                    <a:pt x="73" y="101"/>
                  </a:cubicBezTo>
                  <a:cubicBezTo>
                    <a:pt x="71" y="101"/>
                    <a:pt x="71" y="101"/>
                    <a:pt x="71" y="100"/>
                  </a:cubicBezTo>
                  <a:cubicBezTo>
                    <a:pt x="73" y="100"/>
                    <a:pt x="74" y="98"/>
                    <a:pt x="73" y="97"/>
                  </a:cubicBezTo>
                  <a:cubicBezTo>
                    <a:pt x="71" y="95"/>
                    <a:pt x="73" y="94"/>
                    <a:pt x="71" y="94"/>
                  </a:cubicBezTo>
                  <a:cubicBezTo>
                    <a:pt x="70" y="95"/>
                    <a:pt x="71" y="92"/>
                    <a:pt x="68" y="92"/>
                  </a:cubicBezTo>
                  <a:cubicBezTo>
                    <a:pt x="67" y="91"/>
                    <a:pt x="68" y="91"/>
                    <a:pt x="67" y="89"/>
                  </a:cubicBezTo>
                  <a:cubicBezTo>
                    <a:pt x="65" y="89"/>
                    <a:pt x="65" y="89"/>
                    <a:pt x="67" y="94"/>
                  </a:cubicBezTo>
                  <a:cubicBezTo>
                    <a:pt x="68" y="98"/>
                    <a:pt x="65" y="97"/>
                    <a:pt x="65" y="97"/>
                  </a:cubicBezTo>
                  <a:cubicBezTo>
                    <a:pt x="64" y="95"/>
                    <a:pt x="65" y="100"/>
                    <a:pt x="62" y="98"/>
                  </a:cubicBezTo>
                  <a:cubicBezTo>
                    <a:pt x="61" y="95"/>
                    <a:pt x="61" y="98"/>
                    <a:pt x="61" y="101"/>
                  </a:cubicBezTo>
                  <a:cubicBezTo>
                    <a:pt x="61" y="105"/>
                    <a:pt x="58" y="98"/>
                    <a:pt x="58" y="103"/>
                  </a:cubicBezTo>
                  <a:cubicBezTo>
                    <a:pt x="56" y="106"/>
                    <a:pt x="56" y="105"/>
                    <a:pt x="55" y="106"/>
                  </a:cubicBezTo>
                  <a:cubicBezTo>
                    <a:pt x="52" y="108"/>
                    <a:pt x="55" y="106"/>
                    <a:pt x="53" y="103"/>
                  </a:cubicBezTo>
                  <a:cubicBezTo>
                    <a:pt x="53" y="101"/>
                    <a:pt x="53" y="100"/>
                    <a:pt x="52" y="101"/>
                  </a:cubicBezTo>
                  <a:cubicBezTo>
                    <a:pt x="50" y="101"/>
                    <a:pt x="52" y="100"/>
                    <a:pt x="50" y="100"/>
                  </a:cubicBezTo>
                  <a:cubicBezTo>
                    <a:pt x="50" y="100"/>
                    <a:pt x="50" y="101"/>
                    <a:pt x="48" y="101"/>
                  </a:cubicBezTo>
                  <a:cubicBezTo>
                    <a:pt x="47" y="101"/>
                    <a:pt x="45" y="103"/>
                    <a:pt x="47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5"/>
                    <a:pt x="44" y="106"/>
                    <a:pt x="42" y="106"/>
                  </a:cubicBezTo>
                  <a:cubicBezTo>
                    <a:pt x="41" y="106"/>
                    <a:pt x="39" y="108"/>
                    <a:pt x="39" y="109"/>
                  </a:cubicBezTo>
                  <a:cubicBezTo>
                    <a:pt x="39" y="111"/>
                    <a:pt x="39" y="112"/>
                    <a:pt x="38" y="114"/>
                  </a:cubicBezTo>
                  <a:cubicBezTo>
                    <a:pt x="38" y="116"/>
                    <a:pt x="38" y="116"/>
                    <a:pt x="39" y="117"/>
                  </a:cubicBezTo>
                  <a:close/>
                  <a:moveTo>
                    <a:pt x="41" y="122"/>
                  </a:moveTo>
                  <a:cubicBezTo>
                    <a:pt x="41" y="122"/>
                    <a:pt x="38" y="123"/>
                    <a:pt x="38" y="122"/>
                  </a:cubicBezTo>
                  <a:cubicBezTo>
                    <a:pt x="38" y="119"/>
                    <a:pt x="41" y="120"/>
                    <a:pt x="41" y="122"/>
                  </a:cubicBezTo>
                  <a:close/>
                  <a:moveTo>
                    <a:pt x="32" y="128"/>
                  </a:moveTo>
                  <a:cubicBezTo>
                    <a:pt x="33" y="128"/>
                    <a:pt x="35" y="126"/>
                    <a:pt x="33" y="126"/>
                  </a:cubicBezTo>
                  <a:cubicBezTo>
                    <a:pt x="33" y="126"/>
                    <a:pt x="32" y="123"/>
                    <a:pt x="30" y="126"/>
                  </a:cubicBezTo>
                  <a:cubicBezTo>
                    <a:pt x="29" y="128"/>
                    <a:pt x="32" y="126"/>
                    <a:pt x="32" y="128"/>
                  </a:cubicBezTo>
                  <a:close/>
                  <a:moveTo>
                    <a:pt x="50" y="9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3" y="95"/>
                    <a:pt x="52" y="94"/>
                    <a:pt x="52" y="95"/>
                  </a:cubicBezTo>
                  <a:cubicBezTo>
                    <a:pt x="52" y="95"/>
                    <a:pt x="52" y="95"/>
                    <a:pt x="50" y="95"/>
                  </a:cubicBezTo>
                  <a:close/>
                  <a:moveTo>
                    <a:pt x="59" y="95"/>
                  </a:moveTo>
                  <a:cubicBezTo>
                    <a:pt x="61" y="95"/>
                    <a:pt x="62" y="95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lose/>
                  <a:moveTo>
                    <a:pt x="38" y="64"/>
                  </a:moveTo>
                  <a:cubicBezTo>
                    <a:pt x="38" y="66"/>
                    <a:pt x="39" y="66"/>
                    <a:pt x="39" y="64"/>
                  </a:cubicBezTo>
                  <a:cubicBezTo>
                    <a:pt x="39" y="61"/>
                    <a:pt x="41" y="61"/>
                    <a:pt x="39" y="61"/>
                  </a:cubicBezTo>
                  <a:cubicBezTo>
                    <a:pt x="38" y="63"/>
                    <a:pt x="39" y="61"/>
                    <a:pt x="38" y="64"/>
                  </a:cubicBezTo>
                  <a:close/>
                  <a:moveTo>
                    <a:pt x="39" y="55"/>
                  </a:moveTo>
                  <a:cubicBezTo>
                    <a:pt x="39" y="55"/>
                    <a:pt x="41" y="53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6"/>
                    <a:pt x="39" y="55"/>
                  </a:cubicBezTo>
                  <a:close/>
                  <a:moveTo>
                    <a:pt x="42" y="64"/>
                  </a:moveTo>
                  <a:cubicBezTo>
                    <a:pt x="44" y="64"/>
                    <a:pt x="44" y="66"/>
                    <a:pt x="44" y="64"/>
                  </a:cubicBezTo>
                  <a:cubicBezTo>
                    <a:pt x="45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59"/>
                    <a:pt x="50" y="61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7" y="56"/>
                    <a:pt x="47" y="56"/>
                  </a:cubicBezTo>
                  <a:cubicBezTo>
                    <a:pt x="45" y="56"/>
                    <a:pt x="45" y="58"/>
                    <a:pt x="47" y="58"/>
                  </a:cubicBezTo>
                  <a:close/>
                  <a:moveTo>
                    <a:pt x="52" y="61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2" y="61"/>
                    <a:pt x="52" y="61"/>
                    <a:pt x="52" y="61"/>
                  </a:cubicBezTo>
                  <a:close/>
                  <a:moveTo>
                    <a:pt x="21" y="83"/>
                  </a:moveTo>
                  <a:cubicBezTo>
                    <a:pt x="23" y="80"/>
                    <a:pt x="24" y="81"/>
                    <a:pt x="23" y="81"/>
                  </a:cubicBezTo>
                  <a:cubicBezTo>
                    <a:pt x="23" y="83"/>
                    <a:pt x="21" y="84"/>
                    <a:pt x="21" y="83"/>
                  </a:cubicBezTo>
                  <a:close/>
                  <a:moveTo>
                    <a:pt x="68" y="77"/>
                  </a:moveTo>
                  <a:cubicBezTo>
                    <a:pt x="70" y="78"/>
                    <a:pt x="68" y="77"/>
                    <a:pt x="68" y="75"/>
                  </a:cubicBezTo>
                  <a:cubicBezTo>
                    <a:pt x="67" y="75"/>
                    <a:pt x="68" y="73"/>
                    <a:pt x="67" y="73"/>
                  </a:cubicBezTo>
                  <a:cubicBezTo>
                    <a:pt x="65" y="72"/>
                    <a:pt x="67" y="66"/>
                    <a:pt x="65" y="64"/>
                  </a:cubicBezTo>
                  <a:cubicBezTo>
                    <a:pt x="65" y="64"/>
                    <a:pt x="65" y="63"/>
                    <a:pt x="64" y="63"/>
                  </a:cubicBezTo>
                  <a:cubicBezTo>
                    <a:pt x="62" y="61"/>
                    <a:pt x="61" y="63"/>
                    <a:pt x="58" y="63"/>
                  </a:cubicBezTo>
                  <a:cubicBezTo>
                    <a:pt x="56" y="61"/>
                    <a:pt x="58" y="66"/>
                    <a:pt x="59" y="67"/>
                  </a:cubicBezTo>
                  <a:cubicBezTo>
                    <a:pt x="62" y="69"/>
                    <a:pt x="61" y="69"/>
                    <a:pt x="62" y="70"/>
                  </a:cubicBezTo>
                  <a:cubicBezTo>
                    <a:pt x="64" y="70"/>
                    <a:pt x="62" y="70"/>
                    <a:pt x="62" y="72"/>
                  </a:cubicBezTo>
                  <a:cubicBezTo>
                    <a:pt x="61" y="72"/>
                    <a:pt x="64" y="73"/>
                    <a:pt x="64" y="77"/>
                  </a:cubicBezTo>
                  <a:cubicBezTo>
                    <a:pt x="64" y="78"/>
                    <a:pt x="67" y="75"/>
                    <a:pt x="68" y="77"/>
                  </a:cubicBezTo>
                  <a:close/>
                  <a:moveTo>
                    <a:pt x="67" y="87"/>
                  </a:moveTo>
                  <a:cubicBezTo>
                    <a:pt x="65" y="86"/>
                    <a:pt x="68" y="81"/>
                    <a:pt x="68" y="83"/>
                  </a:cubicBezTo>
                  <a:cubicBezTo>
                    <a:pt x="68" y="86"/>
                    <a:pt x="70" y="91"/>
                    <a:pt x="67" y="87"/>
                  </a:cubicBezTo>
                  <a:close/>
                  <a:moveTo>
                    <a:pt x="70" y="87"/>
                  </a:moveTo>
                  <a:cubicBezTo>
                    <a:pt x="71" y="86"/>
                    <a:pt x="71" y="86"/>
                    <a:pt x="71" y="87"/>
                  </a:cubicBezTo>
                  <a:cubicBezTo>
                    <a:pt x="73" y="91"/>
                    <a:pt x="70" y="91"/>
                    <a:pt x="70" y="87"/>
                  </a:cubicBezTo>
                  <a:close/>
                  <a:moveTo>
                    <a:pt x="42" y="81"/>
                  </a:moveTo>
                  <a:cubicBezTo>
                    <a:pt x="44" y="81"/>
                    <a:pt x="45" y="78"/>
                    <a:pt x="47" y="77"/>
                  </a:cubicBezTo>
                  <a:cubicBezTo>
                    <a:pt x="48" y="75"/>
                    <a:pt x="48" y="72"/>
                    <a:pt x="47" y="72"/>
                  </a:cubicBezTo>
                  <a:cubicBezTo>
                    <a:pt x="45" y="73"/>
                    <a:pt x="45" y="70"/>
                    <a:pt x="44" y="72"/>
                  </a:cubicBezTo>
                  <a:cubicBezTo>
                    <a:pt x="44" y="73"/>
                    <a:pt x="41" y="69"/>
                    <a:pt x="39" y="69"/>
                  </a:cubicBezTo>
                  <a:cubicBezTo>
                    <a:pt x="38" y="67"/>
                    <a:pt x="36" y="69"/>
                    <a:pt x="39" y="70"/>
                  </a:cubicBezTo>
                  <a:cubicBezTo>
                    <a:pt x="41" y="72"/>
                    <a:pt x="39" y="73"/>
                    <a:pt x="39" y="77"/>
                  </a:cubicBezTo>
                  <a:cubicBezTo>
                    <a:pt x="39" y="78"/>
                    <a:pt x="38" y="77"/>
                    <a:pt x="38" y="81"/>
                  </a:cubicBezTo>
                  <a:cubicBezTo>
                    <a:pt x="38" y="86"/>
                    <a:pt x="39" y="81"/>
                    <a:pt x="42" y="81"/>
                  </a:cubicBezTo>
                  <a:close/>
                  <a:moveTo>
                    <a:pt x="35" y="63"/>
                  </a:moveTo>
                  <a:cubicBezTo>
                    <a:pt x="36" y="59"/>
                    <a:pt x="35" y="61"/>
                    <a:pt x="35" y="58"/>
                  </a:cubicBezTo>
                  <a:cubicBezTo>
                    <a:pt x="36" y="55"/>
                    <a:pt x="33" y="53"/>
                    <a:pt x="29" y="53"/>
                  </a:cubicBezTo>
                  <a:cubicBezTo>
                    <a:pt x="26" y="52"/>
                    <a:pt x="24" y="53"/>
                    <a:pt x="26" y="53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9" y="56"/>
                    <a:pt x="30" y="61"/>
                    <a:pt x="32" y="64"/>
                  </a:cubicBezTo>
                  <a:cubicBezTo>
                    <a:pt x="32" y="67"/>
                    <a:pt x="33" y="66"/>
                    <a:pt x="35" y="63"/>
                  </a:cubicBezTo>
                  <a:close/>
                  <a:moveTo>
                    <a:pt x="4" y="101"/>
                  </a:moveTo>
                  <a:cubicBezTo>
                    <a:pt x="4" y="100"/>
                    <a:pt x="6" y="98"/>
                    <a:pt x="11" y="94"/>
                  </a:cubicBezTo>
                  <a:cubicBezTo>
                    <a:pt x="17" y="89"/>
                    <a:pt x="12" y="89"/>
                    <a:pt x="15" y="87"/>
                  </a:cubicBezTo>
                  <a:cubicBezTo>
                    <a:pt x="18" y="87"/>
                    <a:pt x="17" y="84"/>
                    <a:pt x="18" y="84"/>
                  </a:cubicBezTo>
                  <a:cubicBezTo>
                    <a:pt x="20" y="84"/>
                    <a:pt x="21" y="83"/>
                    <a:pt x="20" y="80"/>
                  </a:cubicBezTo>
                  <a:cubicBezTo>
                    <a:pt x="20" y="78"/>
                    <a:pt x="21" y="73"/>
                    <a:pt x="20" y="73"/>
                  </a:cubicBezTo>
                  <a:cubicBezTo>
                    <a:pt x="18" y="73"/>
                    <a:pt x="18" y="78"/>
                    <a:pt x="17" y="78"/>
                  </a:cubicBezTo>
                  <a:cubicBezTo>
                    <a:pt x="15" y="78"/>
                    <a:pt x="18" y="80"/>
                    <a:pt x="17" y="83"/>
                  </a:cubicBezTo>
                  <a:cubicBezTo>
                    <a:pt x="17" y="84"/>
                    <a:pt x="17" y="81"/>
                    <a:pt x="15" y="84"/>
                  </a:cubicBezTo>
                  <a:cubicBezTo>
                    <a:pt x="14" y="87"/>
                    <a:pt x="9" y="92"/>
                    <a:pt x="7" y="94"/>
                  </a:cubicBezTo>
                  <a:cubicBezTo>
                    <a:pt x="6" y="95"/>
                    <a:pt x="3" y="98"/>
                    <a:pt x="1" y="103"/>
                  </a:cubicBezTo>
                  <a:cubicBezTo>
                    <a:pt x="0" y="105"/>
                    <a:pt x="3" y="103"/>
                    <a:pt x="4" y="101"/>
                  </a:cubicBezTo>
                  <a:close/>
                  <a:moveTo>
                    <a:pt x="56" y="59"/>
                  </a:moveTo>
                  <a:cubicBezTo>
                    <a:pt x="56" y="58"/>
                    <a:pt x="56" y="56"/>
                    <a:pt x="53" y="56"/>
                  </a:cubicBezTo>
                  <a:cubicBezTo>
                    <a:pt x="50" y="56"/>
                    <a:pt x="55" y="56"/>
                    <a:pt x="52" y="53"/>
                  </a:cubicBezTo>
                  <a:cubicBezTo>
                    <a:pt x="48" y="50"/>
                    <a:pt x="53" y="52"/>
                    <a:pt x="55" y="52"/>
                  </a:cubicBezTo>
                  <a:cubicBezTo>
                    <a:pt x="55" y="50"/>
                    <a:pt x="53" y="50"/>
                    <a:pt x="50" y="49"/>
                  </a:cubicBezTo>
                  <a:cubicBezTo>
                    <a:pt x="47" y="45"/>
                    <a:pt x="48" y="52"/>
                    <a:pt x="47" y="50"/>
                  </a:cubicBezTo>
                  <a:cubicBezTo>
                    <a:pt x="45" y="50"/>
                    <a:pt x="48" y="47"/>
                    <a:pt x="44" y="45"/>
                  </a:cubicBezTo>
                  <a:cubicBezTo>
                    <a:pt x="41" y="44"/>
                    <a:pt x="42" y="47"/>
                    <a:pt x="41" y="45"/>
                  </a:cubicBezTo>
                  <a:cubicBezTo>
                    <a:pt x="38" y="45"/>
                    <a:pt x="41" y="49"/>
                    <a:pt x="39" y="49"/>
                  </a:cubicBezTo>
                  <a:cubicBezTo>
                    <a:pt x="36" y="47"/>
                    <a:pt x="35" y="42"/>
                    <a:pt x="36" y="41"/>
                  </a:cubicBezTo>
                  <a:cubicBezTo>
                    <a:pt x="36" y="39"/>
                    <a:pt x="33" y="36"/>
                    <a:pt x="35" y="33"/>
                  </a:cubicBezTo>
                  <a:cubicBezTo>
                    <a:pt x="36" y="30"/>
                    <a:pt x="35" y="30"/>
                    <a:pt x="36" y="27"/>
                  </a:cubicBezTo>
                  <a:cubicBezTo>
                    <a:pt x="39" y="25"/>
                    <a:pt x="38" y="28"/>
                    <a:pt x="39" y="28"/>
                  </a:cubicBezTo>
                  <a:cubicBezTo>
                    <a:pt x="41" y="27"/>
                    <a:pt x="42" y="20"/>
                    <a:pt x="42" y="19"/>
                  </a:cubicBezTo>
                  <a:cubicBezTo>
                    <a:pt x="42" y="16"/>
                    <a:pt x="38" y="14"/>
                    <a:pt x="41" y="8"/>
                  </a:cubicBezTo>
                  <a:cubicBezTo>
                    <a:pt x="42" y="3"/>
                    <a:pt x="41" y="2"/>
                    <a:pt x="39" y="5"/>
                  </a:cubicBezTo>
                  <a:cubicBezTo>
                    <a:pt x="36" y="8"/>
                    <a:pt x="33" y="0"/>
                    <a:pt x="29" y="2"/>
                  </a:cubicBezTo>
                  <a:cubicBezTo>
                    <a:pt x="26" y="3"/>
                    <a:pt x="27" y="3"/>
                    <a:pt x="26" y="8"/>
                  </a:cubicBezTo>
                  <a:cubicBezTo>
                    <a:pt x="24" y="13"/>
                    <a:pt x="27" y="14"/>
                    <a:pt x="26" y="20"/>
                  </a:cubicBezTo>
                  <a:cubicBezTo>
                    <a:pt x="23" y="25"/>
                    <a:pt x="27" y="24"/>
                    <a:pt x="26" y="27"/>
                  </a:cubicBezTo>
                  <a:cubicBezTo>
                    <a:pt x="24" y="31"/>
                    <a:pt x="23" y="24"/>
                    <a:pt x="21" y="25"/>
                  </a:cubicBezTo>
                  <a:cubicBezTo>
                    <a:pt x="20" y="25"/>
                    <a:pt x="20" y="28"/>
                    <a:pt x="21" y="28"/>
                  </a:cubicBezTo>
                  <a:cubicBezTo>
                    <a:pt x="23" y="30"/>
                    <a:pt x="21" y="28"/>
                    <a:pt x="23" y="36"/>
                  </a:cubicBezTo>
                  <a:cubicBezTo>
                    <a:pt x="23" y="44"/>
                    <a:pt x="24" y="39"/>
                    <a:pt x="26" y="42"/>
                  </a:cubicBezTo>
                  <a:cubicBezTo>
                    <a:pt x="26" y="45"/>
                    <a:pt x="27" y="44"/>
                    <a:pt x="27" y="42"/>
                  </a:cubicBezTo>
                  <a:cubicBezTo>
                    <a:pt x="27" y="39"/>
                    <a:pt x="27" y="39"/>
                    <a:pt x="29" y="41"/>
                  </a:cubicBezTo>
                  <a:cubicBezTo>
                    <a:pt x="30" y="42"/>
                    <a:pt x="30" y="44"/>
                    <a:pt x="29" y="44"/>
                  </a:cubicBezTo>
                  <a:cubicBezTo>
                    <a:pt x="27" y="45"/>
                    <a:pt x="26" y="50"/>
                    <a:pt x="29" y="50"/>
                  </a:cubicBezTo>
                  <a:cubicBezTo>
                    <a:pt x="30" y="49"/>
                    <a:pt x="30" y="52"/>
                    <a:pt x="33" y="52"/>
                  </a:cubicBezTo>
                  <a:cubicBezTo>
                    <a:pt x="35" y="52"/>
                    <a:pt x="33" y="50"/>
                    <a:pt x="35" y="49"/>
                  </a:cubicBezTo>
                  <a:cubicBezTo>
                    <a:pt x="36" y="49"/>
                    <a:pt x="36" y="49"/>
                    <a:pt x="39" y="52"/>
                  </a:cubicBezTo>
                  <a:cubicBezTo>
                    <a:pt x="42" y="53"/>
                    <a:pt x="41" y="56"/>
                    <a:pt x="44" y="56"/>
                  </a:cubicBezTo>
                  <a:cubicBezTo>
                    <a:pt x="45" y="56"/>
                    <a:pt x="42" y="53"/>
                    <a:pt x="42" y="50"/>
                  </a:cubicBezTo>
                  <a:cubicBezTo>
                    <a:pt x="42" y="49"/>
                    <a:pt x="45" y="50"/>
                    <a:pt x="45" y="52"/>
                  </a:cubicBezTo>
                  <a:cubicBezTo>
                    <a:pt x="45" y="53"/>
                    <a:pt x="47" y="53"/>
                    <a:pt x="48" y="55"/>
                  </a:cubicBezTo>
                  <a:cubicBezTo>
                    <a:pt x="48" y="56"/>
                    <a:pt x="47" y="58"/>
                    <a:pt x="50" y="59"/>
                  </a:cubicBezTo>
                  <a:cubicBezTo>
                    <a:pt x="55" y="61"/>
                    <a:pt x="53" y="61"/>
                    <a:pt x="55" y="63"/>
                  </a:cubicBezTo>
                  <a:cubicBezTo>
                    <a:pt x="55" y="64"/>
                    <a:pt x="56" y="63"/>
                    <a:pt x="56" y="59"/>
                  </a:cubicBezTo>
                  <a:close/>
                  <a:moveTo>
                    <a:pt x="76" y="144"/>
                  </a:moveTo>
                  <a:cubicBezTo>
                    <a:pt x="76" y="144"/>
                    <a:pt x="77" y="144"/>
                    <a:pt x="76" y="145"/>
                  </a:cubicBezTo>
                  <a:cubicBezTo>
                    <a:pt x="74" y="147"/>
                    <a:pt x="77" y="147"/>
                    <a:pt x="77" y="145"/>
                  </a:cubicBezTo>
                  <a:cubicBezTo>
                    <a:pt x="77" y="144"/>
                    <a:pt x="77" y="144"/>
                    <a:pt x="77" y="142"/>
                  </a:cubicBezTo>
                  <a:cubicBezTo>
                    <a:pt x="77" y="142"/>
                    <a:pt x="77" y="140"/>
                    <a:pt x="76" y="140"/>
                  </a:cubicBezTo>
                  <a:cubicBezTo>
                    <a:pt x="76" y="140"/>
                    <a:pt x="76" y="142"/>
                    <a:pt x="76" y="144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28" name="Freeform 211"/>
            <p:cNvSpPr>
              <a:spLocks/>
            </p:cNvSpPr>
            <p:nvPr/>
          </p:nvSpPr>
          <p:spPr bwMode="auto">
            <a:xfrm>
              <a:off x="5418" y="3405"/>
              <a:ext cx="35" cy="17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9" y="8"/>
                </a:cxn>
              </a:cxnLst>
              <a:rect l="0" t="0" r="r" b="b"/>
              <a:pathLst>
                <a:path w="18" h="9">
                  <a:moveTo>
                    <a:pt x="9" y="8"/>
                  </a:moveTo>
                  <a:cubicBezTo>
                    <a:pt x="0" y="6"/>
                    <a:pt x="9" y="0"/>
                    <a:pt x="10" y="0"/>
                  </a:cubicBezTo>
                  <a:cubicBezTo>
                    <a:pt x="12" y="0"/>
                    <a:pt x="16" y="0"/>
                    <a:pt x="16" y="3"/>
                  </a:cubicBezTo>
                  <a:cubicBezTo>
                    <a:pt x="15" y="6"/>
                    <a:pt x="18" y="6"/>
                    <a:pt x="16" y="8"/>
                  </a:cubicBezTo>
                  <a:cubicBezTo>
                    <a:pt x="15" y="9"/>
                    <a:pt x="13" y="6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29" name="Freeform 212"/>
            <p:cNvSpPr>
              <a:spLocks/>
            </p:cNvSpPr>
            <p:nvPr/>
          </p:nvSpPr>
          <p:spPr bwMode="auto">
            <a:xfrm>
              <a:off x="5443" y="3378"/>
              <a:ext cx="31" cy="21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5" y="7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4" y="10"/>
                </a:cxn>
              </a:cxnLst>
              <a:rect l="0" t="0" r="r" b="b"/>
              <a:pathLst>
                <a:path w="16" h="11">
                  <a:moveTo>
                    <a:pt x="4" y="10"/>
                  </a:moveTo>
                  <a:cubicBezTo>
                    <a:pt x="0" y="5"/>
                    <a:pt x="4" y="8"/>
                    <a:pt x="5" y="7"/>
                  </a:cubicBezTo>
                  <a:cubicBezTo>
                    <a:pt x="5" y="3"/>
                    <a:pt x="7" y="7"/>
                    <a:pt x="8" y="3"/>
                  </a:cubicBezTo>
                  <a:cubicBezTo>
                    <a:pt x="11" y="2"/>
                    <a:pt x="16" y="0"/>
                    <a:pt x="13" y="3"/>
                  </a:cubicBezTo>
                  <a:cubicBezTo>
                    <a:pt x="11" y="5"/>
                    <a:pt x="11" y="8"/>
                    <a:pt x="13" y="5"/>
                  </a:cubicBezTo>
                  <a:cubicBezTo>
                    <a:pt x="14" y="3"/>
                    <a:pt x="13" y="8"/>
                    <a:pt x="13" y="8"/>
                  </a:cubicBezTo>
                  <a:cubicBezTo>
                    <a:pt x="14" y="8"/>
                    <a:pt x="11" y="7"/>
                    <a:pt x="10" y="8"/>
                  </a:cubicBezTo>
                  <a:cubicBezTo>
                    <a:pt x="8" y="10"/>
                    <a:pt x="10" y="7"/>
                    <a:pt x="7" y="8"/>
                  </a:cubicBezTo>
                  <a:cubicBezTo>
                    <a:pt x="4" y="11"/>
                    <a:pt x="4" y="11"/>
                    <a:pt x="4" y="1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0" name="Freeform 213"/>
            <p:cNvSpPr>
              <a:spLocks/>
            </p:cNvSpPr>
            <p:nvPr/>
          </p:nvSpPr>
          <p:spPr bwMode="auto">
            <a:xfrm>
              <a:off x="4384" y="2941"/>
              <a:ext cx="153" cy="121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42" y="22"/>
                </a:cxn>
                <a:cxn ang="0">
                  <a:pos x="42" y="25"/>
                </a:cxn>
                <a:cxn ang="0">
                  <a:pos x="41" y="29"/>
                </a:cxn>
                <a:cxn ang="0">
                  <a:pos x="39" y="2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29" y="37"/>
                </a:cxn>
                <a:cxn ang="0">
                  <a:pos x="17" y="42"/>
                </a:cxn>
                <a:cxn ang="0">
                  <a:pos x="15" y="45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4" y="54"/>
                </a:cxn>
                <a:cxn ang="0">
                  <a:pos x="12" y="54"/>
                </a:cxn>
                <a:cxn ang="0">
                  <a:pos x="9" y="53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8" y="59"/>
                </a:cxn>
                <a:cxn ang="0">
                  <a:pos x="15" y="59"/>
                </a:cxn>
                <a:cxn ang="0">
                  <a:pos x="21" y="58"/>
                </a:cxn>
                <a:cxn ang="0">
                  <a:pos x="26" y="53"/>
                </a:cxn>
                <a:cxn ang="0">
                  <a:pos x="29" y="54"/>
                </a:cxn>
                <a:cxn ang="0">
                  <a:pos x="35" y="56"/>
                </a:cxn>
                <a:cxn ang="0">
                  <a:pos x="41" y="53"/>
                </a:cxn>
                <a:cxn ang="0">
                  <a:pos x="42" y="48"/>
                </a:cxn>
                <a:cxn ang="0">
                  <a:pos x="45" y="44"/>
                </a:cxn>
                <a:cxn ang="0">
                  <a:pos x="45" y="40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9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70" y="26"/>
                </a:cxn>
                <a:cxn ang="0">
                  <a:pos x="71" y="23"/>
                </a:cxn>
                <a:cxn ang="0">
                  <a:pos x="70" y="20"/>
                </a:cxn>
                <a:cxn ang="0">
                  <a:pos x="73" y="20"/>
                </a:cxn>
                <a:cxn ang="0">
                  <a:pos x="77" y="15"/>
                </a:cxn>
                <a:cxn ang="0">
                  <a:pos x="74" y="15"/>
                </a:cxn>
                <a:cxn ang="0">
                  <a:pos x="73" y="14"/>
                </a:cxn>
                <a:cxn ang="0">
                  <a:pos x="70" y="12"/>
                </a:cxn>
                <a:cxn ang="0">
                  <a:pos x="67" y="12"/>
                </a:cxn>
                <a:cxn ang="0">
                  <a:pos x="68" y="11"/>
                </a:cxn>
                <a:cxn ang="0">
                  <a:pos x="65" y="9"/>
                </a:cxn>
                <a:cxn ang="0">
                  <a:pos x="65" y="4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4"/>
                </a:cxn>
                <a:cxn ang="0">
                  <a:pos x="58" y="0"/>
                </a:cxn>
                <a:cxn ang="0">
                  <a:pos x="55" y="6"/>
                </a:cxn>
                <a:cxn ang="0">
                  <a:pos x="53" y="9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47" y="15"/>
                </a:cxn>
                <a:cxn ang="0">
                  <a:pos x="49" y="20"/>
                </a:cxn>
                <a:cxn ang="0">
                  <a:pos x="45" y="20"/>
                </a:cxn>
                <a:cxn ang="0">
                  <a:pos x="47" y="25"/>
                </a:cxn>
                <a:cxn ang="0">
                  <a:pos x="45" y="26"/>
                </a:cxn>
                <a:cxn ang="0">
                  <a:pos x="44" y="22"/>
                </a:cxn>
                <a:cxn ang="0">
                  <a:pos x="44" y="20"/>
                </a:cxn>
              </a:cxnLst>
              <a:rect l="0" t="0" r="r" b="b"/>
              <a:pathLst>
                <a:path w="79" h="62">
                  <a:moveTo>
                    <a:pt x="44" y="20"/>
                  </a:moveTo>
                  <a:cubicBezTo>
                    <a:pt x="44" y="22"/>
                    <a:pt x="42" y="22"/>
                    <a:pt x="42" y="22"/>
                  </a:cubicBezTo>
                  <a:cubicBezTo>
                    <a:pt x="42" y="23"/>
                    <a:pt x="42" y="25"/>
                    <a:pt x="42" y="25"/>
                  </a:cubicBezTo>
                  <a:cubicBezTo>
                    <a:pt x="44" y="25"/>
                    <a:pt x="42" y="29"/>
                    <a:pt x="41" y="29"/>
                  </a:cubicBezTo>
                  <a:cubicBezTo>
                    <a:pt x="39" y="29"/>
                    <a:pt x="41" y="26"/>
                    <a:pt x="39" y="26"/>
                  </a:cubicBezTo>
                  <a:cubicBezTo>
                    <a:pt x="38" y="28"/>
                    <a:pt x="39" y="25"/>
                    <a:pt x="36" y="23"/>
                  </a:cubicBezTo>
                  <a:cubicBezTo>
                    <a:pt x="36" y="23"/>
                    <a:pt x="36" y="23"/>
                    <a:pt x="36" y="26"/>
                  </a:cubicBezTo>
                  <a:cubicBezTo>
                    <a:pt x="36" y="29"/>
                    <a:pt x="30" y="31"/>
                    <a:pt x="29" y="37"/>
                  </a:cubicBezTo>
                  <a:cubicBezTo>
                    <a:pt x="29" y="40"/>
                    <a:pt x="18" y="39"/>
                    <a:pt x="17" y="42"/>
                  </a:cubicBezTo>
                  <a:cubicBezTo>
                    <a:pt x="15" y="44"/>
                    <a:pt x="17" y="47"/>
                    <a:pt x="15" y="45"/>
                  </a:cubicBezTo>
                  <a:cubicBezTo>
                    <a:pt x="14" y="44"/>
                    <a:pt x="14" y="47"/>
                    <a:pt x="14" y="48"/>
                  </a:cubicBezTo>
                  <a:cubicBezTo>
                    <a:pt x="15" y="48"/>
                    <a:pt x="14" y="48"/>
                    <a:pt x="14" y="50"/>
                  </a:cubicBezTo>
                  <a:cubicBezTo>
                    <a:pt x="14" y="53"/>
                    <a:pt x="12" y="53"/>
                    <a:pt x="14" y="54"/>
                  </a:cubicBezTo>
                  <a:cubicBezTo>
                    <a:pt x="15" y="56"/>
                    <a:pt x="14" y="54"/>
                    <a:pt x="12" y="54"/>
                  </a:cubicBezTo>
                  <a:cubicBezTo>
                    <a:pt x="11" y="53"/>
                    <a:pt x="8" y="54"/>
                    <a:pt x="9" y="53"/>
                  </a:cubicBezTo>
                  <a:cubicBezTo>
                    <a:pt x="9" y="51"/>
                    <a:pt x="8" y="53"/>
                    <a:pt x="8" y="51"/>
                  </a:cubicBezTo>
                  <a:cubicBezTo>
                    <a:pt x="6" y="50"/>
                    <a:pt x="8" y="51"/>
                    <a:pt x="6" y="51"/>
                  </a:cubicBezTo>
                  <a:cubicBezTo>
                    <a:pt x="5" y="53"/>
                    <a:pt x="1" y="51"/>
                    <a:pt x="1" y="48"/>
                  </a:cubicBezTo>
                  <a:cubicBezTo>
                    <a:pt x="1" y="48"/>
                    <a:pt x="0" y="51"/>
                    <a:pt x="1" y="51"/>
                  </a:cubicBezTo>
                  <a:cubicBezTo>
                    <a:pt x="3" y="53"/>
                    <a:pt x="1" y="54"/>
                    <a:pt x="3" y="54"/>
                  </a:cubicBezTo>
                  <a:cubicBezTo>
                    <a:pt x="5" y="54"/>
                    <a:pt x="6" y="58"/>
                    <a:pt x="8" y="59"/>
                  </a:cubicBezTo>
                  <a:cubicBezTo>
                    <a:pt x="11" y="62"/>
                    <a:pt x="11" y="58"/>
                    <a:pt x="15" y="59"/>
                  </a:cubicBezTo>
                  <a:cubicBezTo>
                    <a:pt x="20" y="61"/>
                    <a:pt x="18" y="58"/>
                    <a:pt x="21" y="58"/>
                  </a:cubicBezTo>
                  <a:cubicBezTo>
                    <a:pt x="23" y="58"/>
                    <a:pt x="20" y="53"/>
                    <a:pt x="26" y="53"/>
                  </a:cubicBezTo>
                  <a:cubicBezTo>
                    <a:pt x="30" y="53"/>
                    <a:pt x="27" y="54"/>
                    <a:pt x="29" y="54"/>
                  </a:cubicBezTo>
                  <a:cubicBezTo>
                    <a:pt x="30" y="56"/>
                    <a:pt x="33" y="58"/>
                    <a:pt x="35" y="56"/>
                  </a:cubicBezTo>
                  <a:cubicBezTo>
                    <a:pt x="36" y="53"/>
                    <a:pt x="41" y="56"/>
                    <a:pt x="41" y="53"/>
                  </a:cubicBezTo>
                  <a:cubicBezTo>
                    <a:pt x="42" y="51"/>
                    <a:pt x="42" y="50"/>
                    <a:pt x="42" y="48"/>
                  </a:cubicBezTo>
                  <a:cubicBezTo>
                    <a:pt x="42" y="45"/>
                    <a:pt x="47" y="45"/>
                    <a:pt x="45" y="44"/>
                  </a:cubicBezTo>
                  <a:cubicBezTo>
                    <a:pt x="44" y="44"/>
                    <a:pt x="44" y="44"/>
                    <a:pt x="45" y="40"/>
                  </a:cubicBezTo>
                  <a:cubicBezTo>
                    <a:pt x="45" y="37"/>
                    <a:pt x="49" y="40"/>
                    <a:pt x="49" y="37"/>
                  </a:cubicBezTo>
                  <a:cubicBezTo>
                    <a:pt x="49" y="34"/>
                    <a:pt x="49" y="31"/>
                    <a:pt x="50" y="28"/>
                  </a:cubicBezTo>
                  <a:cubicBezTo>
                    <a:pt x="52" y="25"/>
                    <a:pt x="55" y="26"/>
                    <a:pt x="59" y="26"/>
                  </a:cubicBezTo>
                  <a:cubicBezTo>
                    <a:pt x="62" y="26"/>
                    <a:pt x="61" y="25"/>
                    <a:pt x="64" y="28"/>
                  </a:cubicBezTo>
                  <a:cubicBezTo>
                    <a:pt x="67" y="28"/>
                    <a:pt x="64" y="23"/>
                    <a:pt x="67" y="26"/>
                  </a:cubicBezTo>
                  <a:cubicBezTo>
                    <a:pt x="68" y="28"/>
                    <a:pt x="68" y="26"/>
                    <a:pt x="70" y="26"/>
                  </a:cubicBezTo>
                  <a:cubicBezTo>
                    <a:pt x="71" y="26"/>
                    <a:pt x="74" y="26"/>
                    <a:pt x="71" y="23"/>
                  </a:cubicBezTo>
                  <a:cubicBezTo>
                    <a:pt x="68" y="22"/>
                    <a:pt x="68" y="20"/>
                    <a:pt x="70" y="20"/>
                  </a:cubicBezTo>
                  <a:cubicBezTo>
                    <a:pt x="71" y="18"/>
                    <a:pt x="70" y="20"/>
                    <a:pt x="73" y="20"/>
                  </a:cubicBezTo>
                  <a:cubicBezTo>
                    <a:pt x="76" y="18"/>
                    <a:pt x="79" y="18"/>
                    <a:pt x="77" y="15"/>
                  </a:cubicBezTo>
                  <a:cubicBezTo>
                    <a:pt x="77" y="14"/>
                    <a:pt x="76" y="17"/>
                    <a:pt x="74" y="15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1" y="12"/>
                    <a:pt x="70" y="11"/>
                    <a:pt x="70" y="12"/>
                  </a:cubicBezTo>
                  <a:cubicBezTo>
                    <a:pt x="68" y="12"/>
                    <a:pt x="68" y="14"/>
                    <a:pt x="67" y="12"/>
                  </a:cubicBezTo>
                  <a:cubicBezTo>
                    <a:pt x="67" y="11"/>
                    <a:pt x="68" y="12"/>
                    <a:pt x="68" y="11"/>
                  </a:cubicBezTo>
                  <a:cubicBezTo>
                    <a:pt x="67" y="8"/>
                    <a:pt x="65" y="11"/>
                    <a:pt x="65" y="9"/>
                  </a:cubicBezTo>
                  <a:cubicBezTo>
                    <a:pt x="64" y="8"/>
                    <a:pt x="67" y="6"/>
                    <a:pt x="65" y="4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2" y="4"/>
                    <a:pt x="62" y="0"/>
                    <a:pt x="61" y="0"/>
                  </a:cubicBezTo>
                  <a:cubicBezTo>
                    <a:pt x="59" y="0"/>
                    <a:pt x="61" y="3"/>
                    <a:pt x="59" y="4"/>
                  </a:cubicBezTo>
                  <a:cubicBezTo>
                    <a:pt x="58" y="6"/>
                    <a:pt x="59" y="0"/>
                    <a:pt x="58" y="0"/>
                  </a:cubicBezTo>
                  <a:cubicBezTo>
                    <a:pt x="56" y="0"/>
                    <a:pt x="58" y="1"/>
                    <a:pt x="55" y="6"/>
                  </a:cubicBezTo>
                  <a:cubicBezTo>
                    <a:pt x="53" y="9"/>
                    <a:pt x="53" y="8"/>
                    <a:pt x="53" y="9"/>
                  </a:cubicBezTo>
                  <a:cubicBezTo>
                    <a:pt x="52" y="12"/>
                    <a:pt x="52" y="11"/>
                    <a:pt x="52" y="12"/>
                  </a:cubicBezTo>
                  <a:cubicBezTo>
                    <a:pt x="52" y="15"/>
                    <a:pt x="50" y="15"/>
                    <a:pt x="50" y="14"/>
                  </a:cubicBezTo>
                  <a:cubicBezTo>
                    <a:pt x="49" y="14"/>
                    <a:pt x="47" y="15"/>
                    <a:pt x="47" y="15"/>
                  </a:cubicBezTo>
                  <a:cubicBezTo>
                    <a:pt x="47" y="17"/>
                    <a:pt x="50" y="17"/>
                    <a:pt x="49" y="20"/>
                  </a:cubicBezTo>
                  <a:cubicBezTo>
                    <a:pt x="45" y="22"/>
                    <a:pt x="47" y="18"/>
                    <a:pt x="45" y="20"/>
                  </a:cubicBezTo>
                  <a:cubicBezTo>
                    <a:pt x="47" y="23"/>
                    <a:pt x="45" y="22"/>
                    <a:pt x="47" y="25"/>
                  </a:cubicBezTo>
                  <a:cubicBezTo>
                    <a:pt x="47" y="28"/>
                    <a:pt x="47" y="26"/>
                    <a:pt x="45" y="26"/>
                  </a:cubicBezTo>
                  <a:cubicBezTo>
                    <a:pt x="44" y="26"/>
                    <a:pt x="44" y="25"/>
                    <a:pt x="44" y="22"/>
                  </a:cubicBezTo>
                  <a:cubicBezTo>
                    <a:pt x="44" y="20"/>
                    <a:pt x="44" y="20"/>
                    <a:pt x="44" y="20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1" name="Freeform 214"/>
            <p:cNvSpPr>
              <a:spLocks/>
            </p:cNvSpPr>
            <p:nvPr/>
          </p:nvSpPr>
          <p:spPr bwMode="auto">
            <a:xfrm>
              <a:off x="4454" y="2976"/>
              <a:ext cx="19" cy="2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8" y="2"/>
                </a:cxn>
              </a:cxnLst>
              <a:rect l="0" t="0" r="r" b="b"/>
              <a:pathLst>
                <a:path w="10" h="12">
                  <a:moveTo>
                    <a:pt x="8" y="2"/>
                  </a:moveTo>
                  <a:cubicBezTo>
                    <a:pt x="10" y="0"/>
                    <a:pt x="8" y="0"/>
                    <a:pt x="8" y="2"/>
                  </a:cubicBezTo>
                  <a:cubicBezTo>
                    <a:pt x="7" y="2"/>
                    <a:pt x="4" y="5"/>
                    <a:pt x="0" y="5"/>
                  </a:cubicBezTo>
                  <a:cubicBezTo>
                    <a:pt x="4" y="7"/>
                    <a:pt x="2" y="10"/>
                    <a:pt x="4" y="8"/>
                  </a:cubicBezTo>
                  <a:cubicBezTo>
                    <a:pt x="5" y="8"/>
                    <a:pt x="4" y="12"/>
                    <a:pt x="5" y="12"/>
                  </a:cubicBezTo>
                  <a:cubicBezTo>
                    <a:pt x="7" y="12"/>
                    <a:pt x="8" y="7"/>
                    <a:pt x="7" y="7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4"/>
                    <a:pt x="8" y="4"/>
                    <a:pt x="8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2" name="Freeform 215"/>
            <p:cNvSpPr>
              <a:spLocks/>
            </p:cNvSpPr>
            <p:nvPr/>
          </p:nvSpPr>
          <p:spPr bwMode="auto">
            <a:xfrm>
              <a:off x="4470" y="2980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1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3" name="Freeform 216"/>
            <p:cNvSpPr>
              <a:spLocks noEditPoints="1"/>
            </p:cNvSpPr>
            <p:nvPr/>
          </p:nvSpPr>
          <p:spPr bwMode="auto">
            <a:xfrm>
              <a:off x="4857" y="3099"/>
              <a:ext cx="245" cy="195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5" y="37"/>
                </a:cxn>
                <a:cxn ang="0">
                  <a:pos x="56" y="45"/>
                </a:cxn>
                <a:cxn ang="0">
                  <a:pos x="53" y="54"/>
                </a:cxn>
                <a:cxn ang="0">
                  <a:pos x="70" y="76"/>
                </a:cxn>
                <a:cxn ang="0">
                  <a:pos x="80" y="87"/>
                </a:cxn>
                <a:cxn ang="0">
                  <a:pos x="68" y="87"/>
                </a:cxn>
                <a:cxn ang="0">
                  <a:pos x="41" y="65"/>
                </a:cxn>
                <a:cxn ang="0">
                  <a:pos x="29" y="60"/>
                </a:cxn>
                <a:cxn ang="0">
                  <a:pos x="24" y="70"/>
                </a:cxn>
                <a:cxn ang="0">
                  <a:pos x="17" y="77"/>
                </a:cxn>
                <a:cxn ang="0">
                  <a:pos x="0" y="68"/>
                </a:cxn>
                <a:cxn ang="0">
                  <a:pos x="68" y="46"/>
                </a:cxn>
                <a:cxn ang="0">
                  <a:pos x="90" y="43"/>
                </a:cxn>
                <a:cxn ang="0">
                  <a:pos x="94" y="36"/>
                </a:cxn>
                <a:cxn ang="0">
                  <a:pos x="91" y="28"/>
                </a:cxn>
                <a:cxn ang="0">
                  <a:pos x="82" y="40"/>
                </a:cxn>
                <a:cxn ang="0">
                  <a:pos x="79" y="37"/>
                </a:cxn>
                <a:cxn ang="0">
                  <a:pos x="65" y="42"/>
                </a:cxn>
                <a:cxn ang="0">
                  <a:pos x="55" y="9"/>
                </a:cxn>
                <a:cxn ang="0">
                  <a:pos x="50" y="8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97" y="26"/>
                </a:cxn>
                <a:cxn ang="0">
                  <a:pos x="100" y="25"/>
                </a:cxn>
                <a:cxn ang="0">
                  <a:pos x="85" y="14"/>
                </a:cxn>
                <a:cxn ang="0">
                  <a:pos x="74" y="1"/>
                </a:cxn>
                <a:cxn ang="0">
                  <a:pos x="74" y="1"/>
                </a:cxn>
                <a:cxn ang="0">
                  <a:pos x="117" y="42"/>
                </a:cxn>
                <a:cxn ang="0">
                  <a:pos x="115" y="43"/>
                </a:cxn>
                <a:cxn ang="0">
                  <a:pos x="125" y="54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56" y="40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99" y="76"/>
                </a:cxn>
                <a:cxn ang="0">
                  <a:pos x="102" y="76"/>
                </a:cxn>
                <a:cxn ang="0">
                  <a:pos x="108" y="101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85" y="81"/>
                </a:cxn>
                <a:cxn ang="0">
                  <a:pos x="82" y="82"/>
                </a:cxn>
                <a:cxn ang="0">
                  <a:pos x="88" y="87"/>
                </a:cxn>
                <a:cxn ang="0">
                  <a:pos x="85" y="84"/>
                </a:cxn>
              </a:cxnLst>
              <a:rect l="0" t="0" r="r" b="b"/>
              <a:pathLst>
                <a:path w="126" h="101">
                  <a:moveTo>
                    <a:pt x="0" y="11"/>
                  </a:moveTo>
                  <a:cubicBezTo>
                    <a:pt x="6" y="9"/>
                    <a:pt x="17" y="18"/>
                    <a:pt x="22" y="20"/>
                  </a:cubicBezTo>
                  <a:cubicBezTo>
                    <a:pt x="29" y="21"/>
                    <a:pt x="29" y="25"/>
                    <a:pt x="32" y="25"/>
                  </a:cubicBezTo>
                  <a:cubicBezTo>
                    <a:pt x="35" y="25"/>
                    <a:pt x="45" y="34"/>
                    <a:pt x="45" y="37"/>
                  </a:cubicBezTo>
                  <a:cubicBezTo>
                    <a:pt x="44" y="40"/>
                    <a:pt x="42" y="40"/>
                    <a:pt x="48" y="42"/>
                  </a:cubicBezTo>
                  <a:cubicBezTo>
                    <a:pt x="53" y="43"/>
                    <a:pt x="52" y="46"/>
                    <a:pt x="56" y="45"/>
                  </a:cubicBezTo>
                  <a:cubicBezTo>
                    <a:pt x="59" y="45"/>
                    <a:pt x="62" y="51"/>
                    <a:pt x="61" y="53"/>
                  </a:cubicBezTo>
                  <a:cubicBezTo>
                    <a:pt x="59" y="54"/>
                    <a:pt x="56" y="53"/>
                    <a:pt x="53" y="54"/>
                  </a:cubicBezTo>
                  <a:cubicBezTo>
                    <a:pt x="52" y="54"/>
                    <a:pt x="59" y="64"/>
                    <a:pt x="62" y="65"/>
                  </a:cubicBezTo>
                  <a:cubicBezTo>
                    <a:pt x="65" y="67"/>
                    <a:pt x="64" y="77"/>
                    <a:pt x="70" y="76"/>
                  </a:cubicBezTo>
                  <a:cubicBezTo>
                    <a:pt x="77" y="73"/>
                    <a:pt x="67" y="81"/>
                    <a:pt x="74" y="81"/>
                  </a:cubicBezTo>
                  <a:cubicBezTo>
                    <a:pt x="82" y="81"/>
                    <a:pt x="70" y="84"/>
                    <a:pt x="80" y="87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76" y="91"/>
                    <a:pt x="79" y="90"/>
                    <a:pt x="68" y="87"/>
                  </a:cubicBezTo>
                  <a:cubicBezTo>
                    <a:pt x="58" y="85"/>
                    <a:pt x="59" y="85"/>
                    <a:pt x="53" y="77"/>
                  </a:cubicBezTo>
                  <a:cubicBezTo>
                    <a:pt x="47" y="70"/>
                    <a:pt x="48" y="65"/>
                    <a:pt x="41" y="65"/>
                  </a:cubicBezTo>
                  <a:cubicBezTo>
                    <a:pt x="35" y="64"/>
                    <a:pt x="39" y="60"/>
                    <a:pt x="33" y="64"/>
                  </a:cubicBezTo>
                  <a:cubicBezTo>
                    <a:pt x="30" y="64"/>
                    <a:pt x="30" y="64"/>
                    <a:pt x="29" y="60"/>
                  </a:cubicBezTo>
                  <a:cubicBezTo>
                    <a:pt x="30" y="68"/>
                    <a:pt x="27" y="64"/>
                    <a:pt x="27" y="67"/>
                  </a:cubicBezTo>
                  <a:cubicBezTo>
                    <a:pt x="27" y="70"/>
                    <a:pt x="20" y="68"/>
                    <a:pt x="24" y="70"/>
                  </a:cubicBezTo>
                  <a:cubicBezTo>
                    <a:pt x="26" y="71"/>
                    <a:pt x="27" y="76"/>
                    <a:pt x="24" y="76"/>
                  </a:cubicBezTo>
                  <a:cubicBezTo>
                    <a:pt x="22" y="76"/>
                    <a:pt x="21" y="81"/>
                    <a:pt x="17" y="77"/>
                  </a:cubicBezTo>
                  <a:cubicBezTo>
                    <a:pt x="13" y="76"/>
                    <a:pt x="7" y="79"/>
                    <a:pt x="6" y="77"/>
                  </a:cubicBezTo>
                  <a:cubicBezTo>
                    <a:pt x="4" y="74"/>
                    <a:pt x="4" y="71"/>
                    <a:pt x="0" y="6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68" y="46"/>
                  </a:moveTo>
                  <a:cubicBezTo>
                    <a:pt x="73" y="49"/>
                    <a:pt x="71" y="45"/>
                    <a:pt x="74" y="48"/>
                  </a:cubicBezTo>
                  <a:cubicBezTo>
                    <a:pt x="77" y="51"/>
                    <a:pt x="88" y="46"/>
                    <a:pt x="90" y="43"/>
                  </a:cubicBezTo>
                  <a:cubicBezTo>
                    <a:pt x="91" y="40"/>
                    <a:pt x="91" y="43"/>
                    <a:pt x="94" y="42"/>
                  </a:cubicBezTo>
                  <a:cubicBezTo>
                    <a:pt x="97" y="39"/>
                    <a:pt x="93" y="36"/>
                    <a:pt x="94" y="36"/>
                  </a:cubicBezTo>
                  <a:cubicBezTo>
                    <a:pt x="97" y="36"/>
                    <a:pt x="99" y="31"/>
                    <a:pt x="97" y="29"/>
                  </a:cubicBezTo>
                  <a:cubicBezTo>
                    <a:pt x="96" y="28"/>
                    <a:pt x="94" y="28"/>
                    <a:pt x="91" y="28"/>
                  </a:cubicBezTo>
                  <a:cubicBezTo>
                    <a:pt x="88" y="28"/>
                    <a:pt x="94" y="37"/>
                    <a:pt x="90" y="36"/>
                  </a:cubicBezTo>
                  <a:cubicBezTo>
                    <a:pt x="87" y="34"/>
                    <a:pt x="87" y="43"/>
                    <a:pt x="82" y="40"/>
                  </a:cubicBezTo>
                  <a:cubicBezTo>
                    <a:pt x="80" y="39"/>
                    <a:pt x="80" y="43"/>
                    <a:pt x="79" y="40"/>
                  </a:cubicBezTo>
                  <a:cubicBezTo>
                    <a:pt x="77" y="37"/>
                    <a:pt x="80" y="37"/>
                    <a:pt x="79" y="37"/>
                  </a:cubicBezTo>
                  <a:cubicBezTo>
                    <a:pt x="79" y="36"/>
                    <a:pt x="77" y="36"/>
                    <a:pt x="77" y="40"/>
                  </a:cubicBezTo>
                  <a:cubicBezTo>
                    <a:pt x="77" y="43"/>
                    <a:pt x="65" y="39"/>
                    <a:pt x="65" y="42"/>
                  </a:cubicBezTo>
                  <a:cubicBezTo>
                    <a:pt x="65" y="45"/>
                    <a:pt x="67" y="43"/>
                    <a:pt x="68" y="46"/>
                  </a:cubicBezTo>
                  <a:close/>
                  <a:moveTo>
                    <a:pt x="55" y="9"/>
                  </a:moveTo>
                  <a:cubicBezTo>
                    <a:pt x="58" y="9"/>
                    <a:pt x="58" y="8"/>
                    <a:pt x="56" y="6"/>
                  </a:cubicBezTo>
                  <a:cubicBezTo>
                    <a:pt x="55" y="6"/>
                    <a:pt x="50" y="6"/>
                    <a:pt x="50" y="8"/>
                  </a:cubicBezTo>
                  <a:cubicBezTo>
                    <a:pt x="50" y="11"/>
                    <a:pt x="52" y="9"/>
                    <a:pt x="55" y="9"/>
                  </a:cubicBezTo>
                  <a:close/>
                  <a:moveTo>
                    <a:pt x="79" y="11"/>
                  </a:moveTo>
                  <a:cubicBezTo>
                    <a:pt x="79" y="9"/>
                    <a:pt x="84" y="12"/>
                    <a:pt x="82" y="12"/>
                  </a:cubicBezTo>
                  <a:cubicBezTo>
                    <a:pt x="80" y="14"/>
                    <a:pt x="77" y="12"/>
                    <a:pt x="79" y="11"/>
                  </a:cubicBezTo>
                  <a:close/>
                  <a:moveTo>
                    <a:pt x="91" y="18"/>
                  </a:moveTo>
                  <a:cubicBezTo>
                    <a:pt x="91" y="20"/>
                    <a:pt x="96" y="21"/>
                    <a:pt x="97" y="26"/>
                  </a:cubicBezTo>
                  <a:cubicBezTo>
                    <a:pt x="100" y="29"/>
                    <a:pt x="99" y="29"/>
                    <a:pt x="100" y="34"/>
                  </a:cubicBezTo>
                  <a:cubicBezTo>
                    <a:pt x="102" y="37"/>
                    <a:pt x="105" y="28"/>
                    <a:pt x="100" y="25"/>
                  </a:cubicBezTo>
                  <a:cubicBezTo>
                    <a:pt x="96" y="23"/>
                    <a:pt x="96" y="20"/>
                    <a:pt x="93" y="18"/>
                  </a:cubicBezTo>
                  <a:cubicBezTo>
                    <a:pt x="87" y="15"/>
                    <a:pt x="85" y="11"/>
                    <a:pt x="85" y="14"/>
                  </a:cubicBezTo>
                  <a:cubicBezTo>
                    <a:pt x="80" y="15"/>
                    <a:pt x="87" y="14"/>
                    <a:pt x="91" y="18"/>
                  </a:cubicBezTo>
                  <a:close/>
                  <a:moveTo>
                    <a:pt x="74" y="1"/>
                  </a:moveTo>
                  <a:cubicBezTo>
                    <a:pt x="76" y="0"/>
                    <a:pt x="77" y="3"/>
                    <a:pt x="76" y="3"/>
                  </a:cubicBezTo>
                  <a:cubicBezTo>
                    <a:pt x="74" y="3"/>
                    <a:pt x="74" y="3"/>
                    <a:pt x="74" y="1"/>
                  </a:cubicBezTo>
                  <a:close/>
                  <a:moveTo>
                    <a:pt x="123" y="48"/>
                  </a:moveTo>
                  <a:cubicBezTo>
                    <a:pt x="120" y="46"/>
                    <a:pt x="120" y="42"/>
                    <a:pt x="117" y="42"/>
                  </a:cubicBezTo>
                  <a:cubicBezTo>
                    <a:pt x="115" y="40"/>
                    <a:pt x="115" y="34"/>
                    <a:pt x="114" y="37"/>
                  </a:cubicBezTo>
                  <a:cubicBezTo>
                    <a:pt x="112" y="39"/>
                    <a:pt x="115" y="39"/>
                    <a:pt x="115" y="43"/>
                  </a:cubicBezTo>
                  <a:cubicBezTo>
                    <a:pt x="114" y="46"/>
                    <a:pt x="119" y="48"/>
                    <a:pt x="120" y="51"/>
                  </a:cubicBezTo>
                  <a:cubicBezTo>
                    <a:pt x="120" y="54"/>
                    <a:pt x="122" y="54"/>
                    <a:pt x="125" y="54"/>
                  </a:cubicBezTo>
                  <a:cubicBezTo>
                    <a:pt x="126" y="53"/>
                    <a:pt x="125" y="48"/>
                    <a:pt x="123" y="48"/>
                  </a:cubicBezTo>
                  <a:close/>
                  <a:moveTo>
                    <a:pt x="61" y="43"/>
                  </a:moveTo>
                  <a:cubicBezTo>
                    <a:pt x="59" y="42"/>
                    <a:pt x="61" y="39"/>
                    <a:pt x="62" y="42"/>
                  </a:cubicBezTo>
                  <a:cubicBezTo>
                    <a:pt x="64" y="43"/>
                    <a:pt x="62" y="45"/>
                    <a:pt x="61" y="43"/>
                  </a:cubicBezTo>
                  <a:close/>
                  <a:moveTo>
                    <a:pt x="55" y="39"/>
                  </a:moveTo>
                  <a:cubicBezTo>
                    <a:pt x="55" y="37"/>
                    <a:pt x="58" y="40"/>
                    <a:pt x="56" y="40"/>
                  </a:cubicBezTo>
                  <a:cubicBezTo>
                    <a:pt x="56" y="42"/>
                    <a:pt x="53" y="40"/>
                    <a:pt x="55" y="39"/>
                  </a:cubicBezTo>
                  <a:close/>
                  <a:moveTo>
                    <a:pt x="47" y="31"/>
                  </a:moveTo>
                  <a:cubicBezTo>
                    <a:pt x="48" y="32"/>
                    <a:pt x="47" y="36"/>
                    <a:pt x="45" y="34"/>
                  </a:cubicBezTo>
                  <a:cubicBezTo>
                    <a:pt x="44" y="32"/>
                    <a:pt x="45" y="31"/>
                    <a:pt x="47" y="31"/>
                  </a:cubicBezTo>
                  <a:close/>
                  <a:moveTo>
                    <a:pt x="102" y="76"/>
                  </a:moveTo>
                  <a:cubicBezTo>
                    <a:pt x="100" y="74"/>
                    <a:pt x="97" y="74"/>
                    <a:pt x="99" y="76"/>
                  </a:cubicBezTo>
                  <a:cubicBezTo>
                    <a:pt x="100" y="76"/>
                    <a:pt x="99" y="77"/>
                    <a:pt x="100" y="77"/>
                  </a:cubicBezTo>
                  <a:cubicBezTo>
                    <a:pt x="102" y="77"/>
                    <a:pt x="103" y="77"/>
                    <a:pt x="102" y="76"/>
                  </a:cubicBezTo>
                  <a:close/>
                  <a:moveTo>
                    <a:pt x="103" y="99"/>
                  </a:moveTo>
                  <a:cubicBezTo>
                    <a:pt x="102" y="96"/>
                    <a:pt x="106" y="99"/>
                    <a:pt x="108" y="101"/>
                  </a:cubicBezTo>
                  <a:cubicBezTo>
                    <a:pt x="103" y="99"/>
                    <a:pt x="103" y="99"/>
                    <a:pt x="103" y="99"/>
                  </a:cubicBezTo>
                  <a:close/>
                  <a:moveTo>
                    <a:pt x="79" y="79"/>
                  </a:moveTo>
                  <a:cubicBezTo>
                    <a:pt x="77" y="77"/>
                    <a:pt x="79" y="76"/>
                    <a:pt x="80" y="77"/>
                  </a:cubicBezTo>
                  <a:cubicBezTo>
                    <a:pt x="82" y="79"/>
                    <a:pt x="80" y="82"/>
                    <a:pt x="79" y="79"/>
                  </a:cubicBezTo>
                  <a:close/>
                  <a:moveTo>
                    <a:pt x="82" y="82"/>
                  </a:moveTo>
                  <a:cubicBezTo>
                    <a:pt x="84" y="82"/>
                    <a:pt x="85" y="82"/>
                    <a:pt x="85" y="81"/>
                  </a:cubicBezTo>
                  <a:cubicBezTo>
                    <a:pt x="85" y="79"/>
                    <a:pt x="82" y="77"/>
                    <a:pt x="82" y="79"/>
                  </a:cubicBezTo>
                  <a:cubicBezTo>
                    <a:pt x="82" y="81"/>
                    <a:pt x="80" y="82"/>
                    <a:pt x="82" y="82"/>
                  </a:cubicBezTo>
                  <a:close/>
                  <a:moveTo>
                    <a:pt x="85" y="84"/>
                  </a:moveTo>
                  <a:cubicBezTo>
                    <a:pt x="85" y="85"/>
                    <a:pt x="87" y="88"/>
                    <a:pt x="88" y="87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5"/>
                    <a:pt x="85" y="82"/>
                    <a:pt x="85" y="84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4" name="Freeform 217"/>
            <p:cNvSpPr>
              <a:spLocks noEditPoints="1"/>
            </p:cNvSpPr>
            <p:nvPr/>
          </p:nvSpPr>
          <p:spPr bwMode="auto">
            <a:xfrm>
              <a:off x="5096" y="3197"/>
              <a:ext cx="103" cy="10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3" y="13"/>
                </a:cxn>
                <a:cxn ang="0">
                  <a:pos x="32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3" y="13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2" y="23"/>
                </a:cxn>
                <a:cxn ang="0">
                  <a:pos x="39" y="17"/>
                </a:cxn>
                <a:cxn ang="0">
                  <a:pos x="39" y="25"/>
                </a:cxn>
                <a:cxn ang="0">
                  <a:pos x="42" y="28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38" y="28"/>
                </a:cxn>
                <a:cxn ang="0">
                  <a:pos x="33" y="28"/>
                </a:cxn>
                <a:cxn ang="0">
                  <a:pos x="30" y="30"/>
                </a:cxn>
                <a:cxn ang="0">
                  <a:pos x="35" y="33"/>
                </a:cxn>
                <a:cxn ang="0">
                  <a:pos x="46" y="39"/>
                </a:cxn>
                <a:cxn ang="0">
                  <a:pos x="52" y="42"/>
                </a:cxn>
                <a:cxn ang="0">
                  <a:pos x="50" y="39"/>
                </a:cxn>
                <a:cxn ang="0">
                  <a:pos x="44" y="36"/>
                </a:cxn>
                <a:cxn ang="0">
                  <a:pos x="46" y="39"/>
                </a:cxn>
                <a:cxn ang="0">
                  <a:pos x="33" y="48"/>
                </a:cxn>
                <a:cxn ang="0">
                  <a:pos x="39" y="51"/>
                </a:cxn>
                <a:cxn ang="0">
                  <a:pos x="33" y="48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7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1" y="13"/>
                </a:cxn>
                <a:cxn ang="0">
                  <a:pos x="6" y="11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3" h="53">
                  <a:moveTo>
                    <a:pt x="6" y="0"/>
                  </a:moveTo>
                  <a:cubicBezTo>
                    <a:pt x="11" y="3"/>
                    <a:pt x="11" y="3"/>
                    <a:pt x="12" y="5"/>
                  </a:cubicBezTo>
                  <a:cubicBezTo>
                    <a:pt x="12" y="8"/>
                    <a:pt x="17" y="8"/>
                    <a:pt x="14" y="8"/>
                  </a:cubicBezTo>
                  <a:cubicBezTo>
                    <a:pt x="12" y="10"/>
                    <a:pt x="9" y="7"/>
                    <a:pt x="9" y="5"/>
                  </a:cubicBezTo>
                  <a:cubicBezTo>
                    <a:pt x="8" y="3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23" y="13"/>
                  </a:moveTo>
                  <a:cubicBezTo>
                    <a:pt x="23" y="14"/>
                    <a:pt x="30" y="17"/>
                    <a:pt x="32" y="19"/>
                  </a:cubicBezTo>
                  <a:cubicBezTo>
                    <a:pt x="35" y="22"/>
                    <a:pt x="32" y="16"/>
                    <a:pt x="29" y="14"/>
                  </a:cubicBezTo>
                  <a:cubicBezTo>
                    <a:pt x="26" y="13"/>
                    <a:pt x="27" y="11"/>
                    <a:pt x="24" y="11"/>
                  </a:cubicBezTo>
                  <a:cubicBezTo>
                    <a:pt x="23" y="10"/>
                    <a:pt x="23" y="10"/>
                    <a:pt x="23" y="13"/>
                  </a:cubicBezTo>
                  <a:close/>
                  <a:moveTo>
                    <a:pt x="42" y="28"/>
                  </a:moveTo>
                  <a:cubicBezTo>
                    <a:pt x="44" y="31"/>
                    <a:pt x="47" y="31"/>
                    <a:pt x="44" y="28"/>
                  </a:cubicBezTo>
                  <a:cubicBezTo>
                    <a:pt x="44" y="27"/>
                    <a:pt x="46" y="27"/>
                    <a:pt x="42" y="23"/>
                  </a:cubicBezTo>
                  <a:cubicBezTo>
                    <a:pt x="41" y="22"/>
                    <a:pt x="42" y="19"/>
                    <a:pt x="39" y="17"/>
                  </a:cubicBezTo>
                  <a:cubicBezTo>
                    <a:pt x="36" y="17"/>
                    <a:pt x="39" y="19"/>
                    <a:pt x="39" y="25"/>
                  </a:cubicBezTo>
                  <a:cubicBezTo>
                    <a:pt x="41" y="27"/>
                    <a:pt x="41" y="27"/>
                    <a:pt x="42" y="28"/>
                  </a:cubicBezTo>
                  <a:close/>
                  <a:moveTo>
                    <a:pt x="35" y="33"/>
                  </a:moveTo>
                  <a:cubicBezTo>
                    <a:pt x="38" y="31"/>
                    <a:pt x="36" y="33"/>
                    <a:pt x="39" y="33"/>
                  </a:cubicBezTo>
                  <a:cubicBezTo>
                    <a:pt x="42" y="34"/>
                    <a:pt x="39" y="31"/>
                    <a:pt x="38" y="28"/>
                  </a:cubicBezTo>
                  <a:cubicBezTo>
                    <a:pt x="36" y="27"/>
                    <a:pt x="35" y="30"/>
                    <a:pt x="33" y="28"/>
                  </a:cubicBezTo>
                  <a:cubicBezTo>
                    <a:pt x="32" y="27"/>
                    <a:pt x="30" y="27"/>
                    <a:pt x="30" y="30"/>
                  </a:cubicBezTo>
                  <a:cubicBezTo>
                    <a:pt x="30" y="31"/>
                    <a:pt x="33" y="33"/>
                    <a:pt x="35" y="33"/>
                  </a:cubicBezTo>
                  <a:close/>
                  <a:moveTo>
                    <a:pt x="46" y="39"/>
                  </a:moveTo>
                  <a:cubicBezTo>
                    <a:pt x="46" y="40"/>
                    <a:pt x="50" y="42"/>
                    <a:pt x="52" y="42"/>
                  </a:cubicBezTo>
                  <a:cubicBezTo>
                    <a:pt x="53" y="42"/>
                    <a:pt x="52" y="39"/>
                    <a:pt x="50" y="39"/>
                  </a:cubicBezTo>
                  <a:cubicBezTo>
                    <a:pt x="49" y="39"/>
                    <a:pt x="46" y="36"/>
                    <a:pt x="44" y="36"/>
                  </a:cubicBezTo>
                  <a:cubicBezTo>
                    <a:pt x="42" y="37"/>
                    <a:pt x="46" y="37"/>
                    <a:pt x="46" y="39"/>
                  </a:cubicBezTo>
                  <a:close/>
                  <a:moveTo>
                    <a:pt x="33" y="48"/>
                  </a:moveTo>
                  <a:cubicBezTo>
                    <a:pt x="35" y="47"/>
                    <a:pt x="39" y="51"/>
                    <a:pt x="39" y="51"/>
                  </a:cubicBezTo>
                  <a:cubicBezTo>
                    <a:pt x="38" y="53"/>
                    <a:pt x="33" y="50"/>
                    <a:pt x="33" y="48"/>
                  </a:cubicBezTo>
                  <a:close/>
                  <a:moveTo>
                    <a:pt x="17" y="17"/>
                  </a:moveTo>
                  <a:cubicBezTo>
                    <a:pt x="15" y="16"/>
                    <a:pt x="17" y="14"/>
                    <a:pt x="15" y="14"/>
                  </a:cubicBezTo>
                  <a:cubicBezTo>
                    <a:pt x="14" y="13"/>
                    <a:pt x="12" y="19"/>
                    <a:pt x="14" y="17"/>
                  </a:cubicBezTo>
                  <a:cubicBezTo>
                    <a:pt x="15" y="17"/>
                    <a:pt x="15" y="17"/>
                    <a:pt x="17" y="20"/>
                  </a:cubicBezTo>
                  <a:cubicBezTo>
                    <a:pt x="17" y="20"/>
                    <a:pt x="18" y="19"/>
                    <a:pt x="17" y="17"/>
                  </a:cubicBezTo>
                  <a:close/>
                  <a:moveTo>
                    <a:pt x="11" y="13"/>
                  </a:moveTo>
                  <a:cubicBezTo>
                    <a:pt x="11" y="11"/>
                    <a:pt x="12" y="14"/>
                    <a:pt x="12" y="16"/>
                  </a:cubicBezTo>
                  <a:cubicBezTo>
                    <a:pt x="11" y="17"/>
                    <a:pt x="9" y="14"/>
                    <a:pt x="11" y="13"/>
                  </a:cubicBezTo>
                  <a:close/>
                  <a:moveTo>
                    <a:pt x="6" y="11"/>
                  </a:moveTo>
                  <a:cubicBezTo>
                    <a:pt x="6" y="10"/>
                    <a:pt x="11" y="11"/>
                    <a:pt x="9" y="13"/>
                  </a:cubicBezTo>
                  <a:cubicBezTo>
                    <a:pt x="8" y="14"/>
                    <a:pt x="6" y="11"/>
                    <a:pt x="6" y="11"/>
                  </a:cubicBezTo>
                  <a:close/>
                  <a:moveTo>
                    <a:pt x="20" y="22"/>
                  </a:moveTo>
                  <a:cubicBezTo>
                    <a:pt x="18" y="22"/>
                    <a:pt x="17" y="22"/>
                    <a:pt x="18" y="20"/>
                  </a:cubicBezTo>
                  <a:cubicBezTo>
                    <a:pt x="18" y="19"/>
                    <a:pt x="20" y="20"/>
                    <a:pt x="20" y="22"/>
                  </a:cubicBezTo>
                  <a:close/>
                  <a:moveTo>
                    <a:pt x="0" y="5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2" y="7"/>
                    <a:pt x="0" y="7"/>
                    <a:pt x="0" y="5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5" name="Freeform 218"/>
            <p:cNvSpPr>
              <a:spLocks noEditPoints="1"/>
            </p:cNvSpPr>
            <p:nvPr/>
          </p:nvSpPr>
          <p:spPr bwMode="auto">
            <a:xfrm>
              <a:off x="5261" y="3351"/>
              <a:ext cx="48" cy="101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8" y="16"/>
                </a:cxn>
                <a:cxn ang="0">
                  <a:pos x="11" y="1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14" y="30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5" y="22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11" y="10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20" y="41"/>
                </a:cxn>
                <a:cxn ang="0">
                  <a:pos x="23" y="44"/>
                </a:cxn>
                <a:cxn ang="0">
                  <a:pos x="20" y="41"/>
                </a:cxn>
                <a:cxn ang="0">
                  <a:pos x="23" y="49"/>
                </a:cxn>
                <a:cxn ang="0">
                  <a:pos x="25" y="52"/>
                </a:cxn>
                <a:cxn ang="0">
                  <a:pos x="23" y="49"/>
                </a:cxn>
              </a:cxnLst>
              <a:rect l="0" t="0" r="r" b="b"/>
              <a:pathLst>
                <a:path w="25" h="52">
                  <a:moveTo>
                    <a:pt x="5" y="11"/>
                  </a:moveTo>
                  <a:cubicBezTo>
                    <a:pt x="2" y="11"/>
                    <a:pt x="3" y="11"/>
                    <a:pt x="2" y="8"/>
                  </a:cubicBezTo>
                  <a:cubicBezTo>
                    <a:pt x="0" y="7"/>
                    <a:pt x="2" y="7"/>
                    <a:pt x="2" y="3"/>
                  </a:cubicBezTo>
                  <a:cubicBezTo>
                    <a:pt x="0" y="0"/>
                    <a:pt x="2" y="0"/>
                    <a:pt x="3" y="3"/>
                  </a:cubicBezTo>
                  <a:cubicBezTo>
                    <a:pt x="3" y="8"/>
                    <a:pt x="5" y="2"/>
                    <a:pt x="5" y="5"/>
                  </a:cubicBezTo>
                  <a:cubicBezTo>
                    <a:pt x="6" y="8"/>
                    <a:pt x="8" y="10"/>
                    <a:pt x="5" y="11"/>
                  </a:cubicBezTo>
                  <a:close/>
                  <a:moveTo>
                    <a:pt x="8" y="16"/>
                  </a:moveTo>
                  <a:cubicBezTo>
                    <a:pt x="9" y="18"/>
                    <a:pt x="8" y="21"/>
                    <a:pt x="11" y="19"/>
                  </a:cubicBezTo>
                  <a:cubicBezTo>
                    <a:pt x="12" y="19"/>
                    <a:pt x="6" y="11"/>
                    <a:pt x="6" y="14"/>
                  </a:cubicBezTo>
                  <a:cubicBezTo>
                    <a:pt x="6" y="16"/>
                    <a:pt x="5" y="16"/>
                    <a:pt x="8" y="16"/>
                  </a:cubicBezTo>
                  <a:close/>
                  <a:moveTo>
                    <a:pt x="14" y="30"/>
                  </a:moveTo>
                  <a:cubicBezTo>
                    <a:pt x="15" y="28"/>
                    <a:pt x="18" y="33"/>
                    <a:pt x="17" y="33"/>
                  </a:cubicBezTo>
                  <a:cubicBezTo>
                    <a:pt x="15" y="33"/>
                    <a:pt x="14" y="32"/>
                    <a:pt x="14" y="30"/>
                  </a:cubicBezTo>
                  <a:close/>
                  <a:moveTo>
                    <a:pt x="15" y="22"/>
                  </a:moveTo>
                  <a:cubicBezTo>
                    <a:pt x="12" y="22"/>
                    <a:pt x="14" y="19"/>
                    <a:pt x="14" y="21"/>
                  </a:cubicBezTo>
                  <a:cubicBezTo>
                    <a:pt x="15" y="22"/>
                    <a:pt x="15" y="24"/>
                    <a:pt x="15" y="22"/>
                  </a:cubicBezTo>
                  <a:close/>
                  <a:moveTo>
                    <a:pt x="12" y="18"/>
                  </a:moveTo>
                  <a:cubicBezTo>
                    <a:pt x="11" y="16"/>
                    <a:pt x="14" y="14"/>
                    <a:pt x="14" y="16"/>
                  </a:cubicBezTo>
                  <a:cubicBezTo>
                    <a:pt x="15" y="19"/>
                    <a:pt x="12" y="19"/>
                    <a:pt x="12" y="18"/>
                  </a:cubicBezTo>
                  <a:close/>
                  <a:moveTo>
                    <a:pt x="11" y="10"/>
                  </a:moveTo>
                  <a:cubicBezTo>
                    <a:pt x="9" y="8"/>
                    <a:pt x="12" y="7"/>
                    <a:pt x="12" y="7"/>
                  </a:cubicBezTo>
                  <a:cubicBezTo>
                    <a:pt x="14" y="8"/>
                    <a:pt x="11" y="10"/>
                    <a:pt x="11" y="10"/>
                  </a:cubicBezTo>
                  <a:close/>
                  <a:moveTo>
                    <a:pt x="20" y="41"/>
                  </a:moveTo>
                  <a:cubicBezTo>
                    <a:pt x="21" y="39"/>
                    <a:pt x="25" y="44"/>
                    <a:pt x="23" y="44"/>
                  </a:cubicBezTo>
                  <a:cubicBezTo>
                    <a:pt x="21" y="46"/>
                    <a:pt x="20" y="43"/>
                    <a:pt x="20" y="41"/>
                  </a:cubicBezTo>
                  <a:close/>
                  <a:moveTo>
                    <a:pt x="23" y="49"/>
                  </a:moveTo>
                  <a:cubicBezTo>
                    <a:pt x="23" y="47"/>
                    <a:pt x="25" y="52"/>
                    <a:pt x="25" y="52"/>
                  </a:cubicBezTo>
                  <a:cubicBezTo>
                    <a:pt x="23" y="52"/>
                    <a:pt x="21" y="49"/>
                    <a:pt x="23" y="49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6" name="Freeform 219"/>
            <p:cNvSpPr>
              <a:spLocks noEditPoints="1"/>
            </p:cNvSpPr>
            <p:nvPr/>
          </p:nvSpPr>
          <p:spPr bwMode="auto">
            <a:xfrm>
              <a:off x="5218" y="3459"/>
              <a:ext cx="74" cy="45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6" y="13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30" y="6"/>
                </a:cxn>
                <a:cxn ang="0">
                  <a:pos x="16" y="14"/>
                </a:cxn>
                <a:cxn ang="0">
                  <a:pos x="13" y="1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6" y="19"/>
                </a:cxn>
                <a:cxn ang="0">
                  <a:pos x="21" y="22"/>
                </a:cxn>
                <a:cxn ang="0">
                  <a:pos x="21" y="23"/>
                </a:cxn>
                <a:cxn ang="0">
                  <a:pos x="18" y="16"/>
                </a:cxn>
                <a:cxn ang="0">
                  <a:pos x="16" y="14"/>
                </a:cxn>
              </a:cxnLst>
              <a:rect l="0" t="0" r="r" b="b"/>
              <a:pathLst>
                <a:path w="38" h="23">
                  <a:moveTo>
                    <a:pt x="34" y="14"/>
                  </a:moveTo>
                  <a:cubicBezTo>
                    <a:pt x="33" y="13"/>
                    <a:pt x="34" y="11"/>
                    <a:pt x="36" y="13"/>
                  </a:cubicBezTo>
                  <a:cubicBezTo>
                    <a:pt x="38" y="16"/>
                    <a:pt x="34" y="16"/>
                    <a:pt x="34" y="14"/>
                  </a:cubicBezTo>
                  <a:close/>
                  <a:moveTo>
                    <a:pt x="30" y="6"/>
                  </a:moveTo>
                  <a:cubicBezTo>
                    <a:pt x="28" y="5"/>
                    <a:pt x="27" y="5"/>
                    <a:pt x="27" y="6"/>
                  </a:cubicBezTo>
                  <a:cubicBezTo>
                    <a:pt x="28" y="6"/>
                    <a:pt x="25" y="8"/>
                    <a:pt x="28" y="10"/>
                  </a:cubicBezTo>
                  <a:cubicBezTo>
                    <a:pt x="31" y="11"/>
                    <a:pt x="31" y="8"/>
                    <a:pt x="30" y="6"/>
                  </a:cubicBezTo>
                  <a:close/>
                  <a:moveTo>
                    <a:pt x="16" y="14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5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6"/>
                    <a:pt x="14" y="17"/>
                    <a:pt x="16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27" y="23"/>
                    <a:pt x="18" y="16"/>
                  </a:cubicBezTo>
                  <a:cubicBezTo>
                    <a:pt x="18" y="14"/>
                    <a:pt x="16" y="13"/>
                    <a:pt x="16" y="14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7" name="Freeform 220"/>
            <p:cNvSpPr>
              <a:spLocks/>
            </p:cNvSpPr>
            <p:nvPr/>
          </p:nvSpPr>
          <p:spPr bwMode="auto">
            <a:xfrm>
              <a:off x="4243" y="2943"/>
              <a:ext cx="64" cy="111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8" y="8"/>
                </a:cxn>
                <a:cxn ang="0">
                  <a:pos x="26" y="19"/>
                </a:cxn>
                <a:cxn ang="0">
                  <a:pos x="26" y="27"/>
                </a:cxn>
                <a:cxn ang="0">
                  <a:pos x="26" y="32"/>
                </a:cxn>
                <a:cxn ang="0">
                  <a:pos x="27" y="41"/>
                </a:cxn>
                <a:cxn ang="0">
                  <a:pos x="32" y="49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29" y="54"/>
                </a:cxn>
                <a:cxn ang="0">
                  <a:pos x="26" y="54"/>
                </a:cxn>
                <a:cxn ang="0">
                  <a:pos x="17" y="47"/>
                </a:cxn>
                <a:cxn ang="0">
                  <a:pos x="9" y="38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2" y="1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5" y="7"/>
                </a:cxn>
              </a:cxnLst>
              <a:rect l="0" t="0" r="r" b="b"/>
              <a:pathLst>
                <a:path w="33" h="57">
                  <a:moveTo>
                    <a:pt x="15" y="7"/>
                  </a:moveTo>
                  <a:cubicBezTo>
                    <a:pt x="17" y="7"/>
                    <a:pt x="17" y="5"/>
                    <a:pt x="18" y="8"/>
                  </a:cubicBezTo>
                  <a:cubicBezTo>
                    <a:pt x="18" y="11"/>
                    <a:pt x="24" y="14"/>
                    <a:pt x="26" y="19"/>
                  </a:cubicBezTo>
                  <a:cubicBezTo>
                    <a:pt x="27" y="24"/>
                    <a:pt x="26" y="27"/>
                    <a:pt x="26" y="27"/>
                  </a:cubicBezTo>
                  <a:cubicBezTo>
                    <a:pt x="26" y="28"/>
                    <a:pt x="24" y="30"/>
                    <a:pt x="26" y="32"/>
                  </a:cubicBezTo>
                  <a:cubicBezTo>
                    <a:pt x="27" y="33"/>
                    <a:pt x="23" y="38"/>
                    <a:pt x="27" y="41"/>
                  </a:cubicBezTo>
                  <a:cubicBezTo>
                    <a:pt x="30" y="44"/>
                    <a:pt x="29" y="47"/>
                    <a:pt x="32" y="49"/>
                  </a:cubicBezTo>
                  <a:cubicBezTo>
                    <a:pt x="32" y="50"/>
                    <a:pt x="33" y="55"/>
                    <a:pt x="32" y="54"/>
                  </a:cubicBezTo>
                  <a:cubicBezTo>
                    <a:pt x="30" y="54"/>
                    <a:pt x="32" y="54"/>
                    <a:pt x="30" y="52"/>
                  </a:cubicBezTo>
                  <a:cubicBezTo>
                    <a:pt x="29" y="52"/>
                    <a:pt x="30" y="54"/>
                    <a:pt x="29" y="54"/>
                  </a:cubicBezTo>
                  <a:cubicBezTo>
                    <a:pt x="26" y="52"/>
                    <a:pt x="27" y="57"/>
                    <a:pt x="26" y="54"/>
                  </a:cubicBezTo>
                  <a:cubicBezTo>
                    <a:pt x="24" y="50"/>
                    <a:pt x="23" y="54"/>
                    <a:pt x="17" y="47"/>
                  </a:cubicBezTo>
                  <a:cubicBezTo>
                    <a:pt x="9" y="39"/>
                    <a:pt x="8" y="41"/>
                    <a:pt x="9" y="38"/>
                  </a:cubicBezTo>
                  <a:cubicBezTo>
                    <a:pt x="11" y="35"/>
                    <a:pt x="3" y="30"/>
                    <a:pt x="5" y="28"/>
                  </a:cubicBezTo>
                  <a:cubicBezTo>
                    <a:pt x="5" y="27"/>
                    <a:pt x="3" y="28"/>
                    <a:pt x="3" y="24"/>
                  </a:cubicBezTo>
                  <a:cubicBezTo>
                    <a:pt x="3" y="17"/>
                    <a:pt x="0" y="19"/>
                    <a:pt x="2" y="16"/>
                  </a:cubicBezTo>
                  <a:cubicBezTo>
                    <a:pt x="2" y="14"/>
                    <a:pt x="3" y="8"/>
                    <a:pt x="0" y="3"/>
                  </a:cubicBezTo>
                  <a:cubicBezTo>
                    <a:pt x="0" y="0"/>
                    <a:pt x="0" y="0"/>
                    <a:pt x="2" y="2"/>
                  </a:cubicBezTo>
                  <a:cubicBezTo>
                    <a:pt x="3" y="3"/>
                    <a:pt x="5" y="2"/>
                    <a:pt x="5" y="5"/>
                  </a:cubicBezTo>
                  <a:cubicBezTo>
                    <a:pt x="6" y="7"/>
                    <a:pt x="8" y="3"/>
                    <a:pt x="8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3"/>
                    <a:pt x="9" y="7"/>
                    <a:pt x="12" y="10"/>
                  </a:cubicBezTo>
                  <a:cubicBezTo>
                    <a:pt x="14" y="11"/>
                    <a:pt x="14" y="11"/>
                    <a:pt x="15" y="7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8" name="Freeform 221"/>
            <p:cNvSpPr>
              <a:spLocks/>
            </p:cNvSpPr>
            <p:nvPr/>
          </p:nvSpPr>
          <p:spPr bwMode="auto">
            <a:xfrm>
              <a:off x="4295" y="3046"/>
              <a:ext cx="6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39" name="Freeform 222"/>
            <p:cNvSpPr>
              <a:spLocks noEditPoints="1"/>
            </p:cNvSpPr>
            <p:nvPr/>
          </p:nvSpPr>
          <p:spPr bwMode="auto">
            <a:xfrm>
              <a:off x="4163" y="2963"/>
              <a:ext cx="694" cy="318"/>
            </a:xfrm>
            <a:custGeom>
              <a:avLst/>
              <a:gdLst/>
              <a:ahLst/>
              <a:cxnLst>
                <a:cxn ang="0">
                  <a:pos x="306" y="91"/>
                </a:cxn>
                <a:cxn ang="0">
                  <a:pos x="288" y="67"/>
                </a:cxn>
                <a:cxn ang="0">
                  <a:pos x="341" y="73"/>
                </a:cxn>
                <a:cxn ang="0">
                  <a:pos x="157" y="37"/>
                </a:cxn>
                <a:cxn ang="0">
                  <a:pos x="115" y="40"/>
                </a:cxn>
                <a:cxn ang="0">
                  <a:pos x="121" y="87"/>
                </a:cxn>
                <a:cxn ang="0">
                  <a:pos x="167" y="87"/>
                </a:cxn>
                <a:cxn ang="0">
                  <a:pos x="179" y="29"/>
                </a:cxn>
                <a:cxn ang="0">
                  <a:pos x="24" y="35"/>
                </a:cxn>
                <a:cxn ang="0">
                  <a:pos x="71" y="112"/>
                </a:cxn>
                <a:cxn ang="0">
                  <a:pos x="77" y="80"/>
                </a:cxn>
                <a:cxn ang="0">
                  <a:pos x="45" y="37"/>
                </a:cxn>
                <a:cxn ang="0">
                  <a:pos x="4" y="1"/>
                </a:cxn>
                <a:cxn ang="0">
                  <a:pos x="138" y="140"/>
                </a:cxn>
                <a:cxn ang="0">
                  <a:pos x="128" y="122"/>
                </a:cxn>
                <a:cxn ang="0">
                  <a:pos x="85" y="121"/>
                </a:cxn>
                <a:cxn ang="0">
                  <a:pos x="347" y="129"/>
                </a:cxn>
                <a:cxn ang="0">
                  <a:pos x="161" y="124"/>
                </a:cxn>
                <a:cxn ang="0">
                  <a:pos x="166" y="143"/>
                </a:cxn>
                <a:cxn ang="0">
                  <a:pos x="189" y="144"/>
                </a:cxn>
                <a:cxn ang="0">
                  <a:pos x="181" y="141"/>
                </a:cxn>
                <a:cxn ang="0">
                  <a:pos x="195" y="140"/>
                </a:cxn>
                <a:cxn ang="0">
                  <a:pos x="208" y="144"/>
                </a:cxn>
                <a:cxn ang="0">
                  <a:pos x="210" y="141"/>
                </a:cxn>
                <a:cxn ang="0">
                  <a:pos x="222" y="141"/>
                </a:cxn>
                <a:cxn ang="0">
                  <a:pos x="228" y="138"/>
                </a:cxn>
                <a:cxn ang="0">
                  <a:pos x="236" y="136"/>
                </a:cxn>
                <a:cxn ang="0">
                  <a:pos x="195" y="149"/>
                </a:cxn>
                <a:cxn ang="0">
                  <a:pos x="240" y="149"/>
                </a:cxn>
                <a:cxn ang="0">
                  <a:pos x="230" y="149"/>
                </a:cxn>
                <a:cxn ang="0">
                  <a:pos x="205" y="88"/>
                </a:cxn>
                <a:cxn ang="0">
                  <a:pos x="221" y="63"/>
                </a:cxn>
                <a:cxn ang="0">
                  <a:pos x="231" y="48"/>
                </a:cxn>
                <a:cxn ang="0">
                  <a:pos x="193" y="73"/>
                </a:cxn>
                <a:cxn ang="0">
                  <a:pos x="246" y="88"/>
                </a:cxn>
                <a:cxn ang="0">
                  <a:pos x="260" y="90"/>
                </a:cxn>
                <a:cxn ang="0">
                  <a:pos x="262" y="71"/>
                </a:cxn>
                <a:cxn ang="0">
                  <a:pos x="285" y="70"/>
                </a:cxn>
                <a:cxn ang="0">
                  <a:pos x="260" y="54"/>
                </a:cxn>
                <a:cxn ang="0">
                  <a:pos x="257" y="48"/>
                </a:cxn>
                <a:cxn ang="0">
                  <a:pos x="213" y="107"/>
                </a:cxn>
                <a:cxn ang="0">
                  <a:pos x="224" y="101"/>
                </a:cxn>
                <a:cxn ang="0">
                  <a:pos x="225" y="70"/>
                </a:cxn>
                <a:cxn ang="0">
                  <a:pos x="312" y="119"/>
                </a:cxn>
                <a:cxn ang="0">
                  <a:pos x="100" y="88"/>
                </a:cxn>
                <a:cxn ang="0">
                  <a:pos x="90" y="82"/>
                </a:cxn>
                <a:cxn ang="0">
                  <a:pos x="12" y="34"/>
                </a:cxn>
                <a:cxn ang="0">
                  <a:pos x="29" y="67"/>
                </a:cxn>
                <a:cxn ang="0">
                  <a:pos x="74" y="60"/>
                </a:cxn>
                <a:cxn ang="0">
                  <a:pos x="67" y="48"/>
                </a:cxn>
                <a:cxn ang="0">
                  <a:pos x="58" y="43"/>
                </a:cxn>
                <a:cxn ang="0">
                  <a:pos x="62" y="48"/>
                </a:cxn>
                <a:cxn ang="0">
                  <a:pos x="326" y="74"/>
                </a:cxn>
                <a:cxn ang="0">
                  <a:pos x="275" y="135"/>
                </a:cxn>
                <a:cxn ang="0">
                  <a:pos x="260" y="138"/>
                </a:cxn>
                <a:cxn ang="0">
                  <a:pos x="312" y="115"/>
                </a:cxn>
                <a:cxn ang="0">
                  <a:pos x="245" y="76"/>
                </a:cxn>
                <a:cxn ang="0">
                  <a:pos x="265" y="91"/>
                </a:cxn>
                <a:cxn ang="0">
                  <a:pos x="74" y="45"/>
                </a:cxn>
              </a:cxnLst>
              <a:rect l="0" t="0" r="r" b="b"/>
              <a:pathLst>
                <a:path w="358" h="164">
                  <a:moveTo>
                    <a:pt x="358" y="138"/>
                  </a:moveTo>
                  <a:cubicBezTo>
                    <a:pt x="353" y="136"/>
                    <a:pt x="352" y="138"/>
                    <a:pt x="350" y="136"/>
                  </a:cubicBezTo>
                  <a:cubicBezTo>
                    <a:pt x="350" y="135"/>
                    <a:pt x="345" y="140"/>
                    <a:pt x="349" y="133"/>
                  </a:cubicBezTo>
                  <a:cubicBezTo>
                    <a:pt x="352" y="129"/>
                    <a:pt x="345" y="130"/>
                    <a:pt x="345" y="125"/>
                  </a:cubicBezTo>
                  <a:cubicBezTo>
                    <a:pt x="344" y="122"/>
                    <a:pt x="349" y="125"/>
                    <a:pt x="345" y="121"/>
                  </a:cubicBezTo>
                  <a:cubicBezTo>
                    <a:pt x="342" y="118"/>
                    <a:pt x="341" y="110"/>
                    <a:pt x="338" y="107"/>
                  </a:cubicBezTo>
                  <a:cubicBezTo>
                    <a:pt x="333" y="104"/>
                    <a:pt x="330" y="105"/>
                    <a:pt x="327" y="102"/>
                  </a:cubicBezTo>
                  <a:cubicBezTo>
                    <a:pt x="321" y="99"/>
                    <a:pt x="320" y="102"/>
                    <a:pt x="313" y="97"/>
                  </a:cubicBezTo>
                  <a:cubicBezTo>
                    <a:pt x="309" y="93"/>
                    <a:pt x="306" y="94"/>
                    <a:pt x="306" y="91"/>
                  </a:cubicBezTo>
                  <a:cubicBezTo>
                    <a:pt x="307" y="85"/>
                    <a:pt x="306" y="85"/>
                    <a:pt x="304" y="93"/>
                  </a:cubicBezTo>
                  <a:cubicBezTo>
                    <a:pt x="304" y="97"/>
                    <a:pt x="300" y="97"/>
                    <a:pt x="298" y="94"/>
                  </a:cubicBezTo>
                  <a:cubicBezTo>
                    <a:pt x="297" y="91"/>
                    <a:pt x="303" y="93"/>
                    <a:pt x="298" y="88"/>
                  </a:cubicBezTo>
                  <a:cubicBezTo>
                    <a:pt x="294" y="85"/>
                    <a:pt x="294" y="87"/>
                    <a:pt x="292" y="85"/>
                  </a:cubicBezTo>
                  <a:cubicBezTo>
                    <a:pt x="292" y="80"/>
                    <a:pt x="300" y="87"/>
                    <a:pt x="301" y="82"/>
                  </a:cubicBezTo>
                  <a:cubicBezTo>
                    <a:pt x="301" y="79"/>
                    <a:pt x="307" y="84"/>
                    <a:pt x="307" y="80"/>
                  </a:cubicBezTo>
                  <a:cubicBezTo>
                    <a:pt x="307" y="76"/>
                    <a:pt x="295" y="82"/>
                    <a:pt x="294" y="77"/>
                  </a:cubicBezTo>
                  <a:cubicBezTo>
                    <a:pt x="291" y="73"/>
                    <a:pt x="291" y="71"/>
                    <a:pt x="288" y="71"/>
                  </a:cubicBezTo>
                  <a:cubicBezTo>
                    <a:pt x="281" y="71"/>
                    <a:pt x="288" y="68"/>
                    <a:pt x="288" y="67"/>
                  </a:cubicBezTo>
                  <a:cubicBezTo>
                    <a:pt x="286" y="63"/>
                    <a:pt x="289" y="65"/>
                    <a:pt x="292" y="63"/>
                  </a:cubicBezTo>
                  <a:cubicBezTo>
                    <a:pt x="294" y="63"/>
                    <a:pt x="294" y="57"/>
                    <a:pt x="301" y="62"/>
                  </a:cubicBezTo>
                  <a:cubicBezTo>
                    <a:pt x="309" y="67"/>
                    <a:pt x="309" y="62"/>
                    <a:pt x="310" y="67"/>
                  </a:cubicBezTo>
                  <a:cubicBezTo>
                    <a:pt x="312" y="73"/>
                    <a:pt x="309" y="73"/>
                    <a:pt x="310" y="80"/>
                  </a:cubicBezTo>
                  <a:cubicBezTo>
                    <a:pt x="313" y="87"/>
                    <a:pt x="312" y="79"/>
                    <a:pt x="313" y="80"/>
                  </a:cubicBezTo>
                  <a:cubicBezTo>
                    <a:pt x="315" y="84"/>
                    <a:pt x="313" y="88"/>
                    <a:pt x="318" y="90"/>
                  </a:cubicBezTo>
                  <a:cubicBezTo>
                    <a:pt x="321" y="91"/>
                    <a:pt x="327" y="77"/>
                    <a:pt x="329" y="79"/>
                  </a:cubicBezTo>
                  <a:cubicBezTo>
                    <a:pt x="330" y="80"/>
                    <a:pt x="335" y="77"/>
                    <a:pt x="335" y="76"/>
                  </a:cubicBezTo>
                  <a:cubicBezTo>
                    <a:pt x="333" y="74"/>
                    <a:pt x="338" y="71"/>
                    <a:pt x="341" y="73"/>
                  </a:cubicBezTo>
                  <a:cubicBezTo>
                    <a:pt x="344" y="74"/>
                    <a:pt x="353" y="80"/>
                    <a:pt x="358" y="80"/>
                  </a:cubicBezTo>
                  <a:cubicBezTo>
                    <a:pt x="358" y="138"/>
                    <a:pt x="358" y="138"/>
                    <a:pt x="358" y="138"/>
                  </a:cubicBezTo>
                  <a:close/>
                  <a:moveTo>
                    <a:pt x="178" y="17"/>
                  </a:moveTo>
                  <a:cubicBezTo>
                    <a:pt x="175" y="14"/>
                    <a:pt x="176" y="15"/>
                    <a:pt x="173" y="15"/>
                  </a:cubicBezTo>
                  <a:cubicBezTo>
                    <a:pt x="169" y="15"/>
                    <a:pt x="166" y="14"/>
                    <a:pt x="164" y="17"/>
                  </a:cubicBezTo>
                  <a:cubicBezTo>
                    <a:pt x="163" y="20"/>
                    <a:pt x="163" y="23"/>
                    <a:pt x="163" y="26"/>
                  </a:cubicBezTo>
                  <a:cubicBezTo>
                    <a:pt x="163" y="29"/>
                    <a:pt x="160" y="26"/>
                    <a:pt x="160" y="29"/>
                  </a:cubicBezTo>
                  <a:cubicBezTo>
                    <a:pt x="158" y="32"/>
                    <a:pt x="158" y="32"/>
                    <a:pt x="160" y="32"/>
                  </a:cubicBezTo>
                  <a:cubicBezTo>
                    <a:pt x="161" y="34"/>
                    <a:pt x="157" y="34"/>
                    <a:pt x="157" y="37"/>
                  </a:cubicBezTo>
                  <a:cubicBezTo>
                    <a:pt x="157" y="39"/>
                    <a:pt x="157" y="40"/>
                    <a:pt x="155" y="42"/>
                  </a:cubicBezTo>
                  <a:cubicBezTo>
                    <a:pt x="155" y="45"/>
                    <a:pt x="150" y="42"/>
                    <a:pt x="149" y="45"/>
                  </a:cubicBezTo>
                  <a:cubicBezTo>
                    <a:pt x="147" y="46"/>
                    <a:pt x="144" y="45"/>
                    <a:pt x="143" y="43"/>
                  </a:cubicBezTo>
                  <a:cubicBezTo>
                    <a:pt x="141" y="43"/>
                    <a:pt x="144" y="42"/>
                    <a:pt x="140" y="42"/>
                  </a:cubicBezTo>
                  <a:cubicBezTo>
                    <a:pt x="134" y="42"/>
                    <a:pt x="137" y="46"/>
                    <a:pt x="135" y="46"/>
                  </a:cubicBezTo>
                  <a:cubicBezTo>
                    <a:pt x="132" y="46"/>
                    <a:pt x="134" y="49"/>
                    <a:pt x="129" y="48"/>
                  </a:cubicBezTo>
                  <a:cubicBezTo>
                    <a:pt x="125" y="46"/>
                    <a:pt x="125" y="51"/>
                    <a:pt x="121" y="48"/>
                  </a:cubicBezTo>
                  <a:cubicBezTo>
                    <a:pt x="120" y="46"/>
                    <a:pt x="118" y="43"/>
                    <a:pt x="117" y="43"/>
                  </a:cubicBezTo>
                  <a:cubicBezTo>
                    <a:pt x="115" y="43"/>
                    <a:pt x="117" y="42"/>
                    <a:pt x="115" y="40"/>
                  </a:cubicBezTo>
                  <a:cubicBezTo>
                    <a:pt x="114" y="40"/>
                    <a:pt x="115" y="37"/>
                    <a:pt x="115" y="37"/>
                  </a:cubicBezTo>
                  <a:cubicBezTo>
                    <a:pt x="112" y="37"/>
                    <a:pt x="112" y="40"/>
                    <a:pt x="112" y="42"/>
                  </a:cubicBezTo>
                  <a:cubicBezTo>
                    <a:pt x="109" y="45"/>
                    <a:pt x="108" y="54"/>
                    <a:pt x="111" y="56"/>
                  </a:cubicBezTo>
                  <a:cubicBezTo>
                    <a:pt x="114" y="57"/>
                    <a:pt x="109" y="59"/>
                    <a:pt x="112" y="62"/>
                  </a:cubicBezTo>
                  <a:cubicBezTo>
                    <a:pt x="115" y="65"/>
                    <a:pt x="111" y="65"/>
                    <a:pt x="114" y="65"/>
                  </a:cubicBezTo>
                  <a:cubicBezTo>
                    <a:pt x="117" y="67"/>
                    <a:pt x="112" y="68"/>
                    <a:pt x="114" y="70"/>
                  </a:cubicBezTo>
                  <a:cubicBezTo>
                    <a:pt x="115" y="71"/>
                    <a:pt x="117" y="67"/>
                    <a:pt x="118" y="70"/>
                  </a:cubicBezTo>
                  <a:cubicBezTo>
                    <a:pt x="120" y="73"/>
                    <a:pt x="117" y="73"/>
                    <a:pt x="118" y="77"/>
                  </a:cubicBezTo>
                  <a:cubicBezTo>
                    <a:pt x="123" y="88"/>
                    <a:pt x="118" y="87"/>
                    <a:pt x="121" y="87"/>
                  </a:cubicBezTo>
                  <a:cubicBezTo>
                    <a:pt x="125" y="87"/>
                    <a:pt x="126" y="88"/>
                    <a:pt x="128" y="87"/>
                  </a:cubicBezTo>
                  <a:cubicBezTo>
                    <a:pt x="129" y="84"/>
                    <a:pt x="134" y="87"/>
                    <a:pt x="132" y="90"/>
                  </a:cubicBezTo>
                  <a:cubicBezTo>
                    <a:pt x="132" y="93"/>
                    <a:pt x="134" y="91"/>
                    <a:pt x="135" y="90"/>
                  </a:cubicBezTo>
                  <a:cubicBezTo>
                    <a:pt x="137" y="88"/>
                    <a:pt x="140" y="91"/>
                    <a:pt x="141" y="88"/>
                  </a:cubicBezTo>
                  <a:cubicBezTo>
                    <a:pt x="143" y="85"/>
                    <a:pt x="144" y="90"/>
                    <a:pt x="146" y="88"/>
                  </a:cubicBezTo>
                  <a:cubicBezTo>
                    <a:pt x="147" y="88"/>
                    <a:pt x="146" y="91"/>
                    <a:pt x="149" y="90"/>
                  </a:cubicBezTo>
                  <a:cubicBezTo>
                    <a:pt x="153" y="88"/>
                    <a:pt x="155" y="93"/>
                    <a:pt x="155" y="96"/>
                  </a:cubicBezTo>
                  <a:cubicBezTo>
                    <a:pt x="153" y="101"/>
                    <a:pt x="161" y="94"/>
                    <a:pt x="164" y="93"/>
                  </a:cubicBezTo>
                  <a:cubicBezTo>
                    <a:pt x="166" y="93"/>
                    <a:pt x="167" y="88"/>
                    <a:pt x="167" y="87"/>
                  </a:cubicBezTo>
                  <a:cubicBezTo>
                    <a:pt x="167" y="85"/>
                    <a:pt x="169" y="87"/>
                    <a:pt x="169" y="84"/>
                  </a:cubicBezTo>
                  <a:cubicBezTo>
                    <a:pt x="169" y="80"/>
                    <a:pt x="172" y="84"/>
                    <a:pt x="170" y="77"/>
                  </a:cubicBezTo>
                  <a:cubicBezTo>
                    <a:pt x="169" y="71"/>
                    <a:pt x="173" y="71"/>
                    <a:pt x="175" y="68"/>
                  </a:cubicBezTo>
                  <a:cubicBezTo>
                    <a:pt x="176" y="65"/>
                    <a:pt x="179" y="68"/>
                    <a:pt x="179" y="62"/>
                  </a:cubicBezTo>
                  <a:cubicBezTo>
                    <a:pt x="178" y="56"/>
                    <a:pt x="179" y="51"/>
                    <a:pt x="181" y="49"/>
                  </a:cubicBezTo>
                  <a:cubicBezTo>
                    <a:pt x="182" y="48"/>
                    <a:pt x="181" y="46"/>
                    <a:pt x="184" y="48"/>
                  </a:cubicBezTo>
                  <a:cubicBezTo>
                    <a:pt x="185" y="51"/>
                    <a:pt x="190" y="49"/>
                    <a:pt x="190" y="48"/>
                  </a:cubicBezTo>
                  <a:cubicBezTo>
                    <a:pt x="190" y="46"/>
                    <a:pt x="179" y="40"/>
                    <a:pt x="181" y="37"/>
                  </a:cubicBezTo>
                  <a:cubicBezTo>
                    <a:pt x="184" y="34"/>
                    <a:pt x="181" y="34"/>
                    <a:pt x="179" y="29"/>
                  </a:cubicBezTo>
                  <a:cubicBezTo>
                    <a:pt x="179" y="26"/>
                    <a:pt x="176" y="28"/>
                    <a:pt x="176" y="25"/>
                  </a:cubicBezTo>
                  <a:cubicBezTo>
                    <a:pt x="178" y="20"/>
                    <a:pt x="181" y="23"/>
                    <a:pt x="181" y="21"/>
                  </a:cubicBezTo>
                  <a:cubicBezTo>
                    <a:pt x="181" y="21"/>
                    <a:pt x="179" y="20"/>
                    <a:pt x="178" y="18"/>
                  </a:cubicBezTo>
                  <a:cubicBezTo>
                    <a:pt x="178" y="17"/>
                    <a:pt x="178" y="18"/>
                    <a:pt x="178" y="17"/>
                  </a:cubicBezTo>
                  <a:close/>
                  <a:moveTo>
                    <a:pt x="4" y="12"/>
                  </a:moveTo>
                  <a:cubicBezTo>
                    <a:pt x="7" y="17"/>
                    <a:pt x="7" y="15"/>
                    <a:pt x="10" y="18"/>
                  </a:cubicBezTo>
                  <a:cubicBezTo>
                    <a:pt x="12" y="23"/>
                    <a:pt x="12" y="18"/>
                    <a:pt x="16" y="23"/>
                  </a:cubicBezTo>
                  <a:cubicBezTo>
                    <a:pt x="19" y="29"/>
                    <a:pt x="15" y="26"/>
                    <a:pt x="19" y="29"/>
                  </a:cubicBezTo>
                  <a:cubicBezTo>
                    <a:pt x="22" y="31"/>
                    <a:pt x="18" y="32"/>
                    <a:pt x="24" y="35"/>
                  </a:cubicBezTo>
                  <a:cubicBezTo>
                    <a:pt x="27" y="37"/>
                    <a:pt x="30" y="40"/>
                    <a:pt x="30" y="42"/>
                  </a:cubicBezTo>
                  <a:cubicBezTo>
                    <a:pt x="29" y="43"/>
                    <a:pt x="29" y="42"/>
                    <a:pt x="32" y="48"/>
                  </a:cubicBezTo>
                  <a:cubicBezTo>
                    <a:pt x="33" y="54"/>
                    <a:pt x="32" y="54"/>
                    <a:pt x="35" y="56"/>
                  </a:cubicBezTo>
                  <a:cubicBezTo>
                    <a:pt x="38" y="57"/>
                    <a:pt x="35" y="57"/>
                    <a:pt x="41" y="63"/>
                  </a:cubicBezTo>
                  <a:cubicBezTo>
                    <a:pt x="44" y="67"/>
                    <a:pt x="41" y="68"/>
                    <a:pt x="42" y="70"/>
                  </a:cubicBezTo>
                  <a:cubicBezTo>
                    <a:pt x="45" y="71"/>
                    <a:pt x="45" y="74"/>
                    <a:pt x="47" y="79"/>
                  </a:cubicBezTo>
                  <a:cubicBezTo>
                    <a:pt x="47" y="82"/>
                    <a:pt x="50" y="87"/>
                    <a:pt x="54" y="91"/>
                  </a:cubicBezTo>
                  <a:cubicBezTo>
                    <a:pt x="58" y="94"/>
                    <a:pt x="56" y="94"/>
                    <a:pt x="62" y="101"/>
                  </a:cubicBezTo>
                  <a:cubicBezTo>
                    <a:pt x="67" y="105"/>
                    <a:pt x="70" y="107"/>
                    <a:pt x="71" y="112"/>
                  </a:cubicBezTo>
                  <a:cubicBezTo>
                    <a:pt x="74" y="115"/>
                    <a:pt x="77" y="119"/>
                    <a:pt x="76" y="113"/>
                  </a:cubicBezTo>
                  <a:cubicBezTo>
                    <a:pt x="74" y="107"/>
                    <a:pt x="80" y="116"/>
                    <a:pt x="80" y="112"/>
                  </a:cubicBezTo>
                  <a:cubicBezTo>
                    <a:pt x="82" y="108"/>
                    <a:pt x="83" y="116"/>
                    <a:pt x="85" y="115"/>
                  </a:cubicBezTo>
                  <a:cubicBezTo>
                    <a:pt x="86" y="113"/>
                    <a:pt x="86" y="110"/>
                    <a:pt x="86" y="104"/>
                  </a:cubicBezTo>
                  <a:cubicBezTo>
                    <a:pt x="86" y="99"/>
                    <a:pt x="85" y="101"/>
                    <a:pt x="86" y="97"/>
                  </a:cubicBezTo>
                  <a:cubicBezTo>
                    <a:pt x="88" y="93"/>
                    <a:pt x="85" y="94"/>
                    <a:pt x="86" y="90"/>
                  </a:cubicBezTo>
                  <a:cubicBezTo>
                    <a:pt x="90" y="87"/>
                    <a:pt x="86" y="87"/>
                    <a:pt x="85" y="84"/>
                  </a:cubicBezTo>
                  <a:cubicBezTo>
                    <a:pt x="83" y="80"/>
                    <a:pt x="83" y="79"/>
                    <a:pt x="80" y="80"/>
                  </a:cubicBezTo>
                  <a:cubicBezTo>
                    <a:pt x="79" y="82"/>
                    <a:pt x="80" y="79"/>
                    <a:pt x="77" y="80"/>
                  </a:cubicBezTo>
                  <a:cubicBezTo>
                    <a:pt x="74" y="84"/>
                    <a:pt x="80" y="77"/>
                    <a:pt x="77" y="77"/>
                  </a:cubicBezTo>
                  <a:cubicBezTo>
                    <a:pt x="74" y="77"/>
                    <a:pt x="76" y="67"/>
                    <a:pt x="73" y="67"/>
                  </a:cubicBezTo>
                  <a:cubicBezTo>
                    <a:pt x="68" y="68"/>
                    <a:pt x="65" y="65"/>
                    <a:pt x="67" y="62"/>
                  </a:cubicBezTo>
                  <a:cubicBezTo>
                    <a:pt x="68" y="60"/>
                    <a:pt x="65" y="59"/>
                    <a:pt x="68" y="59"/>
                  </a:cubicBezTo>
                  <a:cubicBezTo>
                    <a:pt x="71" y="57"/>
                    <a:pt x="68" y="51"/>
                    <a:pt x="65" y="52"/>
                  </a:cubicBezTo>
                  <a:cubicBezTo>
                    <a:pt x="62" y="54"/>
                    <a:pt x="65" y="51"/>
                    <a:pt x="61" y="49"/>
                  </a:cubicBezTo>
                  <a:cubicBezTo>
                    <a:pt x="54" y="49"/>
                    <a:pt x="59" y="42"/>
                    <a:pt x="51" y="40"/>
                  </a:cubicBezTo>
                  <a:cubicBezTo>
                    <a:pt x="48" y="40"/>
                    <a:pt x="50" y="37"/>
                    <a:pt x="48" y="35"/>
                  </a:cubicBezTo>
                  <a:cubicBezTo>
                    <a:pt x="44" y="32"/>
                    <a:pt x="47" y="39"/>
                    <a:pt x="45" y="37"/>
                  </a:cubicBezTo>
                  <a:cubicBezTo>
                    <a:pt x="44" y="35"/>
                    <a:pt x="42" y="37"/>
                    <a:pt x="42" y="32"/>
                  </a:cubicBezTo>
                  <a:cubicBezTo>
                    <a:pt x="41" y="29"/>
                    <a:pt x="41" y="32"/>
                    <a:pt x="39" y="29"/>
                  </a:cubicBezTo>
                  <a:cubicBezTo>
                    <a:pt x="38" y="28"/>
                    <a:pt x="35" y="23"/>
                    <a:pt x="32" y="21"/>
                  </a:cubicBezTo>
                  <a:cubicBezTo>
                    <a:pt x="29" y="21"/>
                    <a:pt x="29" y="18"/>
                    <a:pt x="27" y="17"/>
                  </a:cubicBezTo>
                  <a:cubicBezTo>
                    <a:pt x="24" y="17"/>
                    <a:pt x="27" y="14"/>
                    <a:pt x="24" y="14"/>
                  </a:cubicBezTo>
                  <a:cubicBezTo>
                    <a:pt x="22" y="12"/>
                    <a:pt x="24" y="11"/>
                    <a:pt x="21" y="7"/>
                  </a:cubicBezTo>
                  <a:cubicBezTo>
                    <a:pt x="18" y="3"/>
                    <a:pt x="19" y="7"/>
                    <a:pt x="16" y="6"/>
                  </a:cubicBezTo>
                  <a:cubicBezTo>
                    <a:pt x="15" y="4"/>
                    <a:pt x="15" y="6"/>
                    <a:pt x="10" y="6"/>
                  </a:cubicBezTo>
                  <a:cubicBezTo>
                    <a:pt x="4" y="4"/>
                    <a:pt x="9" y="4"/>
                    <a:pt x="4" y="1"/>
                  </a:cubicBezTo>
                  <a:cubicBezTo>
                    <a:pt x="0" y="0"/>
                    <a:pt x="1" y="6"/>
                    <a:pt x="4" y="12"/>
                  </a:cubicBezTo>
                  <a:close/>
                  <a:moveTo>
                    <a:pt x="82" y="124"/>
                  </a:moveTo>
                  <a:cubicBezTo>
                    <a:pt x="83" y="124"/>
                    <a:pt x="86" y="122"/>
                    <a:pt x="88" y="125"/>
                  </a:cubicBezTo>
                  <a:cubicBezTo>
                    <a:pt x="90" y="127"/>
                    <a:pt x="93" y="124"/>
                    <a:pt x="91" y="127"/>
                  </a:cubicBezTo>
                  <a:cubicBezTo>
                    <a:pt x="90" y="130"/>
                    <a:pt x="91" y="127"/>
                    <a:pt x="102" y="133"/>
                  </a:cubicBezTo>
                  <a:cubicBezTo>
                    <a:pt x="106" y="135"/>
                    <a:pt x="108" y="130"/>
                    <a:pt x="109" y="132"/>
                  </a:cubicBezTo>
                  <a:cubicBezTo>
                    <a:pt x="111" y="133"/>
                    <a:pt x="112" y="132"/>
                    <a:pt x="117" y="133"/>
                  </a:cubicBezTo>
                  <a:cubicBezTo>
                    <a:pt x="121" y="135"/>
                    <a:pt x="118" y="136"/>
                    <a:pt x="129" y="138"/>
                  </a:cubicBezTo>
                  <a:cubicBezTo>
                    <a:pt x="137" y="140"/>
                    <a:pt x="129" y="136"/>
                    <a:pt x="138" y="140"/>
                  </a:cubicBezTo>
                  <a:cubicBezTo>
                    <a:pt x="146" y="141"/>
                    <a:pt x="138" y="135"/>
                    <a:pt x="146" y="140"/>
                  </a:cubicBezTo>
                  <a:cubicBezTo>
                    <a:pt x="150" y="141"/>
                    <a:pt x="150" y="141"/>
                    <a:pt x="153" y="143"/>
                  </a:cubicBezTo>
                  <a:cubicBezTo>
                    <a:pt x="155" y="144"/>
                    <a:pt x="155" y="141"/>
                    <a:pt x="153" y="141"/>
                  </a:cubicBezTo>
                  <a:cubicBezTo>
                    <a:pt x="150" y="140"/>
                    <a:pt x="158" y="132"/>
                    <a:pt x="152" y="132"/>
                  </a:cubicBezTo>
                  <a:cubicBezTo>
                    <a:pt x="147" y="132"/>
                    <a:pt x="147" y="133"/>
                    <a:pt x="143" y="132"/>
                  </a:cubicBezTo>
                  <a:cubicBezTo>
                    <a:pt x="138" y="130"/>
                    <a:pt x="141" y="130"/>
                    <a:pt x="140" y="125"/>
                  </a:cubicBezTo>
                  <a:cubicBezTo>
                    <a:pt x="137" y="121"/>
                    <a:pt x="137" y="127"/>
                    <a:pt x="135" y="124"/>
                  </a:cubicBezTo>
                  <a:cubicBezTo>
                    <a:pt x="134" y="121"/>
                    <a:pt x="134" y="125"/>
                    <a:pt x="132" y="122"/>
                  </a:cubicBezTo>
                  <a:cubicBezTo>
                    <a:pt x="131" y="121"/>
                    <a:pt x="129" y="124"/>
                    <a:pt x="128" y="122"/>
                  </a:cubicBezTo>
                  <a:cubicBezTo>
                    <a:pt x="126" y="119"/>
                    <a:pt x="125" y="118"/>
                    <a:pt x="123" y="122"/>
                  </a:cubicBezTo>
                  <a:cubicBezTo>
                    <a:pt x="121" y="129"/>
                    <a:pt x="121" y="124"/>
                    <a:pt x="117" y="124"/>
                  </a:cubicBezTo>
                  <a:cubicBezTo>
                    <a:pt x="114" y="124"/>
                    <a:pt x="114" y="125"/>
                    <a:pt x="112" y="124"/>
                  </a:cubicBezTo>
                  <a:cubicBezTo>
                    <a:pt x="109" y="122"/>
                    <a:pt x="108" y="125"/>
                    <a:pt x="106" y="119"/>
                  </a:cubicBezTo>
                  <a:cubicBezTo>
                    <a:pt x="105" y="116"/>
                    <a:pt x="105" y="119"/>
                    <a:pt x="102" y="118"/>
                  </a:cubicBezTo>
                  <a:cubicBezTo>
                    <a:pt x="100" y="116"/>
                    <a:pt x="100" y="119"/>
                    <a:pt x="99" y="116"/>
                  </a:cubicBezTo>
                  <a:cubicBezTo>
                    <a:pt x="97" y="115"/>
                    <a:pt x="94" y="113"/>
                    <a:pt x="94" y="116"/>
                  </a:cubicBezTo>
                  <a:cubicBezTo>
                    <a:pt x="94" y="118"/>
                    <a:pt x="93" y="116"/>
                    <a:pt x="88" y="115"/>
                  </a:cubicBezTo>
                  <a:cubicBezTo>
                    <a:pt x="85" y="115"/>
                    <a:pt x="86" y="119"/>
                    <a:pt x="85" y="121"/>
                  </a:cubicBezTo>
                  <a:cubicBezTo>
                    <a:pt x="82" y="121"/>
                    <a:pt x="85" y="122"/>
                    <a:pt x="82" y="122"/>
                  </a:cubicBezTo>
                  <a:cubicBezTo>
                    <a:pt x="80" y="122"/>
                    <a:pt x="80" y="124"/>
                    <a:pt x="82" y="124"/>
                  </a:cubicBezTo>
                  <a:close/>
                  <a:moveTo>
                    <a:pt x="339" y="133"/>
                  </a:moveTo>
                  <a:cubicBezTo>
                    <a:pt x="339" y="135"/>
                    <a:pt x="338" y="138"/>
                    <a:pt x="338" y="140"/>
                  </a:cubicBezTo>
                  <a:cubicBezTo>
                    <a:pt x="338" y="141"/>
                    <a:pt x="339" y="138"/>
                    <a:pt x="342" y="140"/>
                  </a:cubicBezTo>
                  <a:cubicBezTo>
                    <a:pt x="345" y="141"/>
                    <a:pt x="345" y="136"/>
                    <a:pt x="347" y="136"/>
                  </a:cubicBezTo>
                  <a:cubicBezTo>
                    <a:pt x="349" y="136"/>
                    <a:pt x="347" y="135"/>
                    <a:pt x="349" y="133"/>
                  </a:cubicBezTo>
                  <a:cubicBezTo>
                    <a:pt x="349" y="132"/>
                    <a:pt x="350" y="132"/>
                    <a:pt x="349" y="132"/>
                  </a:cubicBezTo>
                  <a:cubicBezTo>
                    <a:pt x="347" y="130"/>
                    <a:pt x="347" y="130"/>
                    <a:pt x="347" y="129"/>
                  </a:cubicBezTo>
                  <a:cubicBezTo>
                    <a:pt x="344" y="129"/>
                    <a:pt x="339" y="132"/>
                    <a:pt x="339" y="133"/>
                  </a:cubicBezTo>
                  <a:close/>
                  <a:moveTo>
                    <a:pt x="147" y="127"/>
                  </a:moveTo>
                  <a:cubicBezTo>
                    <a:pt x="149" y="125"/>
                    <a:pt x="152" y="125"/>
                    <a:pt x="150" y="124"/>
                  </a:cubicBezTo>
                  <a:cubicBezTo>
                    <a:pt x="150" y="124"/>
                    <a:pt x="150" y="124"/>
                    <a:pt x="146" y="124"/>
                  </a:cubicBezTo>
                  <a:cubicBezTo>
                    <a:pt x="143" y="124"/>
                    <a:pt x="140" y="124"/>
                    <a:pt x="140" y="127"/>
                  </a:cubicBezTo>
                  <a:cubicBezTo>
                    <a:pt x="141" y="127"/>
                    <a:pt x="146" y="129"/>
                    <a:pt x="147" y="127"/>
                  </a:cubicBezTo>
                  <a:close/>
                  <a:moveTo>
                    <a:pt x="161" y="125"/>
                  </a:moveTo>
                  <a:cubicBezTo>
                    <a:pt x="161" y="124"/>
                    <a:pt x="163" y="125"/>
                    <a:pt x="163" y="125"/>
                  </a:cubicBezTo>
                  <a:cubicBezTo>
                    <a:pt x="163" y="124"/>
                    <a:pt x="163" y="124"/>
                    <a:pt x="161" y="124"/>
                  </a:cubicBezTo>
                  <a:cubicBezTo>
                    <a:pt x="160" y="124"/>
                    <a:pt x="161" y="125"/>
                    <a:pt x="161" y="125"/>
                  </a:cubicBezTo>
                  <a:close/>
                  <a:moveTo>
                    <a:pt x="158" y="141"/>
                  </a:moveTo>
                  <a:cubicBezTo>
                    <a:pt x="161" y="143"/>
                    <a:pt x="158" y="143"/>
                    <a:pt x="160" y="144"/>
                  </a:cubicBezTo>
                  <a:cubicBezTo>
                    <a:pt x="161" y="144"/>
                    <a:pt x="161" y="141"/>
                    <a:pt x="163" y="140"/>
                  </a:cubicBezTo>
                  <a:cubicBezTo>
                    <a:pt x="166" y="140"/>
                    <a:pt x="163" y="138"/>
                    <a:pt x="161" y="136"/>
                  </a:cubicBezTo>
                  <a:cubicBezTo>
                    <a:pt x="160" y="135"/>
                    <a:pt x="160" y="138"/>
                    <a:pt x="157" y="136"/>
                  </a:cubicBezTo>
                  <a:cubicBezTo>
                    <a:pt x="153" y="135"/>
                    <a:pt x="153" y="136"/>
                    <a:pt x="155" y="138"/>
                  </a:cubicBezTo>
                  <a:cubicBezTo>
                    <a:pt x="155" y="140"/>
                    <a:pt x="157" y="140"/>
                    <a:pt x="158" y="141"/>
                  </a:cubicBezTo>
                  <a:close/>
                  <a:moveTo>
                    <a:pt x="166" y="143"/>
                  </a:moveTo>
                  <a:cubicBezTo>
                    <a:pt x="164" y="143"/>
                    <a:pt x="164" y="144"/>
                    <a:pt x="169" y="144"/>
                  </a:cubicBezTo>
                  <a:cubicBezTo>
                    <a:pt x="172" y="144"/>
                    <a:pt x="170" y="144"/>
                    <a:pt x="172" y="141"/>
                  </a:cubicBezTo>
                  <a:cubicBezTo>
                    <a:pt x="173" y="138"/>
                    <a:pt x="173" y="138"/>
                    <a:pt x="170" y="138"/>
                  </a:cubicBezTo>
                  <a:cubicBezTo>
                    <a:pt x="169" y="136"/>
                    <a:pt x="167" y="140"/>
                    <a:pt x="167" y="140"/>
                  </a:cubicBezTo>
                  <a:cubicBezTo>
                    <a:pt x="167" y="141"/>
                    <a:pt x="167" y="143"/>
                    <a:pt x="166" y="143"/>
                  </a:cubicBezTo>
                  <a:close/>
                  <a:moveTo>
                    <a:pt x="175" y="146"/>
                  </a:moveTo>
                  <a:cubicBezTo>
                    <a:pt x="176" y="146"/>
                    <a:pt x="181" y="144"/>
                    <a:pt x="182" y="144"/>
                  </a:cubicBezTo>
                  <a:cubicBezTo>
                    <a:pt x="184" y="144"/>
                    <a:pt x="185" y="143"/>
                    <a:pt x="185" y="143"/>
                  </a:cubicBezTo>
                  <a:cubicBezTo>
                    <a:pt x="185" y="144"/>
                    <a:pt x="187" y="143"/>
                    <a:pt x="189" y="144"/>
                  </a:cubicBezTo>
                  <a:cubicBezTo>
                    <a:pt x="189" y="144"/>
                    <a:pt x="192" y="144"/>
                    <a:pt x="190" y="143"/>
                  </a:cubicBezTo>
                  <a:cubicBezTo>
                    <a:pt x="189" y="143"/>
                    <a:pt x="187" y="141"/>
                    <a:pt x="189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1"/>
                    <a:pt x="190" y="136"/>
                    <a:pt x="189" y="138"/>
                  </a:cubicBezTo>
                  <a:cubicBezTo>
                    <a:pt x="187" y="140"/>
                    <a:pt x="187" y="136"/>
                    <a:pt x="185" y="138"/>
                  </a:cubicBezTo>
                  <a:cubicBezTo>
                    <a:pt x="184" y="140"/>
                    <a:pt x="184" y="136"/>
                    <a:pt x="181" y="136"/>
                  </a:cubicBezTo>
                  <a:cubicBezTo>
                    <a:pt x="178" y="136"/>
                    <a:pt x="181" y="140"/>
                    <a:pt x="182" y="140"/>
                  </a:cubicBezTo>
                  <a:cubicBezTo>
                    <a:pt x="182" y="140"/>
                    <a:pt x="185" y="141"/>
                    <a:pt x="184" y="141"/>
                  </a:cubicBezTo>
                  <a:cubicBezTo>
                    <a:pt x="181" y="141"/>
                    <a:pt x="182" y="143"/>
                    <a:pt x="181" y="141"/>
                  </a:cubicBezTo>
                  <a:cubicBezTo>
                    <a:pt x="179" y="141"/>
                    <a:pt x="179" y="140"/>
                    <a:pt x="178" y="140"/>
                  </a:cubicBezTo>
                  <a:cubicBezTo>
                    <a:pt x="176" y="140"/>
                    <a:pt x="175" y="138"/>
                    <a:pt x="175" y="140"/>
                  </a:cubicBezTo>
                  <a:cubicBezTo>
                    <a:pt x="173" y="141"/>
                    <a:pt x="172" y="140"/>
                    <a:pt x="173" y="143"/>
                  </a:cubicBezTo>
                  <a:cubicBezTo>
                    <a:pt x="173" y="144"/>
                    <a:pt x="172" y="146"/>
                    <a:pt x="175" y="146"/>
                  </a:cubicBezTo>
                  <a:close/>
                  <a:moveTo>
                    <a:pt x="178" y="138"/>
                  </a:moveTo>
                  <a:cubicBezTo>
                    <a:pt x="178" y="136"/>
                    <a:pt x="179" y="136"/>
                    <a:pt x="179" y="138"/>
                  </a:cubicBezTo>
                  <a:cubicBezTo>
                    <a:pt x="179" y="138"/>
                    <a:pt x="178" y="140"/>
                    <a:pt x="178" y="138"/>
                  </a:cubicBezTo>
                  <a:close/>
                  <a:moveTo>
                    <a:pt x="195" y="141"/>
                  </a:moveTo>
                  <a:cubicBezTo>
                    <a:pt x="195" y="140"/>
                    <a:pt x="195" y="140"/>
                    <a:pt x="195" y="14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3" y="141"/>
                    <a:pt x="193" y="141"/>
                    <a:pt x="193" y="143"/>
                  </a:cubicBezTo>
                  <a:cubicBezTo>
                    <a:pt x="193" y="144"/>
                    <a:pt x="193" y="141"/>
                    <a:pt x="195" y="141"/>
                  </a:cubicBezTo>
                  <a:close/>
                  <a:moveTo>
                    <a:pt x="195" y="143"/>
                  </a:moveTo>
                  <a:cubicBezTo>
                    <a:pt x="195" y="144"/>
                    <a:pt x="195" y="141"/>
                    <a:pt x="196" y="141"/>
                  </a:cubicBezTo>
                  <a:cubicBezTo>
                    <a:pt x="196" y="141"/>
                    <a:pt x="196" y="143"/>
                    <a:pt x="195" y="143"/>
                  </a:cubicBezTo>
                  <a:close/>
                  <a:moveTo>
                    <a:pt x="199" y="143"/>
                  </a:moveTo>
                  <a:cubicBezTo>
                    <a:pt x="201" y="144"/>
                    <a:pt x="204" y="143"/>
                    <a:pt x="205" y="144"/>
                  </a:cubicBezTo>
                  <a:cubicBezTo>
                    <a:pt x="207" y="146"/>
                    <a:pt x="207" y="144"/>
                    <a:pt x="208" y="144"/>
                  </a:cubicBezTo>
                  <a:cubicBezTo>
                    <a:pt x="208" y="144"/>
                    <a:pt x="208" y="143"/>
                    <a:pt x="210" y="144"/>
                  </a:cubicBezTo>
                  <a:cubicBezTo>
                    <a:pt x="213" y="144"/>
                    <a:pt x="214" y="143"/>
                    <a:pt x="214" y="143"/>
                  </a:cubicBezTo>
                  <a:cubicBezTo>
                    <a:pt x="216" y="143"/>
                    <a:pt x="221" y="141"/>
                    <a:pt x="221" y="141"/>
                  </a:cubicBezTo>
                  <a:cubicBezTo>
                    <a:pt x="221" y="140"/>
                    <a:pt x="222" y="140"/>
                    <a:pt x="222" y="136"/>
                  </a:cubicBezTo>
                  <a:cubicBezTo>
                    <a:pt x="221" y="135"/>
                    <a:pt x="219" y="138"/>
                    <a:pt x="221" y="138"/>
                  </a:cubicBezTo>
                  <a:cubicBezTo>
                    <a:pt x="221" y="138"/>
                    <a:pt x="221" y="138"/>
                    <a:pt x="219" y="140"/>
                  </a:cubicBezTo>
                  <a:cubicBezTo>
                    <a:pt x="216" y="140"/>
                    <a:pt x="219" y="141"/>
                    <a:pt x="217" y="141"/>
                  </a:cubicBezTo>
                  <a:cubicBezTo>
                    <a:pt x="214" y="143"/>
                    <a:pt x="214" y="138"/>
                    <a:pt x="213" y="140"/>
                  </a:cubicBezTo>
                  <a:cubicBezTo>
                    <a:pt x="211" y="141"/>
                    <a:pt x="211" y="140"/>
                    <a:pt x="210" y="141"/>
                  </a:cubicBezTo>
                  <a:cubicBezTo>
                    <a:pt x="208" y="141"/>
                    <a:pt x="207" y="140"/>
                    <a:pt x="205" y="138"/>
                  </a:cubicBezTo>
                  <a:cubicBezTo>
                    <a:pt x="204" y="138"/>
                    <a:pt x="201" y="136"/>
                    <a:pt x="199" y="138"/>
                  </a:cubicBezTo>
                  <a:cubicBezTo>
                    <a:pt x="198" y="140"/>
                    <a:pt x="196" y="140"/>
                    <a:pt x="196" y="143"/>
                  </a:cubicBezTo>
                  <a:cubicBezTo>
                    <a:pt x="196" y="146"/>
                    <a:pt x="198" y="143"/>
                    <a:pt x="199" y="143"/>
                  </a:cubicBezTo>
                  <a:close/>
                  <a:moveTo>
                    <a:pt x="202" y="113"/>
                  </a:moveTo>
                  <a:cubicBezTo>
                    <a:pt x="202" y="115"/>
                    <a:pt x="202" y="122"/>
                    <a:pt x="202" y="119"/>
                  </a:cubicBezTo>
                  <a:cubicBezTo>
                    <a:pt x="201" y="118"/>
                    <a:pt x="202" y="113"/>
                    <a:pt x="202" y="113"/>
                  </a:cubicBezTo>
                  <a:close/>
                  <a:moveTo>
                    <a:pt x="222" y="140"/>
                  </a:moveTo>
                  <a:cubicBezTo>
                    <a:pt x="222" y="140"/>
                    <a:pt x="224" y="140"/>
                    <a:pt x="222" y="141"/>
                  </a:cubicBezTo>
                  <a:cubicBezTo>
                    <a:pt x="221" y="141"/>
                    <a:pt x="221" y="141"/>
                    <a:pt x="222" y="140"/>
                  </a:cubicBezTo>
                  <a:close/>
                  <a:moveTo>
                    <a:pt x="224" y="140"/>
                  </a:moveTo>
                  <a:cubicBezTo>
                    <a:pt x="224" y="140"/>
                    <a:pt x="224" y="140"/>
                    <a:pt x="225" y="138"/>
                  </a:cubicBezTo>
                  <a:cubicBezTo>
                    <a:pt x="225" y="138"/>
                    <a:pt x="224" y="138"/>
                    <a:pt x="222" y="138"/>
                  </a:cubicBezTo>
                  <a:cubicBezTo>
                    <a:pt x="222" y="140"/>
                    <a:pt x="222" y="140"/>
                    <a:pt x="224" y="140"/>
                  </a:cubicBezTo>
                  <a:close/>
                  <a:moveTo>
                    <a:pt x="225" y="141"/>
                  </a:moveTo>
                  <a:cubicBezTo>
                    <a:pt x="228" y="141"/>
                    <a:pt x="225" y="140"/>
                    <a:pt x="227" y="140"/>
                  </a:cubicBezTo>
                  <a:cubicBezTo>
                    <a:pt x="228" y="140"/>
                    <a:pt x="227" y="140"/>
                    <a:pt x="228" y="138"/>
                  </a:cubicBezTo>
                  <a:cubicBezTo>
                    <a:pt x="230" y="138"/>
                    <a:pt x="230" y="138"/>
                    <a:pt x="228" y="138"/>
                  </a:cubicBezTo>
                  <a:cubicBezTo>
                    <a:pt x="227" y="138"/>
                    <a:pt x="225" y="138"/>
                    <a:pt x="225" y="138"/>
                  </a:cubicBezTo>
                  <a:cubicBezTo>
                    <a:pt x="225" y="140"/>
                    <a:pt x="225" y="140"/>
                    <a:pt x="224" y="140"/>
                  </a:cubicBezTo>
                  <a:cubicBezTo>
                    <a:pt x="222" y="141"/>
                    <a:pt x="224" y="141"/>
                    <a:pt x="225" y="141"/>
                  </a:cubicBezTo>
                  <a:close/>
                  <a:moveTo>
                    <a:pt x="231" y="140"/>
                  </a:moveTo>
                  <a:cubicBezTo>
                    <a:pt x="233" y="138"/>
                    <a:pt x="233" y="136"/>
                    <a:pt x="231" y="138"/>
                  </a:cubicBezTo>
                  <a:cubicBezTo>
                    <a:pt x="230" y="140"/>
                    <a:pt x="230" y="136"/>
                    <a:pt x="230" y="140"/>
                  </a:cubicBezTo>
                  <a:cubicBezTo>
                    <a:pt x="230" y="140"/>
                    <a:pt x="230" y="141"/>
                    <a:pt x="231" y="140"/>
                  </a:cubicBezTo>
                  <a:close/>
                  <a:moveTo>
                    <a:pt x="237" y="140"/>
                  </a:moveTo>
                  <a:cubicBezTo>
                    <a:pt x="240" y="140"/>
                    <a:pt x="239" y="136"/>
                    <a:pt x="236" y="136"/>
                  </a:cubicBezTo>
                  <a:cubicBezTo>
                    <a:pt x="233" y="138"/>
                    <a:pt x="234" y="135"/>
                    <a:pt x="233" y="138"/>
                  </a:cubicBezTo>
                  <a:cubicBezTo>
                    <a:pt x="231" y="141"/>
                    <a:pt x="234" y="140"/>
                    <a:pt x="237" y="140"/>
                  </a:cubicBezTo>
                  <a:close/>
                  <a:moveTo>
                    <a:pt x="196" y="153"/>
                  </a:moveTo>
                  <a:cubicBezTo>
                    <a:pt x="199" y="155"/>
                    <a:pt x="199" y="158"/>
                    <a:pt x="199" y="157"/>
                  </a:cubicBezTo>
                  <a:cubicBezTo>
                    <a:pt x="201" y="157"/>
                    <a:pt x="201" y="158"/>
                    <a:pt x="202" y="158"/>
                  </a:cubicBezTo>
                  <a:cubicBezTo>
                    <a:pt x="202" y="157"/>
                    <a:pt x="204" y="157"/>
                    <a:pt x="204" y="157"/>
                  </a:cubicBezTo>
                  <a:cubicBezTo>
                    <a:pt x="205" y="155"/>
                    <a:pt x="202" y="152"/>
                    <a:pt x="201" y="152"/>
                  </a:cubicBezTo>
                  <a:cubicBezTo>
                    <a:pt x="199" y="150"/>
                    <a:pt x="201" y="150"/>
                    <a:pt x="199" y="149"/>
                  </a:cubicBezTo>
                  <a:cubicBezTo>
                    <a:pt x="198" y="147"/>
                    <a:pt x="196" y="149"/>
                    <a:pt x="195" y="149"/>
                  </a:cubicBezTo>
                  <a:cubicBezTo>
                    <a:pt x="195" y="149"/>
                    <a:pt x="190" y="147"/>
                    <a:pt x="190" y="150"/>
                  </a:cubicBezTo>
                  <a:cubicBezTo>
                    <a:pt x="190" y="153"/>
                    <a:pt x="193" y="152"/>
                    <a:pt x="196" y="153"/>
                  </a:cubicBezTo>
                  <a:close/>
                  <a:moveTo>
                    <a:pt x="225" y="161"/>
                  </a:moveTo>
                  <a:cubicBezTo>
                    <a:pt x="225" y="161"/>
                    <a:pt x="225" y="158"/>
                    <a:pt x="224" y="161"/>
                  </a:cubicBezTo>
                  <a:cubicBezTo>
                    <a:pt x="222" y="163"/>
                    <a:pt x="221" y="161"/>
                    <a:pt x="221" y="163"/>
                  </a:cubicBezTo>
                  <a:cubicBezTo>
                    <a:pt x="221" y="164"/>
                    <a:pt x="224" y="163"/>
                    <a:pt x="225" y="161"/>
                  </a:cubicBezTo>
                  <a:close/>
                  <a:moveTo>
                    <a:pt x="231" y="157"/>
                  </a:moveTo>
                  <a:cubicBezTo>
                    <a:pt x="233" y="157"/>
                    <a:pt x="233" y="157"/>
                    <a:pt x="236" y="153"/>
                  </a:cubicBezTo>
                  <a:cubicBezTo>
                    <a:pt x="237" y="150"/>
                    <a:pt x="237" y="150"/>
                    <a:pt x="240" y="149"/>
                  </a:cubicBezTo>
                  <a:cubicBezTo>
                    <a:pt x="243" y="146"/>
                    <a:pt x="245" y="147"/>
                    <a:pt x="246" y="146"/>
                  </a:cubicBezTo>
                  <a:cubicBezTo>
                    <a:pt x="246" y="144"/>
                    <a:pt x="248" y="146"/>
                    <a:pt x="249" y="144"/>
                  </a:cubicBezTo>
                  <a:cubicBezTo>
                    <a:pt x="251" y="141"/>
                    <a:pt x="253" y="143"/>
                    <a:pt x="254" y="141"/>
                  </a:cubicBezTo>
                  <a:cubicBezTo>
                    <a:pt x="256" y="140"/>
                    <a:pt x="257" y="140"/>
                    <a:pt x="256" y="138"/>
                  </a:cubicBezTo>
                  <a:cubicBezTo>
                    <a:pt x="253" y="138"/>
                    <a:pt x="251" y="140"/>
                    <a:pt x="249" y="140"/>
                  </a:cubicBezTo>
                  <a:cubicBezTo>
                    <a:pt x="248" y="140"/>
                    <a:pt x="246" y="141"/>
                    <a:pt x="245" y="140"/>
                  </a:cubicBezTo>
                  <a:cubicBezTo>
                    <a:pt x="245" y="140"/>
                    <a:pt x="243" y="140"/>
                    <a:pt x="240" y="141"/>
                  </a:cubicBezTo>
                  <a:cubicBezTo>
                    <a:pt x="237" y="143"/>
                    <a:pt x="239" y="143"/>
                    <a:pt x="236" y="146"/>
                  </a:cubicBezTo>
                  <a:cubicBezTo>
                    <a:pt x="233" y="147"/>
                    <a:pt x="233" y="146"/>
                    <a:pt x="230" y="149"/>
                  </a:cubicBezTo>
                  <a:cubicBezTo>
                    <a:pt x="227" y="150"/>
                    <a:pt x="227" y="152"/>
                    <a:pt x="227" y="153"/>
                  </a:cubicBezTo>
                  <a:cubicBezTo>
                    <a:pt x="225" y="155"/>
                    <a:pt x="228" y="155"/>
                    <a:pt x="227" y="157"/>
                  </a:cubicBezTo>
                  <a:cubicBezTo>
                    <a:pt x="225" y="157"/>
                    <a:pt x="224" y="158"/>
                    <a:pt x="227" y="158"/>
                  </a:cubicBezTo>
                  <a:cubicBezTo>
                    <a:pt x="230" y="160"/>
                    <a:pt x="230" y="157"/>
                    <a:pt x="231" y="157"/>
                  </a:cubicBezTo>
                  <a:close/>
                  <a:moveTo>
                    <a:pt x="201" y="112"/>
                  </a:moveTo>
                  <a:cubicBezTo>
                    <a:pt x="204" y="112"/>
                    <a:pt x="199" y="107"/>
                    <a:pt x="201" y="104"/>
                  </a:cubicBezTo>
                  <a:cubicBezTo>
                    <a:pt x="202" y="102"/>
                    <a:pt x="201" y="97"/>
                    <a:pt x="201" y="91"/>
                  </a:cubicBezTo>
                  <a:cubicBezTo>
                    <a:pt x="202" y="85"/>
                    <a:pt x="198" y="88"/>
                    <a:pt x="202" y="84"/>
                  </a:cubicBezTo>
                  <a:cubicBezTo>
                    <a:pt x="207" y="80"/>
                    <a:pt x="208" y="85"/>
                    <a:pt x="205" y="88"/>
                  </a:cubicBezTo>
                  <a:cubicBezTo>
                    <a:pt x="204" y="93"/>
                    <a:pt x="207" y="93"/>
                    <a:pt x="208" y="96"/>
                  </a:cubicBezTo>
                  <a:cubicBezTo>
                    <a:pt x="211" y="99"/>
                    <a:pt x="207" y="105"/>
                    <a:pt x="213" y="105"/>
                  </a:cubicBezTo>
                  <a:cubicBezTo>
                    <a:pt x="216" y="105"/>
                    <a:pt x="213" y="102"/>
                    <a:pt x="216" y="101"/>
                  </a:cubicBezTo>
                  <a:cubicBezTo>
                    <a:pt x="219" y="99"/>
                    <a:pt x="219" y="102"/>
                    <a:pt x="221" y="99"/>
                  </a:cubicBezTo>
                  <a:cubicBezTo>
                    <a:pt x="222" y="94"/>
                    <a:pt x="214" y="94"/>
                    <a:pt x="216" y="91"/>
                  </a:cubicBezTo>
                  <a:cubicBezTo>
                    <a:pt x="219" y="88"/>
                    <a:pt x="214" y="82"/>
                    <a:pt x="211" y="79"/>
                  </a:cubicBezTo>
                  <a:cubicBezTo>
                    <a:pt x="207" y="74"/>
                    <a:pt x="216" y="74"/>
                    <a:pt x="219" y="68"/>
                  </a:cubicBezTo>
                  <a:cubicBezTo>
                    <a:pt x="222" y="62"/>
                    <a:pt x="224" y="70"/>
                    <a:pt x="225" y="67"/>
                  </a:cubicBezTo>
                  <a:cubicBezTo>
                    <a:pt x="227" y="65"/>
                    <a:pt x="227" y="63"/>
                    <a:pt x="221" y="63"/>
                  </a:cubicBezTo>
                  <a:cubicBezTo>
                    <a:pt x="214" y="63"/>
                    <a:pt x="216" y="67"/>
                    <a:pt x="211" y="67"/>
                  </a:cubicBezTo>
                  <a:cubicBezTo>
                    <a:pt x="207" y="65"/>
                    <a:pt x="208" y="71"/>
                    <a:pt x="204" y="71"/>
                  </a:cubicBezTo>
                  <a:cubicBezTo>
                    <a:pt x="201" y="70"/>
                    <a:pt x="204" y="68"/>
                    <a:pt x="201" y="65"/>
                  </a:cubicBezTo>
                  <a:cubicBezTo>
                    <a:pt x="196" y="63"/>
                    <a:pt x="199" y="49"/>
                    <a:pt x="204" y="52"/>
                  </a:cubicBezTo>
                  <a:cubicBezTo>
                    <a:pt x="207" y="54"/>
                    <a:pt x="210" y="52"/>
                    <a:pt x="211" y="52"/>
                  </a:cubicBezTo>
                  <a:cubicBezTo>
                    <a:pt x="214" y="54"/>
                    <a:pt x="222" y="51"/>
                    <a:pt x="224" y="52"/>
                  </a:cubicBezTo>
                  <a:cubicBezTo>
                    <a:pt x="224" y="54"/>
                    <a:pt x="231" y="56"/>
                    <a:pt x="234" y="51"/>
                  </a:cubicBezTo>
                  <a:cubicBezTo>
                    <a:pt x="237" y="46"/>
                    <a:pt x="240" y="43"/>
                    <a:pt x="239" y="42"/>
                  </a:cubicBezTo>
                  <a:cubicBezTo>
                    <a:pt x="237" y="39"/>
                    <a:pt x="234" y="43"/>
                    <a:pt x="231" y="48"/>
                  </a:cubicBezTo>
                  <a:cubicBezTo>
                    <a:pt x="230" y="51"/>
                    <a:pt x="222" y="46"/>
                    <a:pt x="221" y="48"/>
                  </a:cubicBezTo>
                  <a:cubicBezTo>
                    <a:pt x="221" y="49"/>
                    <a:pt x="217" y="46"/>
                    <a:pt x="213" y="46"/>
                  </a:cubicBezTo>
                  <a:cubicBezTo>
                    <a:pt x="208" y="48"/>
                    <a:pt x="211" y="45"/>
                    <a:pt x="208" y="45"/>
                  </a:cubicBezTo>
                  <a:cubicBezTo>
                    <a:pt x="207" y="45"/>
                    <a:pt x="205" y="43"/>
                    <a:pt x="204" y="45"/>
                  </a:cubicBezTo>
                  <a:cubicBezTo>
                    <a:pt x="204" y="46"/>
                    <a:pt x="202" y="51"/>
                    <a:pt x="201" y="48"/>
                  </a:cubicBezTo>
                  <a:cubicBezTo>
                    <a:pt x="199" y="46"/>
                    <a:pt x="199" y="51"/>
                    <a:pt x="198" y="52"/>
                  </a:cubicBezTo>
                  <a:cubicBezTo>
                    <a:pt x="195" y="56"/>
                    <a:pt x="198" y="57"/>
                    <a:pt x="196" y="57"/>
                  </a:cubicBezTo>
                  <a:cubicBezTo>
                    <a:pt x="193" y="59"/>
                    <a:pt x="196" y="59"/>
                    <a:pt x="196" y="62"/>
                  </a:cubicBezTo>
                  <a:cubicBezTo>
                    <a:pt x="195" y="65"/>
                    <a:pt x="192" y="67"/>
                    <a:pt x="193" y="73"/>
                  </a:cubicBezTo>
                  <a:cubicBezTo>
                    <a:pt x="193" y="79"/>
                    <a:pt x="192" y="74"/>
                    <a:pt x="192" y="79"/>
                  </a:cubicBezTo>
                  <a:cubicBezTo>
                    <a:pt x="192" y="85"/>
                    <a:pt x="187" y="82"/>
                    <a:pt x="189" y="85"/>
                  </a:cubicBezTo>
                  <a:cubicBezTo>
                    <a:pt x="190" y="88"/>
                    <a:pt x="187" y="85"/>
                    <a:pt x="189" y="90"/>
                  </a:cubicBezTo>
                  <a:cubicBezTo>
                    <a:pt x="190" y="94"/>
                    <a:pt x="192" y="88"/>
                    <a:pt x="195" y="93"/>
                  </a:cubicBezTo>
                  <a:cubicBezTo>
                    <a:pt x="198" y="99"/>
                    <a:pt x="192" y="107"/>
                    <a:pt x="195" y="112"/>
                  </a:cubicBezTo>
                  <a:cubicBezTo>
                    <a:pt x="196" y="115"/>
                    <a:pt x="198" y="112"/>
                    <a:pt x="201" y="112"/>
                  </a:cubicBezTo>
                  <a:close/>
                  <a:moveTo>
                    <a:pt x="251" y="94"/>
                  </a:moveTo>
                  <a:cubicBezTo>
                    <a:pt x="253" y="96"/>
                    <a:pt x="257" y="91"/>
                    <a:pt x="254" y="88"/>
                  </a:cubicBezTo>
                  <a:cubicBezTo>
                    <a:pt x="253" y="85"/>
                    <a:pt x="246" y="85"/>
                    <a:pt x="246" y="88"/>
                  </a:cubicBezTo>
                  <a:cubicBezTo>
                    <a:pt x="245" y="90"/>
                    <a:pt x="248" y="93"/>
                    <a:pt x="251" y="94"/>
                  </a:cubicBezTo>
                  <a:close/>
                  <a:moveTo>
                    <a:pt x="263" y="88"/>
                  </a:moveTo>
                  <a:cubicBezTo>
                    <a:pt x="263" y="87"/>
                    <a:pt x="265" y="91"/>
                    <a:pt x="268" y="90"/>
                  </a:cubicBezTo>
                  <a:cubicBezTo>
                    <a:pt x="271" y="87"/>
                    <a:pt x="274" y="91"/>
                    <a:pt x="274" y="90"/>
                  </a:cubicBezTo>
                  <a:cubicBezTo>
                    <a:pt x="274" y="88"/>
                    <a:pt x="278" y="91"/>
                    <a:pt x="281" y="94"/>
                  </a:cubicBezTo>
                  <a:cubicBezTo>
                    <a:pt x="286" y="96"/>
                    <a:pt x="286" y="93"/>
                    <a:pt x="283" y="88"/>
                  </a:cubicBezTo>
                  <a:cubicBezTo>
                    <a:pt x="280" y="84"/>
                    <a:pt x="280" y="88"/>
                    <a:pt x="275" y="85"/>
                  </a:cubicBezTo>
                  <a:cubicBezTo>
                    <a:pt x="272" y="82"/>
                    <a:pt x="274" y="85"/>
                    <a:pt x="269" y="85"/>
                  </a:cubicBezTo>
                  <a:cubicBezTo>
                    <a:pt x="263" y="84"/>
                    <a:pt x="260" y="87"/>
                    <a:pt x="260" y="90"/>
                  </a:cubicBezTo>
                  <a:cubicBezTo>
                    <a:pt x="262" y="94"/>
                    <a:pt x="262" y="88"/>
                    <a:pt x="263" y="88"/>
                  </a:cubicBezTo>
                  <a:close/>
                  <a:moveTo>
                    <a:pt x="233" y="76"/>
                  </a:moveTo>
                  <a:cubicBezTo>
                    <a:pt x="233" y="71"/>
                    <a:pt x="240" y="74"/>
                    <a:pt x="240" y="74"/>
                  </a:cubicBezTo>
                  <a:cubicBezTo>
                    <a:pt x="240" y="76"/>
                    <a:pt x="233" y="77"/>
                    <a:pt x="233" y="76"/>
                  </a:cubicBezTo>
                  <a:close/>
                  <a:moveTo>
                    <a:pt x="240" y="76"/>
                  </a:moveTo>
                  <a:cubicBezTo>
                    <a:pt x="242" y="73"/>
                    <a:pt x="251" y="74"/>
                    <a:pt x="248" y="74"/>
                  </a:cubicBezTo>
                  <a:cubicBezTo>
                    <a:pt x="246" y="76"/>
                    <a:pt x="240" y="77"/>
                    <a:pt x="240" y="76"/>
                  </a:cubicBezTo>
                  <a:close/>
                  <a:moveTo>
                    <a:pt x="259" y="74"/>
                  </a:moveTo>
                  <a:cubicBezTo>
                    <a:pt x="262" y="73"/>
                    <a:pt x="265" y="74"/>
                    <a:pt x="262" y="71"/>
                  </a:cubicBezTo>
                  <a:cubicBezTo>
                    <a:pt x="259" y="70"/>
                    <a:pt x="257" y="70"/>
                    <a:pt x="257" y="73"/>
                  </a:cubicBezTo>
                  <a:cubicBezTo>
                    <a:pt x="257" y="74"/>
                    <a:pt x="257" y="74"/>
                    <a:pt x="259" y="74"/>
                  </a:cubicBezTo>
                  <a:close/>
                  <a:moveTo>
                    <a:pt x="275" y="76"/>
                  </a:moveTo>
                  <a:cubicBezTo>
                    <a:pt x="277" y="77"/>
                    <a:pt x="280" y="79"/>
                    <a:pt x="280" y="76"/>
                  </a:cubicBezTo>
                  <a:cubicBezTo>
                    <a:pt x="281" y="74"/>
                    <a:pt x="280" y="73"/>
                    <a:pt x="277" y="74"/>
                  </a:cubicBezTo>
                  <a:cubicBezTo>
                    <a:pt x="275" y="74"/>
                    <a:pt x="274" y="76"/>
                    <a:pt x="275" y="76"/>
                  </a:cubicBezTo>
                  <a:close/>
                  <a:moveTo>
                    <a:pt x="285" y="67"/>
                  </a:moveTo>
                  <a:cubicBezTo>
                    <a:pt x="285" y="65"/>
                    <a:pt x="281" y="67"/>
                    <a:pt x="281" y="67"/>
                  </a:cubicBezTo>
                  <a:cubicBezTo>
                    <a:pt x="283" y="68"/>
                    <a:pt x="283" y="68"/>
                    <a:pt x="285" y="70"/>
                  </a:cubicBezTo>
                  <a:cubicBezTo>
                    <a:pt x="285" y="71"/>
                    <a:pt x="286" y="67"/>
                    <a:pt x="285" y="67"/>
                  </a:cubicBezTo>
                  <a:close/>
                  <a:moveTo>
                    <a:pt x="285" y="59"/>
                  </a:moveTo>
                  <a:cubicBezTo>
                    <a:pt x="285" y="59"/>
                    <a:pt x="286" y="62"/>
                    <a:pt x="288" y="60"/>
                  </a:cubicBezTo>
                  <a:cubicBezTo>
                    <a:pt x="289" y="60"/>
                    <a:pt x="286" y="57"/>
                    <a:pt x="283" y="57"/>
                  </a:cubicBezTo>
                  <a:cubicBezTo>
                    <a:pt x="280" y="59"/>
                    <a:pt x="278" y="59"/>
                    <a:pt x="280" y="60"/>
                  </a:cubicBezTo>
                  <a:cubicBezTo>
                    <a:pt x="281" y="60"/>
                    <a:pt x="283" y="62"/>
                    <a:pt x="285" y="62"/>
                  </a:cubicBezTo>
                  <a:cubicBezTo>
                    <a:pt x="286" y="60"/>
                    <a:pt x="283" y="59"/>
                    <a:pt x="285" y="59"/>
                  </a:cubicBezTo>
                  <a:close/>
                  <a:moveTo>
                    <a:pt x="263" y="63"/>
                  </a:moveTo>
                  <a:cubicBezTo>
                    <a:pt x="262" y="60"/>
                    <a:pt x="260" y="57"/>
                    <a:pt x="260" y="54"/>
                  </a:cubicBezTo>
                  <a:cubicBezTo>
                    <a:pt x="262" y="52"/>
                    <a:pt x="263" y="52"/>
                    <a:pt x="266" y="54"/>
                  </a:cubicBezTo>
                  <a:cubicBezTo>
                    <a:pt x="269" y="56"/>
                    <a:pt x="268" y="52"/>
                    <a:pt x="265" y="51"/>
                  </a:cubicBezTo>
                  <a:cubicBezTo>
                    <a:pt x="262" y="49"/>
                    <a:pt x="265" y="48"/>
                    <a:pt x="266" y="48"/>
                  </a:cubicBezTo>
                  <a:cubicBezTo>
                    <a:pt x="268" y="46"/>
                    <a:pt x="268" y="42"/>
                    <a:pt x="265" y="42"/>
                  </a:cubicBezTo>
                  <a:cubicBezTo>
                    <a:pt x="262" y="43"/>
                    <a:pt x="260" y="51"/>
                    <a:pt x="260" y="49"/>
                  </a:cubicBezTo>
                  <a:cubicBezTo>
                    <a:pt x="259" y="46"/>
                    <a:pt x="260" y="48"/>
                    <a:pt x="262" y="43"/>
                  </a:cubicBezTo>
                  <a:cubicBezTo>
                    <a:pt x="263" y="40"/>
                    <a:pt x="260" y="40"/>
                    <a:pt x="260" y="39"/>
                  </a:cubicBezTo>
                  <a:cubicBezTo>
                    <a:pt x="262" y="37"/>
                    <a:pt x="263" y="34"/>
                    <a:pt x="260" y="35"/>
                  </a:cubicBezTo>
                  <a:cubicBezTo>
                    <a:pt x="257" y="39"/>
                    <a:pt x="257" y="45"/>
                    <a:pt x="257" y="48"/>
                  </a:cubicBezTo>
                  <a:cubicBezTo>
                    <a:pt x="259" y="49"/>
                    <a:pt x="257" y="51"/>
                    <a:pt x="259" y="52"/>
                  </a:cubicBezTo>
                  <a:cubicBezTo>
                    <a:pt x="260" y="56"/>
                    <a:pt x="257" y="57"/>
                    <a:pt x="260" y="60"/>
                  </a:cubicBezTo>
                  <a:cubicBezTo>
                    <a:pt x="262" y="63"/>
                    <a:pt x="263" y="67"/>
                    <a:pt x="265" y="67"/>
                  </a:cubicBezTo>
                  <a:cubicBezTo>
                    <a:pt x="265" y="65"/>
                    <a:pt x="265" y="65"/>
                    <a:pt x="263" y="63"/>
                  </a:cubicBezTo>
                  <a:close/>
                  <a:moveTo>
                    <a:pt x="263" y="37"/>
                  </a:moveTo>
                  <a:cubicBezTo>
                    <a:pt x="263" y="34"/>
                    <a:pt x="265" y="29"/>
                    <a:pt x="266" y="32"/>
                  </a:cubicBezTo>
                  <a:cubicBezTo>
                    <a:pt x="268" y="34"/>
                    <a:pt x="263" y="40"/>
                    <a:pt x="263" y="37"/>
                  </a:cubicBezTo>
                  <a:close/>
                  <a:moveTo>
                    <a:pt x="213" y="110"/>
                  </a:moveTo>
                  <a:cubicBezTo>
                    <a:pt x="213" y="108"/>
                    <a:pt x="213" y="105"/>
                    <a:pt x="213" y="107"/>
                  </a:cubicBezTo>
                  <a:cubicBezTo>
                    <a:pt x="214" y="110"/>
                    <a:pt x="214" y="112"/>
                    <a:pt x="213" y="110"/>
                  </a:cubicBezTo>
                  <a:close/>
                  <a:moveTo>
                    <a:pt x="219" y="108"/>
                  </a:moveTo>
                  <a:cubicBezTo>
                    <a:pt x="219" y="107"/>
                    <a:pt x="219" y="105"/>
                    <a:pt x="219" y="104"/>
                  </a:cubicBezTo>
                  <a:cubicBezTo>
                    <a:pt x="221" y="101"/>
                    <a:pt x="216" y="102"/>
                    <a:pt x="216" y="105"/>
                  </a:cubicBezTo>
                  <a:cubicBezTo>
                    <a:pt x="217" y="107"/>
                    <a:pt x="214" y="112"/>
                    <a:pt x="217" y="110"/>
                  </a:cubicBezTo>
                  <a:cubicBezTo>
                    <a:pt x="219" y="108"/>
                    <a:pt x="219" y="108"/>
                    <a:pt x="219" y="108"/>
                  </a:cubicBezTo>
                  <a:close/>
                  <a:moveTo>
                    <a:pt x="221" y="112"/>
                  </a:moveTo>
                  <a:cubicBezTo>
                    <a:pt x="222" y="108"/>
                    <a:pt x="225" y="112"/>
                    <a:pt x="222" y="108"/>
                  </a:cubicBezTo>
                  <a:cubicBezTo>
                    <a:pt x="219" y="104"/>
                    <a:pt x="225" y="105"/>
                    <a:pt x="224" y="101"/>
                  </a:cubicBezTo>
                  <a:cubicBezTo>
                    <a:pt x="222" y="97"/>
                    <a:pt x="221" y="102"/>
                    <a:pt x="221" y="107"/>
                  </a:cubicBezTo>
                  <a:cubicBezTo>
                    <a:pt x="221" y="112"/>
                    <a:pt x="216" y="112"/>
                    <a:pt x="219" y="113"/>
                  </a:cubicBezTo>
                  <a:cubicBezTo>
                    <a:pt x="221" y="113"/>
                    <a:pt x="221" y="113"/>
                    <a:pt x="221" y="112"/>
                  </a:cubicBezTo>
                  <a:close/>
                  <a:moveTo>
                    <a:pt x="221" y="73"/>
                  </a:moveTo>
                  <a:cubicBezTo>
                    <a:pt x="221" y="70"/>
                    <a:pt x="221" y="68"/>
                    <a:pt x="222" y="68"/>
                  </a:cubicBezTo>
                  <a:cubicBezTo>
                    <a:pt x="224" y="68"/>
                    <a:pt x="221" y="73"/>
                    <a:pt x="221" y="73"/>
                  </a:cubicBezTo>
                  <a:close/>
                  <a:moveTo>
                    <a:pt x="225" y="70"/>
                  </a:moveTo>
                  <a:cubicBezTo>
                    <a:pt x="227" y="68"/>
                    <a:pt x="227" y="71"/>
                    <a:pt x="225" y="71"/>
                  </a:cubicBezTo>
                  <a:cubicBezTo>
                    <a:pt x="225" y="73"/>
                    <a:pt x="224" y="70"/>
                    <a:pt x="225" y="70"/>
                  </a:cubicBezTo>
                  <a:close/>
                  <a:moveTo>
                    <a:pt x="257" y="63"/>
                  </a:moveTo>
                  <a:cubicBezTo>
                    <a:pt x="257" y="65"/>
                    <a:pt x="259" y="65"/>
                    <a:pt x="259" y="62"/>
                  </a:cubicBezTo>
                  <a:cubicBezTo>
                    <a:pt x="259" y="60"/>
                    <a:pt x="257" y="59"/>
                    <a:pt x="257" y="60"/>
                  </a:cubicBezTo>
                  <a:cubicBezTo>
                    <a:pt x="256" y="62"/>
                    <a:pt x="256" y="62"/>
                    <a:pt x="257" y="63"/>
                  </a:cubicBezTo>
                  <a:close/>
                  <a:moveTo>
                    <a:pt x="288" y="135"/>
                  </a:moveTo>
                  <a:cubicBezTo>
                    <a:pt x="285" y="136"/>
                    <a:pt x="289" y="125"/>
                    <a:pt x="291" y="129"/>
                  </a:cubicBezTo>
                  <a:cubicBezTo>
                    <a:pt x="291" y="130"/>
                    <a:pt x="291" y="133"/>
                    <a:pt x="288" y="135"/>
                  </a:cubicBezTo>
                  <a:close/>
                  <a:moveTo>
                    <a:pt x="310" y="124"/>
                  </a:moveTo>
                  <a:cubicBezTo>
                    <a:pt x="309" y="125"/>
                    <a:pt x="309" y="115"/>
                    <a:pt x="312" y="119"/>
                  </a:cubicBezTo>
                  <a:cubicBezTo>
                    <a:pt x="313" y="122"/>
                    <a:pt x="313" y="124"/>
                    <a:pt x="310" y="124"/>
                  </a:cubicBezTo>
                  <a:close/>
                  <a:moveTo>
                    <a:pt x="245" y="133"/>
                  </a:moveTo>
                  <a:cubicBezTo>
                    <a:pt x="246" y="132"/>
                    <a:pt x="253" y="130"/>
                    <a:pt x="253" y="132"/>
                  </a:cubicBezTo>
                  <a:cubicBezTo>
                    <a:pt x="253" y="133"/>
                    <a:pt x="242" y="135"/>
                    <a:pt x="245" y="133"/>
                  </a:cubicBezTo>
                  <a:close/>
                  <a:moveTo>
                    <a:pt x="169" y="94"/>
                  </a:moveTo>
                  <a:cubicBezTo>
                    <a:pt x="169" y="91"/>
                    <a:pt x="169" y="88"/>
                    <a:pt x="167" y="90"/>
                  </a:cubicBezTo>
                  <a:cubicBezTo>
                    <a:pt x="166" y="91"/>
                    <a:pt x="167" y="93"/>
                    <a:pt x="167" y="96"/>
                  </a:cubicBezTo>
                  <a:cubicBezTo>
                    <a:pt x="166" y="97"/>
                    <a:pt x="167" y="97"/>
                    <a:pt x="169" y="94"/>
                  </a:cubicBezTo>
                  <a:close/>
                  <a:moveTo>
                    <a:pt x="100" y="88"/>
                  </a:moveTo>
                  <a:cubicBezTo>
                    <a:pt x="102" y="87"/>
                    <a:pt x="103" y="90"/>
                    <a:pt x="105" y="87"/>
                  </a:cubicBezTo>
                  <a:cubicBezTo>
                    <a:pt x="106" y="85"/>
                    <a:pt x="105" y="84"/>
                    <a:pt x="102" y="82"/>
                  </a:cubicBezTo>
                  <a:cubicBezTo>
                    <a:pt x="99" y="80"/>
                    <a:pt x="99" y="85"/>
                    <a:pt x="99" y="88"/>
                  </a:cubicBezTo>
                  <a:cubicBezTo>
                    <a:pt x="100" y="88"/>
                    <a:pt x="100" y="90"/>
                    <a:pt x="100" y="88"/>
                  </a:cubicBezTo>
                  <a:close/>
                  <a:moveTo>
                    <a:pt x="83" y="77"/>
                  </a:moveTo>
                  <a:cubicBezTo>
                    <a:pt x="86" y="77"/>
                    <a:pt x="85" y="84"/>
                    <a:pt x="88" y="85"/>
                  </a:cubicBezTo>
                  <a:cubicBezTo>
                    <a:pt x="90" y="87"/>
                    <a:pt x="90" y="88"/>
                    <a:pt x="93" y="87"/>
                  </a:cubicBezTo>
                  <a:cubicBezTo>
                    <a:pt x="94" y="87"/>
                    <a:pt x="91" y="85"/>
                    <a:pt x="91" y="84"/>
                  </a:cubicBezTo>
                  <a:cubicBezTo>
                    <a:pt x="93" y="82"/>
                    <a:pt x="93" y="82"/>
                    <a:pt x="90" y="82"/>
                  </a:cubicBezTo>
                  <a:cubicBezTo>
                    <a:pt x="86" y="80"/>
                    <a:pt x="90" y="71"/>
                    <a:pt x="83" y="71"/>
                  </a:cubicBezTo>
                  <a:cubicBezTo>
                    <a:pt x="80" y="73"/>
                    <a:pt x="82" y="74"/>
                    <a:pt x="80" y="76"/>
                  </a:cubicBezTo>
                  <a:cubicBezTo>
                    <a:pt x="77" y="77"/>
                    <a:pt x="82" y="77"/>
                    <a:pt x="83" y="77"/>
                  </a:cubicBezTo>
                  <a:close/>
                  <a:moveTo>
                    <a:pt x="105" y="15"/>
                  </a:moveTo>
                  <a:cubicBezTo>
                    <a:pt x="105" y="15"/>
                    <a:pt x="102" y="18"/>
                    <a:pt x="103" y="20"/>
                  </a:cubicBezTo>
                  <a:cubicBezTo>
                    <a:pt x="105" y="20"/>
                    <a:pt x="102" y="21"/>
                    <a:pt x="103" y="21"/>
                  </a:cubicBezTo>
                  <a:cubicBezTo>
                    <a:pt x="106" y="23"/>
                    <a:pt x="105" y="17"/>
                    <a:pt x="105" y="15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2" y="34"/>
                  </a:cubicBezTo>
                  <a:cubicBezTo>
                    <a:pt x="10" y="32"/>
                    <a:pt x="7" y="28"/>
                    <a:pt x="6" y="29"/>
                  </a:cubicBezTo>
                  <a:cubicBezTo>
                    <a:pt x="6" y="31"/>
                    <a:pt x="6" y="32"/>
                    <a:pt x="9" y="32"/>
                  </a:cubicBezTo>
                  <a:close/>
                  <a:moveTo>
                    <a:pt x="21" y="51"/>
                  </a:moveTo>
                  <a:cubicBezTo>
                    <a:pt x="22" y="54"/>
                    <a:pt x="24" y="48"/>
                    <a:pt x="22" y="46"/>
                  </a:cubicBezTo>
                  <a:cubicBezTo>
                    <a:pt x="19" y="45"/>
                    <a:pt x="19" y="42"/>
                    <a:pt x="16" y="42"/>
                  </a:cubicBezTo>
                  <a:cubicBezTo>
                    <a:pt x="15" y="43"/>
                    <a:pt x="18" y="46"/>
                    <a:pt x="21" y="51"/>
                  </a:cubicBezTo>
                  <a:close/>
                  <a:moveTo>
                    <a:pt x="29" y="67"/>
                  </a:moveTo>
                  <a:cubicBezTo>
                    <a:pt x="30" y="65"/>
                    <a:pt x="35" y="73"/>
                    <a:pt x="33" y="74"/>
                  </a:cubicBezTo>
                  <a:cubicBezTo>
                    <a:pt x="32" y="74"/>
                    <a:pt x="26" y="68"/>
                    <a:pt x="29" y="67"/>
                  </a:cubicBezTo>
                  <a:close/>
                  <a:moveTo>
                    <a:pt x="36" y="77"/>
                  </a:moveTo>
                  <a:cubicBezTo>
                    <a:pt x="36" y="76"/>
                    <a:pt x="39" y="79"/>
                    <a:pt x="38" y="80"/>
                  </a:cubicBezTo>
                  <a:cubicBezTo>
                    <a:pt x="38" y="80"/>
                    <a:pt x="35" y="79"/>
                    <a:pt x="36" y="77"/>
                  </a:cubicBezTo>
                  <a:close/>
                  <a:moveTo>
                    <a:pt x="39" y="85"/>
                  </a:moveTo>
                  <a:cubicBezTo>
                    <a:pt x="41" y="85"/>
                    <a:pt x="42" y="90"/>
                    <a:pt x="42" y="88"/>
                  </a:cubicBezTo>
                  <a:cubicBezTo>
                    <a:pt x="44" y="87"/>
                    <a:pt x="41" y="80"/>
                    <a:pt x="39" y="82"/>
                  </a:cubicBezTo>
                  <a:cubicBezTo>
                    <a:pt x="38" y="84"/>
                    <a:pt x="39" y="85"/>
                    <a:pt x="39" y="85"/>
                  </a:cubicBezTo>
                  <a:close/>
                  <a:moveTo>
                    <a:pt x="74" y="63"/>
                  </a:moveTo>
                  <a:cubicBezTo>
                    <a:pt x="71" y="65"/>
                    <a:pt x="73" y="60"/>
                    <a:pt x="74" y="60"/>
                  </a:cubicBezTo>
                  <a:cubicBezTo>
                    <a:pt x="76" y="60"/>
                    <a:pt x="76" y="63"/>
                    <a:pt x="74" y="63"/>
                  </a:cubicBezTo>
                  <a:close/>
                  <a:moveTo>
                    <a:pt x="76" y="57"/>
                  </a:move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9" y="60"/>
                    <a:pt x="79" y="60"/>
                  </a:cubicBezTo>
                  <a:cubicBezTo>
                    <a:pt x="79" y="60"/>
                    <a:pt x="77" y="59"/>
                    <a:pt x="76" y="57"/>
                  </a:cubicBezTo>
                  <a:close/>
                  <a:moveTo>
                    <a:pt x="53" y="35"/>
                  </a:moveTo>
                  <a:cubicBezTo>
                    <a:pt x="54" y="37"/>
                    <a:pt x="53" y="40"/>
                    <a:pt x="51" y="40"/>
                  </a:cubicBezTo>
                  <a:cubicBezTo>
                    <a:pt x="50" y="39"/>
                    <a:pt x="51" y="35"/>
                    <a:pt x="53" y="35"/>
                  </a:cubicBezTo>
                  <a:close/>
                  <a:moveTo>
                    <a:pt x="67" y="48"/>
                  </a:moveTo>
                  <a:cubicBezTo>
                    <a:pt x="67" y="48"/>
                    <a:pt x="68" y="51"/>
                    <a:pt x="67" y="51"/>
                  </a:cubicBezTo>
                  <a:cubicBezTo>
                    <a:pt x="65" y="51"/>
                    <a:pt x="65" y="48"/>
                    <a:pt x="67" y="48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5"/>
                    <a:pt x="59" y="43"/>
                  </a:cubicBezTo>
                  <a:cubicBezTo>
                    <a:pt x="59" y="42"/>
                    <a:pt x="56" y="40"/>
                    <a:pt x="54" y="42"/>
                  </a:cubicBezTo>
                  <a:cubicBezTo>
                    <a:pt x="54" y="42"/>
                    <a:pt x="56" y="42"/>
                    <a:pt x="58" y="43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9"/>
                    <a:pt x="58" y="48"/>
                  </a:cubicBezTo>
                  <a:cubicBezTo>
                    <a:pt x="58" y="46"/>
                    <a:pt x="56" y="42"/>
                    <a:pt x="58" y="43"/>
                  </a:cubicBezTo>
                  <a:close/>
                  <a:moveTo>
                    <a:pt x="64" y="49"/>
                  </a:moveTo>
                  <a:cubicBezTo>
                    <a:pt x="64" y="48"/>
                    <a:pt x="61" y="48"/>
                    <a:pt x="61" y="46"/>
                  </a:cubicBezTo>
                  <a:cubicBezTo>
                    <a:pt x="59" y="45"/>
                    <a:pt x="59" y="46"/>
                    <a:pt x="59" y="48"/>
                  </a:cubicBezTo>
                  <a:cubicBezTo>
                    <a:pt x="59" y="49"/>
                    <a:pt x="59" y="49"/>
                    <a:pt x="61" y="49"/>
                  </a:cubicBezTo>
                  <a:cubicBezTo>
                    <a:pt x="62" y="49"/>
                    <a:pt x="64" y="51"/>
                    <a:pt x="64" y="49"/>
                  </a:cubicBezTo>
                  <a:close/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46"/>
                    <a:pt x="61" y="45"/>
                    <a:pt x="61" y="46"/>
                  </a:cubicBezTo>
                  <a:cubicBezTo>
                    <a:pt x="61" y="46"/>
                    <a:pt x="61" y="46"/>
                    <a:pt x="62" y="48"/>
                  </a:cubicBezTo>
                  <a:close/>
                  <a:moveTo>
                    <a:pt x="65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4" y="49"/>
                    <a:pt x="65" y="49"/>
                  </a:cubicBezTo>
                  <a:close/>
                  <a:moveTo>
                    <a:pt x="26" y="62"/>
                  </a:moveTo>
                  <a:cubicBezTo>
                    <a:pt x="24" y="60"/>
                    <a:pt x="26" y="59"/>
                    <a:pt x="27" y="59"/>
                  </a:cubicBezTo>
                  <a:cubicBezTo>
                    <a:pt x="29" y="60"/>
                    <a:pt x="27" y="63"/>
                    <a:pt x="26" y="62"/>
                  </a:cubicBezTo>
                  <a:close/>
                  <a:moveTo>
                    <a:pt x="330" y="74"/>
                  </a:moveTo>
                  <a:cubicBezTo>
                    <a:pt x="335" y="74"/>
                    <a:pt x="332" y="73"/>
                    <a:pt x="326" y="73"/>
                  </a:cubicBezTo>
                  <a:cubicBezTo>
                    <a:pt x="320" y="73"/>
                    <a:pt x="323" y="73"/>
                    <a:pt x="326" y="74"/>
                  </a:cubicBezTo>
                  <a:cubicBezTo>
                    <a:pt x="326" y="76"/>
                    <a:pt x="326" y="76"/>
                    <a:pt x="330" y="74"/>
                  </a:cubicBezTo>
                  <a:close/>
                  <a:moveTo>
                    <a:pt x="327" y="67"/>
                  </a:moveTo>
                  <a:cubicBezTo>
                    <a:pt x="326" y="65"/>
                    <a:pt x="327" y="63"/>
                    <a:pt x="323" y="63"/>
                  </a:cubicBezTo>
                  <a:cubicBezTo>
                    <a:pt x="318" y="62"/>
                    <a:pt x="321" y="65"/>
                    <a:pt x="323" y="67"/>
                  </a:cubicBezTo>
                  <a:cubicBezTo>
                    <a:pt x="326" y="67"/>
                    <a:pt x="323" y="70"/>
                    <a:pt x="327" y="68"/>
                  </a:cubicBezTo>
                  <a:cubicBezTo>
                    <a:pt x="329" y="68"/>
                    <a:pt x="329" y="68"/>
                    <a:pt x="327" y="67"/>
                  </a:cubicBezTo>
                  <a:close/>
                  <a:moveTo>
                    <a:pt x="275" y="135"/>
                  </a:moveTo>
                  <a:cubicBezTo>
                    <a:pt x="272" y="132"/>
                    <a:pt x="275" y="133"/>
                    <a:pt x="275" y="135"/>
                  </a:cubicBezTo>
                  <a:cubicBezTo>
                    <a:pt x="277" y="135"/>
                    <a:pt x="275" y="136"/>
                    <a:pt x="275" y="135"/>
                  </a:cubicBezTo>
                  <a:close/>
                  <a:moveTo>
                    <a:pt x="298" y="115"/>
                  </a:moveTo>
                  <a:cubicBezTo>
                    <a:pt x="298" y="110"/>
                    <a:pt x="300" y="113"/>
                    <a:pt x="300" y="113"/>
                  </a:cubicBezTo>
                  <a:cubicBezTo>
                    <a:pt x="300" y="115"/>
                    <a:pt x="298" y="116"/>
                    <a:pt x="298" y="115"/>
                  </a:cubicBezTo>
                  <a:close/>
                  <a:moveTo>
                    <a:pt x="300" y="116"/>
                  </a:moveTo>
                  <a:cubicBezTo>
                    <a:pt x="300" y="112"/>
                    <a:pt x="303" y="107"/>
                    <a:pt x="303" y="108"/>
                  </a:cubicBezTo>
                  <a:cubicBezTo>
                    <a:pt x="303" y="110"/>
                    <a:pt x="300" y="116"/>
                    <a:pt x="300" y="116"/>
                  </a:cubicBezTo>
                  <a:close/>
                  <a:moveTo>
                    <a:pt x="260" y="138"/>
                  </a:moveTo>
                  <a:cubicBezTo>
                    <a:pt x="259" y="136"/>
                    <a:pt x="260" y="136"/>
                    <a:pt x="262" y="136"/>
                  </a:cubicBezTo>
                  <a:cubicBezTo>
                    <a:pt x="263" y="138"/>
                    <a:pt x="262" y="138"/>
                    <a:pt x="260" y="138"/>
                  </a:cubicBezTo>
                  <a:close/>
                  <a:moveTo>
                    <a:pt x="312" y="118"/>
                  </a:moveTo>
                  <a:cubicBezTo>
                    <a:pt x="310" y="118"/>
                    <a:pt x="310" y="116"/>
                    <a:pt x="310" y="116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2" y="119"/>
                    <a:pt x="312" y="119"/>
                    <a:pt x="313" y="121"/>
                  </a:cubicBezTo>
                  <a:cubicBezTo>
                    <a:pt x="313" y="121"/>
                    <a:pt x="313" y="119"/>
                    <a:pt x="312" y="118"/>
                  </a:cubicBezTo>
                  <a:close/>
                  <a:moveTo>
                    <a:pt x="315" y="115"/>
                  </a:moveTo>
                  <a:cubicBezTo>
                    <a:pt x="315" y="110"/>
                    <a:pt x="313" y="108"/>
                    <a:pt x="312" y="112"/>
                  </a:cubicBezTo>
                  <a:cubicBezTo>
                    <a:pt x="312" y="113"/>
                    <a:pt x="310" y="112"/>
                    <a:pt x="310" y="113"/>
                  </a:cubicBezTo>
                  <a:cubicBezTo>
                    <a:pt x="310" y="113"/>
                    <a:pt x="312" y="113"/>
                    <a:pt x="312" y="115"/>
                  </a:cubicBezTo>
                  <a:cubicBezTo>
                    <a:pt x="310" y="118"/>
                    <a:pt x="312" y="118"/>
                    <a:pt x="313" y="119"/>
                  </a:cubicBezTo>
                  <a:cubicBezTo>
                    <a:pt x="315" y="119"/>
                    <a:pt x="315" y="118"/>
                    <a:pt x="315" y="115"/>
                  </a:cubicBezTo>
                  <a:close/>
                  <a:moveTo>
                    <a:pt x="347" y="140"/>
                  </a:moveTo>
                  <a:cubicBezTo>
                    <a:pt x="349" y="140"/>
                    <a:pt x="347" y="138"/>
                    <a:pt x="347" y="138"/>
                  </a:cubicBezTo>
                  <a:cubicBezTo>
                    <a:pt x="347" y="136"/>
                    <a:pt x="347" y="136"/>
                    <a:pt x="345" y="138"/>
                  </a:cubicBezTo>
                  <a:cubicBezTo>
                    <a:pt x="345" y="140"/>
                    <a:pt x="345" y="140"/>
                    <a:pt x="347" y="140"/>
                  </a:cubicBezTo>
                  <a:close/>
                  <a:moveTo>
                    <a:pt x="245" y="80"/>
                  </a:moveTo>
                  <a:cubicBezTo>
                    <a:pt x="246" y="82"/>
                    <a:pt x="246" y="80"/>
                    <a:pt x="246" y="79"/>
                  </a:cubicBezTo>
                  <a:cubicBezTo>
                    <a:pt x="245" y="77"/>
                    <a:pt x="246" y="76"/>
                    <a:pt x="245" y="76"/>
                  </a:cubicBezTo>
                  <a:cubicBezTo>
                    <a:pt x="245" y="77"/>
                    <a:pt x="245" y="79"/>
                    <a:pt x="245" y="80"/>
                  </a:cubicBezTo>
                  <a:close/>
                  <a:moveTo>
                    <a:pt x="256" y="60"/>
                  </a:moveTo>
                  <a:cubicBezTo>
                    <a:pt x="256" y="59"/>
                    <a:pt x="256" y="62"/>
                    <a:pt x="256" y="62"/>
                  </a:cubicBezTo>
                  <a:cubicBezTo>
                    <a:pt x="254" y="62"/>
                    <a:pt x="254" y="60"/>
                    <a:pt x="256" y="60"/>
                  </a:cubicBezTo>
                  <a:close/>
                  <a:moveTo>
                    <a:pt x="259" y="65"/>
                  </a:moveTo>
                  <a:cubicBezTo>
                    <a:pt x="260" y="63"/>
                    <a:pt x="262" y="63"/>
                    <a:pt x="260" y="65"/>
                  </a:cubicBezTo>
                  <a:cubicBezTo>
                    <a:pt x="260" y="67"/>
                    <a:pt x="259" y="65"/>
                    <a:pt x="259" y="65"/>
                  </a:cubicBezTo>
                  <a:close/>
                  <a:moveTo>
                    <a:pt x="260" y="94"/>
                  </a:moveTo>
                  <a:cubicBezTo>
                    <a:pt x="260" y="93"/>
                    <a:pt x="265" y="90"/>
                    <a:pt x="265" y="91"/>
                  </a:cubicBezTo>
                  <a:cubicBezTo>
                    <a:pt x="263" y="93"/>
                    <a:pt x="262" y="94"/>
                    <a:pt x="260" y="94"/>
                  </a:cubicBezTo>
                  <a:close/>
                  <a:moveTo>
                    <a:pt x="256" y="65"/>
                  </a:moveTo>
                  <a:cubicBezTo>
                    <a:pt x="254" y="65"/>
                    <a:pt x="256" y="63"/>
                    <a:pt x="256" y="63"/>
                  </a:cubicBezTo>
                  <a:cubicBezTo>
                    <a:pt x="257" y="65"/>
                    <a:pt x="257" y="65"/>
                    <a:pt x="256" y="65"/>
                  </a:cubicBezTo>
                  <a:close/>
                  <a:moveTo>
                    <a:pt x="280" y="67"/>
                  </a:moveTo>
                  <a:cubicBezTo>
                    <a:pt x="280" y="65"/>
                    <a:pt x="281" y="65"/>
                    <a:pt x="283" y="65"/>
                  </a:cubicBezTo>
                  <a:cubicBezTo>
                    <a:pt x="285" y="65"/>
                    <a:pt x="280" y="67"/>
                    <a:pt x="280" y="67"/>
                  </a:cubicBezTo>
                  <a:close/>
                  <a:moveTo>
                    <a:pt x="76" y="49"/>
                  </a:moveTo>
                  <a:cubicBezTo>
                    <a:pt x="74" y="48"/>
                    <a:pt x="71" y="46"/>
                    <a:pt x="74" y="45"/>
                  </a:cubicBezTo>
                  <a:cubicBezTo>
                    <a:pt x="77" y="43"/>
                    <a:pt x="76" y="49"/>
                    <a:pt x="76" y="49"/>
                  </a:cubicBezTo>
                  <a:close/>
                  <a:moveTo>
                    <a:pt x="71" y="46"/>
                  </a:moveTo>
                  <a:cubicBezTo>
                    <a:pt x="71" y="45"/>
                    <a:pt x="73" y="46"/>
                    <a:pt x="71" y="48"/>
                  </a:cubicBezTo>
                  <a:cubicBezTo>
                    <a:pt x="71" y="48"/>
                    <a:pt x="70" y="46"/>
                    <a:pt x="71" y="46"/>
                  </a:cubicBezTo>
                  <a:close/>
                  <a:moveTo>
                    <a:pt x="71" y="49"/>
                  </a:moveTo>
                  <a:cubicBezTo>
                    <a:pt x="71" y="48"/>
                    <a:pt x="73" y="48"/>
                    <a:pt x="73" y="49"/>
                  </a:cubicBezTo>
                  <a:cubicBezTo>
                    <a:pt x="73" y="49"/>
                    <a:pt x="73" y="51"/>
                    <a:pt x="71" y="49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0" name="Freeform 223"/>
            <p:cNvSpPr>
              <a:spLocks/>
            </p:cNvSpPr>
            <p:nvPr/>
          </p:nvSpPr>
          <p:spPr bwMode="auto">
            <a:xfrm>
              <a:off x="3480" y="2567"/>
              <a:ext cx="14" cy="3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1" name="Freeform 224"/>
            <p:cNvSpPr>
              <a:spLocks/>
            </p:cNvSpPr>
            <p:nvPr/>
          </p:nvSpPr>
          <p:spPr bwMode="auto">
            <a:xfrm>
              <a:off x="3564" y="2565"/>
              <a:ext cx="7" cy="1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2" name="Freeform 225"/>
            <p:cNvSpPr>
              <a:spLocks/>
            </p:cNvSpPr>
            <p:nvPr/>
          </p:nvSpPr>
          <p:spPr bwMode="auto">
            <a:xfrm>
              <a:off x="3486" y="2571"/>
              <a:ext cx="83" cy="74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3" name="Freeform 226"/>
            <p:cNvSpPr>
              <a:spLocks/>
            </p:cNvSpPr>
            <p:nvPr/>
          </p:nvSpPr>
          <p:spPr bwMode="auto">
            <a:xfrm>
              <a:off x="3550" y="2550"/>
              <a:ext cx="19" cy="1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4" name="Freeform 227"/>
            <p:cNvSpPr>
              <a:spLocks/>
            </p:cNvSpPr>
            <p:nvPr/>
          </p:nvSpPr>
          <p:spPr bwMode="auto">
            <a:xfrm>
              <a:off x="3441" y="2491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5" name="Freeform 228"/>
            <p:cNvSpPr>
              <a:spLocks/>
            </p:cNvSpPr>
            <p:nvPr/>
          </p:nvSpPr>
          <p:spPr bwMode="auto">
            <a:xfrm>
              <a:off x="3238" y="2437"/>
              <a:ext cx="11" cy="2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4" y="3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6" name="Freeform 229"/>
            <p:cNvSpPr>
              <a:spLocks/>
            </p:cNvSpPr>
            <p:nvPr/>
          </p:nvSpPr>
          <p:spPr bwMode="auto">
            <a:xfrm>
              <a:off x="3230" y="2422"/>
              <a:ext cx="19" cy="79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7" name="Freeform 230"/>
            <p:cNvSpPr>
              <a:spLocks/>
            </p:cNvSpPr>
            <p:nvPr/>
          </p:nvSpPr>
          <p:spPr bwMode="auto">
            <a:xfrm>
              <a:off x="3226" y="2459"/>
              <a:ext cx="8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8" name="Freeform 231"/>
            <p:cNvSpPr>
              <a:spLocks noEditPoints="1"/>
            </p:cNvSpPr>
            <p:nvPr/>
          </p:nvSpPr>
          <p:spPr bwMode="auto">
            <a:xfrm>
              <a:off x="3003" y="2241"/>
              <a:ext cx="132" cy="152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44" y="6"/>
                </a:cxn>
                <a:cxn ang="0">
                  <a:pos x="54" y="8"/>
                </a:cxn>
                <a:cxn ang="0">
                  <a:pos x="41" y="11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27" y="28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0" y="50"/>
                </a:cxn>
                <a:cxn ang="0">
                  <a:pos x="29" y="60"/>
                </a:cxn>
                <a:cxn ang="0">
                  <a:pos x="19" y="56"/>
                </a:cxn>
                <a:cxn ang="0">
                  <a:pos x="12" y="45"/>
                </a:cxn>
                <a:cxn ang="0">
                  <a:pos x="21" y="40"/>
                </a:cxn>
                <a:cxn ang="0">
                  <a:pos x="22" y="39"/>
                </a:cxn>
                <a:cxn ang="0">
                  <a:pos x="9" y="36"/>
                </a:cxn>
                <a:cxn ang="0">
                  <a:pos x="4" y="25"/>
                </a:cxn>
                <a:cxn ang="0">
                  <a:pos x="9" y="19"/>
                </a:cxn>
                <a:cxn ang="0">
                  <a:pos x="21" y="8"/>
                </a:cxn>
                <a:cxn ang="0">
                  <a:pos x="7" y="43"/>
                </a:cxn>
                <a:cxn ang="0">
                  <a:pos x="7" y="39"/>
                </a:cxn>
                <a:cxn ang="0">
                  <a:pos x="27" y="60"/>
                </a:cxn>
                <a:cxn ang="0">
                  <a:pos x="41" y="74"/>
                </a:cxn>
                <a:cxn ang="0">
                  <a:pos x="47" y="73"/>
                </a:cxn>
                <a:cxn ang="0">
                  <a:pos x="33" y="68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50" y="39"/>
                </a:cxn>
                <a:cxn ang="0">
                  <a:pos x="53" y="28"/>
                </a:cxn>
                <a:cxn ang="0">
                  <a:pos x="54" y="31"/>
                </a:cxn>
                <a:cxn ang="0">
                  <a:pos x="41" y="12"/>
                </a:cxn>
                <a:cxn ang="0">
                  <a:pos x="38" y="43"/>
                </a:cxn>
                <a:cxn ang="0">
                  <a:pos x="30" y="33"/>
                </a:cxn>
                <a:cxn ang="0">
                  <a:pos x="47" y="53"/>
                </a:cxn>
                <a:cxn ang="0">
                  <a:pos x="60" y="71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45" y="22"/>
                </a:cxn>
                <a:cxn ang="0">
                  <a:pos x="48" y="20"/>
                </a:cxn>
                <a:cxn ang="0">
                  <a:pos x="44" y="54"/>
                </a:cxn>
                <a:cxn ang="0">
                  <a:pos x="38" y="57"/>
                </a:cxn>
                <a:cxn ang="0">
                  <a:pos x="38" y="48"/>
                </a:cxn>
                <a:cxn ang="0">
                  <a:pos x="38" y="51"/>
                </a:cxn>
                <a:cxn ang="0">
                  <a:pos x="50" y="48"/>
                </a:cxn>
                <a:cxn ang="0">
                  <a:pos x="7" y="37"/>
                </a:cxn>
                <a:cxn ang="0">
                  <a:pos x="41" y="34"/>
                </a:cxn>
                <a:cxn ang="0">
                  <a:pos x="42" y="48"/>
                </a:cxn>
                <a:cxn ang="0">
                  <a:pos x="42" y="48"/>
                </a:cxn>
              </a:cxnLst>
              <a:rect l="0" t="0" r="r" b="b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49" name="Freeform 234"/>
            <p:cNvSpPr>
              <a:spLocks/>
            </p:cNvSpPr>
            <p:nvPr/>
          </p:nvSpPr>
          <p:spPr bwMode="auto">
            <a:xfrm>
              <a:off x="1847" y="4352"/>
              <a:ext cx="17" cy="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2"/>
                </a:cxn>
                <a:cxn ang="0">
                  <a:pos x="1" y="4"/>
                </a:cxn>
              </a:cxnLst>
              <a:rect l="0" t="0" r="r" b="b"/>
              <a:pathLst>
                <a:path w="9" h="7">
                  <a:moveTo>
                    <a:pt x="1" y="4"/>
                  </a:moveTo>
                  <a:cubicBezTo>
                    <a:pt x="0" y="2"/>
                    <a:pt x="3" y="0"/>
                    <a:pt x="6" y="2"/>
                  </a:cubicBezTo>
                  <a:cubicBezTo>
                    <a:pt x="9" y="4"/>
                    <a:pt x="3" y="7"/>
                    <a:pt x="1" y="4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0" name="Freeform 235"/>
            <p:cNvSpPr>
              <a:spLocks/>
            </p:cNvSpPr>
            <p:nvPr/>
          </p:nvSpPr>
          <p:spPr bwMode="auto">
            <a:xfrm>
              <a:off x="3758" y="4055"/>
              <a:ext cx="29" cy="27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9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14" y="6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" y="12"/>
                </a:cxn>
                <a:cxn ang="0">
                  <a:pos x="2" y="14"/>
                </a:cxn>
              </a:cxnLst>
              <a:rect l="0" t="0" r="r" b="b"/>
              <a:pathLst>
                <a:path w="15" h="14">
                  <a:moveTo>
                    <a:pt x="2" y="14"/>
                  </a:moveTo>
                  <a:cubicBezTo>
                    <a:pt x="0" y="12"/>
                    <a:pt x="3" y="10"/>
                    <a:pt x="2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5" y="3"/>
                    <a:pt x="2" y="4"/>
                    <a:pt x="3" y="6"/>
                  </a:cubicBezTo>
                  <a:cubicBezTo>
                    <a:pt x="6" y="7"/>
                    <a:pt x="8" y="1"/>
                    <a:pt x="8" y="4"/>
                  </a:cubicBezTo>
                  <a:cubicBezTo>
                    <a:pt x="8" y="7"/>
                    <a:pt x="5" y="7"/>
                    <a:pt x="8" y="7"/>
                  </a:cubicBezTo>
                  <a:cubicBezTo>
                    <a:pt x="11" y="7"/>
                    <a:pt x="12" y="4"/>
                    <a:pt x="14" y="6"/>
                  </a:cubicBezTo>
                  <a:cubicBezTo>
                    <a:pt x="15" y="6"/>
                    <a:pt x="15" y="10"/>
                    <a:pt x="12" y="9"/>
                  </a:cubicBezTo>
                  <a:cubicBezTo>
                    <a:pt x="9" y="9"/>
                    <a:pt x="8" y="10"/>
                    <a:pt x="9" y="10"/>
                  </a:cubicBezTo>
                  <a:cubicBezTo>
                    <a:pt x="9" y="10"/>
                    <a:pt x="15" y="12"/>
                    <a:pt x="12" y="14"/>
                  </a:cubicBezTo>
                  <a:cubicBezTo>
                    <a:pt x="8" y="14"/>
                    <a:pt x="5" y="10"/>
                    <a:pt x="3" y="12"/>
                  </a:cubicBezTo>
                  <a:cubicBezTo>
                    <a:pt x="3" y="14"/>
                    <a:pt x="2" y="14"/>
                    <a:pt x="2" y="14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1" name="Freeform 236"/>
            <p:cNvSpPr>
              <a:spLocks noEditPoints="1"/>
            </p:cNvSpPr>
            <p:nvPr/>
          </p:nvSpPr>
          <p:spPr bwMode="auto">
            <a:xfrm>
              <a:off x="4605" y="2160"/>
              <a:ext cx="340" cy="448"/>
            </a:xfrm>
            <a:custGeom>
              <a:avLst/>
              <a:gdLst/>
              <a:ahLst/>
              <a:cxnLst>
                <a:cxn ang="0">
                  <a:pos x="53" y="168"/>
                </a:cxn>
                <a:cxn ang="0">
                  <a:pos x="39" y="142"/>
                </a:cxn>
                <a:cxn ang="0">
                  <a:pos x="49" y="146"/>
                </a:cxn>
                <a:cxn ang="0">
                  <a:pos x="102" y="123"/>
                </a:cxn>
                <a:cxn ang="0">
                  <a:pos x="111" y="122"/>
                </a:cxn>
                <a:cxn ang="0">
                  <a:pos x="122" y="118"/>
                </a:cxn>
                <a:cxn ang="0">
                  <a:pos x="128" y="112"/>
                </a:cxn>
                <a:cxn ang="0">
                  <a:pos x="134" y="107"/>
                </a:cxn>
                <a:cxn ang="0">
                  <a:pos x="142" y="75"/>
                </a:cxn>
                <a:cxn ang="0">
                  <a:pos x="137" y="47"/>
                </a:cxn>
                <a:cxn ang="0">
                  <a:pos x="134" y="53"/>
                </a:cxn>
                <a:cxn ang="0">
                  <a:pos x="126" y="64"/>
                </a:cxn>
                <a:cxn ang="0">
                  <a:pos x="107" y="98"/>
                </a:cxn>
                <a:cxn ang="0">
                  <a:pos x="102" y="95"/>
                </a:cxn>
                <a:cxn ang="0">
                  <a:pos x="90" y="109"/>
                </a:cxn>
                <a:cxn ang="0">
                  <a:pos x="61" y="123"/>
                </a:cxn>
                <a:cxn ang="0">
                  <a:pos x="67" y="125"/>
                </a:cxn>
                <a:cxn ang="0">
                  <a:pos x="87" y="122"/>
                </a:cxn>
                <a:cxn ang="0">
                  <a:pos x="90" y="131"/>
                </a:cxn>
                <a:cxn ang="0">
                  <a:pos x="52" y="140"/>
                </a:cxn>
                <a:cxn ang="0">
                  <a:pos x="52" y="154"/>
                </a:cxn>
                <a:cxn ang="0">
                  <a:pos x="58" y="156"/>
                </a:cxn>
                <a:cxn ang="0">
                  <a:pos x="62" y="137"/>
                </a:cxn>
                <a:cxn ang="0">
                  <a:pos x="53" y="131"/>
                </a:cxn>
                <a:cxn ang="0">
                  <a:pos x="46" y="137"/>
                </a:cxn>
                <a:cxn ang="0">
                  <a:pos x="52" y="143"/>
                </a:cxn>
                <a:cxn ang="0">
                  <a:pos x="82" y="136"/>
                </a:cxn>
                <a:cxn ang="0">
                  <a:pos x="79" y="126"/>
                </a:cxn>
                <a:cxn ang="0">
                  <a:pos x="70" y="131"/>
                </a:cxn>
                <a:cxn ang="0">
                  <a:pos x="71" y="142"/>
                </a:cxn>
                <a:cxn ang="0">
                  <a:pos x="117" y="86"/>
                </a:cxn>
                <a:cxn ang="0">
                  <a:pos x="137" y="44"/>
                </a:cxn>
                <a:cxn ang="0">
                  <a:pos x="152" y="40"/>
                </a:cxn>
                <a:cxn ang="0">
                  <a:pos x="175" y="25"/>
                </a:cxn>
                <a:cxn ang="0">
                  <a:pos x="164" y="19"/>
                </a:cxn>
                <a:cxn ang="0">
                  <a:pos x="142" y="6"/>
                </a:cxn>
                <a:cxn ang="0">
                  <a:pos x="135" y="28"/>
                </a:cxn>
                <a:cxn ang="0">
                  <a:pos x="129" y="48"/>
                </a:cxn>
                <a:cxn ang="0">
                  <a:pos x="90" y="123"/>
                </a:cxn>
                <a:cxn ang="0">
                  <a:pos x="76" y="103"/>
                </a:cxn>
                <a:cxn ang="0">
                  <a:pos x="35" y="206"/>
                </a:cxn>
                <a:cxn ang="0">
                  <a:pos x="32" y="210"/>
                </a:cxn>
                <a:cxn ang="0">
                  <a:pos x="41" y="195"/>
                </a:cxn>
                <a:cxn ang="0">
                  <a:pos x="44" y="190"/>
                </a:cxn>
                <a:cxn ang="0">
                  <a:pos x="0" y="229"/>
                </a:cxn>
                <a:cxn ang="0">
                  <a:pos x="3" y="229"/>
                </a:cxn>
                <a:cxn ang="0">
                  <a:pos x="12" y="226"/>
                </a:cxn>
              </a:cxnLst>
              <a:rect l="0" t="0" r="r" b="b"/>
              <a:pathLst>
                <a:path w="175" h="231">
                  <a:moveTo>
                    <a:pt x="53" y="168"/>
                  </a:moveTo>
                  <a:cubicBezTo>
                    <a:pt x="52" y="168"/>
                    <a:pt x="53" y="165"/>
                    <a:pt x="53" y="167"/>
                  </a:cubicBezTo>
                  <a:cubicBezTo>
                    <a:pt x="55" y="167"/>
                    <a:pt x="55" y="168"/>
                    <a:pt x="53" y="168"/>
                  </a:cubicBezTo>
                  <a:close/>
                  <a:moveTo>
                    <a:pt x="39" y="142"/>
                  </a:moveTo>
                  <a:cubicBezTo>
                    <a:pt x="41" y="142"/>
                    <a:pt x="41" y="143"/>
                    <a:pt x="39" y="143"/>
                  </a:cubicBezTo>
                  <a:cubicBezTo>
                    <a:pt x="38" y="143"/>
                    <a:pt x="39" y="142"/>
                    <a:pt x="39" y="142"/>
                  </a:cubicBezTo>
                  <a:close/>
                  <a:moveTo>
                    <a:pt x="49" y="146"/>
                  </a:moveTo>
                  <a:cubicBezTo>
                    <a:pt x="49" y="145"/>
                    <a:pt x="52" y="143"/>
                    <a:pt x="52" y="145"/>
                  </a:cubicBezTo>
                  <a:cubicBezTo>
                    <a:pt x="52" y="146"/>
                    <a:pt x="50" y="148"/>
                    <a:pt x="49" y="146"/>
                  </a:cubicBezTo>
                  <a:close/>
                  <a:moveTo>
                    <a:pt x="93" y="134"/>
                  </a:moveTo>
                  <a:cubicBezTo>
                    <a:pt x="96" y="137"/>
                    <a:pt x="97" y="131"/>
                    <a:pt x="99" y="128"/>
                  </a:cubicBezTo>
                  <a:cubicBezTo>
                    <a:pt x="102" y="125"/>
                    <a:pt x="107" y="126"/>
                    <a:pt x="102" y="123"/>
                  </a:cubicBezTo>
                  <a:cubicBezTo>
                    <a:pt x="99" y="122"/>
                    <a:pt x="103" y="115"/>
                    <a:pt x="103" y="118"/>
                  </a:cubicBezTo>
                  <a:cubicBezTo>
                    <a:pt x="103" y="123"/>
                    <a:pt x="108" y="118"/>
                    <a:pt x="105" y="122"/>
                  </a:cubicBezTo>
                  <a:cubicBezTo>
                    <a:pt x="103" y="125"/>
                    <a:pt x="108" y="122"/>
                    <a:pt x="111" y="122"/>
                  </a:cubicBezTo>
                  <a:cubicBezTo>
                    <a:pt x="114" y="123"/>
                    <a:pt x="113" y="123"/>
                    <a:pt x="116" y="120"/>
                  </a:cubicBezTo>
                  <a:cubicBezTo>
                    <a:pt x="117" y="117"/>
                    <a:pt x="119" y="115"/>
                    <a:pt x="119" y="120"/>
                  </a:cubicBezTo>
                  <a:cubicBezTo>
                    <a:pt x="117" y="125"/>
                    <a:pt x="120" y="123"/>
                    <a:pt x="122" y="118"/>
                  </a:cubicBezTo>
                  <a:cubicBezTo>
                    <a:pt x="122" y="115"/>
                    <a:pt x="122" y="114"/>
                    <a:pt x="125" y="115"/>
                  </a:cubicBezTo>
                  <a:cubicBezTo>
                    <a:pt x="126" y="118"/>
                    <a:pt x="125" y="115"/>
                    <a:pt x="126" y="112"/>
                  </a:cubicBezTo>
                  <a:cubicBezTo>
                    <a:pt x="128" y="111"/>
                    <a:pt x="129" y="111"/>
                    <a:pt x="128" y="112"/>
                  </a:cubicBezTo>
                  <a:cubicBezTo>
                    <a:pt x="128" y="115"/>
                    <a:pt x="126" y="122"/>
                    <a:pt x="128" y="118"/>
                  </a:cubicBezTo>
                  <a:cubicBezTo>
                    <a:pt x="129" y="115"/>
                    <a:pt x="131" y="118"/>
                    <a:pt x="132" y="114"/>
                  </a:cubicBezTo>
                  <a:cubicBezTo>
                    <a:pt x="132" y="107"/>
                    <a:pt x="139" y="115"/>
                    <a:pt x="134" y="107"/>
                  </a:cubicBezTo>
                  <a:cubicBezTo>
                    <a:pt x="129" y="101"/>
                    <a:pt x="139" y="97"/>
                    <a:pt x="135" y="89"/>
                  </a:cubicBezTo>
                  <a:cubicBezTo>
                    <a:pt x="135" y="84"/>
                    <a:pt x="137" y="79"/>
                    <a:pt x="140" y="83"/>
                  </a:cubicBezTo>
                  <a:cubicBezTo>
                    <a:pt x="143" y="84"/>
                    <a:pt x="139" y="79"/>
                    <a:pt x="142" y="75"/>
                  </a:cubicBezTo>
                  <a:cubicBezTo>
                    <a:pt x="145" y="70"/>
                    <a:pt x="146" y="64"/>
                    <a:pt x="142" y="61"/>
                  </a:cubicBezTo>
                  <a:cubicBezTo>
                    <a:pt x="139" y="56"/>
                    <a:pt x="139" y="51"/>
                    <a:pt x="140" y="50"/>
                  </a:cubicBezTo>
                  <a:cubicBezTo>
                    <a:pt x="140" y="47"/>
                    <a:pt x="139" y="48"/>
                    <a:pt x="137" y="47"/>
                  </a:cubicBezTo>
                  <a:cubicBezTo>
                    <a:pt x="135" y="45"/>
                    <a:pt x="134" y="51"/>
                    <a:pt x="137" y="50"/>
                  </a:cubicBezTo>
                  <a:cubicBezTo>
                    <a:pt x="140" y="48"/>
                    <a:pt x="139" y="54"/>
                    <a:pt x="137" y="53"/>
                  </a:cubicBezTo>
                  <a:cubicBezTo>
                    <a:pt x="135" y="51"/>
                    <a:pt x="134" y="56"/>
                    <a:pt x="134" y="53"/>
                  </a:cubicBezTo>
                  <a:cubicBezTo>
                    <a:pt x="134" y="48"/>
                    <a:pt x="131" y="48"/>
                    <a:pt x="131" y="53"/>
                  </a:cubicBezTo>
                  <a:cubicBezTo>
                    <a:pt x="131" y="58"/>
                    <a:pt x="126" y="53"/>
                    <a:pt x="128" y="58"/>
                  </a:cubicBezTo>
                  <a:cubicBezTo>
                    <a:pt x="129" y="64"/>
                    <a:pt x="126" y="62"/>
                    <a:pt x="126" y="64"/>
                  </a:cubicBezTo>
                  <a:cubicBezTo>
                    <a:pt x="126" y="65"/>
                    <a:pt x="131" y="62"/>
                    <a:pt x="126" y="75"/>
                  </a:cubicBezTo>
                  <a:cubicBezTo>
                    <a:pt x="125" y="84"/>
                    <a:pt x="122" y="84"/>
                    <a:pt x="119" y="90"/>
                  </a:cubicBezTo>
                  <a:cubicBezTo>
                    <a:pt x="114" y="97"/>
                    <a:pt x="111" y="95"/>
                    <a:pt x="107" y="98"/>
                  </a:cubicBezTo>
                  <a:cubicBezTo>
                    <a:pt x="103" y="101"/>
                    <a:pt x="107" y="97"/>
                    <a:pt x="105" y="95"/>
                  </a:cubicBezTo>
                  <a:cubicBezTo>
                    <a:pt x="103" y="95"/>
                    <a:pt x="110" y="94"/>
                    <a:pt x="108" y="90"/>
                  </a:cubicBezTo>
                  <a:cubicBezTo>
                    <a:pt x="107" y="89"/>
                    <a:pt x="102" y="92"/>
                    <a:pt x="102" y="95"/>
                  </a:cubicBezTo>
                  <a:cubicBezTo>
                    <a:pt x="103" y="100"/>
                    <a:pt x="96" y="106"/>
                    <a:pt x="96" y="107"/>
                  </a:cubicBezTo>
                  <a:cubicBezTo>
                    <a:pt x="97" y="109"/>
                    <a:pt x="97" y="112"/>
                    <a:pt x="93" y="112"/>
                  </a:cubicBezTo>
                  <a:cubicBezTo>
                    <a:pt x="88" y="114"/>
                    <a:pt x="93" y="111"/>
                    <a:pt x="90" y="109"/>
                  </a:cubicBezTo>
                  <a:cubicBezTo>
                    <a:pt x="88" y="109"/>
                    <a:pt x="76" y="115"/>
                    <a:pt x="75" y="112"/>
                  </a:cubicBezTo>
                  <a:cubicBezTo>
                    <a:pt x="73" y="109"/>
                    <a:pt x="71" y="112"/>
                    <a:pt x="67" y="117"/>
                  </a:cubicBezTo>
                  <a:cubicBezTo>
                    <a:pt x="62" y="123"/>
                    <a:pt x="62" y="118"/>
                    <a:pt x="61" y="123"/>
                  </a:cubicBezTo>
                  <a:cubicBezTo>
                    <a:pt x="59" y="126"/>
                    <a:pt x="56" y="123"/>
                    <a:pt x="56" y="126"/>
                  </a:cubicBezTo>
                  <a:cubicBezTo>
                    <a:pt x="56" y="131"/>
                    <a:pt x="61" y="128"/>
                    <a:pt x="64" y="129"/>
                  </a:cubicBezTo>
                  <a:cubicBezTo>
                    <a:pt x="68" y="131"/>
                    <a:pt x="65" y="126"/>
                    <a:pt x="67" y="125"/>
                  </a:cubicBezTo>
                  <a:cubicBezTo>
                    <a:pt x="70" y="125"/>
                    <a:pt x="68" y="126"/>
                    <a:pt x="71" y="126"/>
                  </a:cubicBezTo>
                  <a:cubicBezTo>
                    <a:pt x="75" y="125"/>
                    <a:pt x="78" y="125"/>
                    <a:pt x="81" y="123"/>
                  </a:cubicBezTo>
                  <a:cubicBezTo>
                    <a:pt x="85" y="122"/>
                    <a:pt x="81" y="120"/>
                    <a:pt x="87" y="122"/>
                  </a:cubicBezTo>
                  <a:cubicBezTo>
                    <a:pt x="91" y="123"/>
                    <a:pt x="91" y="120"/>
                    <a:pt x="93" y="122"/>
                  </a:cubicBezTo>
                  <a:cubicBezTo>
                    <a:pt x="93" y="125"/>
                    <a:pt x="90" y="125"/>
                    <a:pt x="90" y="126"/>
                  </a:cubicBezTo>
                  <a:cubicBezTo>
                    <a:pt x="90" y="128"/>
                    <a:pt x="88" y="129"/>
                    <a:pt x="90" y="131"/>
                  </a:cubicBezTo>
                  <a:cubicBezTo>
                    <a:pt x="93" y="132"/>
                    <a:pt x="90" y="132"/>
                    <a:pt x="94" y="134"/>
                  </a:cubicBezTo>
                  <a:cubicBezTo>
                    <a:pt x="93" y="134"/>
                    <a:pt x="93" y="134"/>
                    <a:pt x="93" y="134"/>
                  </a:cubicBezTo>
                  <a:close/>
                  <a:moveTo>
                    <a:pt x="52" y="140"/>
                  </a:moveTo>
                  <a:cubicBezTo>
                    <a:pt x="50" y="140"/>
                    <a:pt x="50" y="136"/>
                    <a:pt x="52" y="139"/>
                  </a:cubicBezTo>
                  <a:cubicBezTo>
                    <a:pt x="53" y="142"/>
                    <a:pt x="55" y="145"/>
                    <a:pt x="52" y="148"/>
                  </a:cubicBezTo>
                  <a:cubicBezTo>
                    <a:pt x="50" y="151"/>
                    <a:pt x="50" y="150"/>
                    <a:pt x="52" y="154"/>
                  </a:cubicBezTo>
                  <a:cubicBezTo>
                    <a:pt x="52" y="157"/>
                    <a:pt x="49" y="156"/>
                    <a:pt x="53" y="157"/>
                  </a:cubicBezTo>
                  <a:cubicBezTo>
                    <a:pt x="56" y="159"/>
                    <a:pt x="53" y="162"/>
                    <a:pt x="56" y="159"/>
                  </a:cubicBezTo>
                  <a:cubicBezTo>
                    <a:pt x="59" y="157"/>
                    <a:pt x="56" y="157"/>
                    <a:pt x="58" y="156"/>
                  </a:cubicBezTo>
                  <a:cubicBezTo>
                    <a:pt x="59" y="154"/>
                    <a:pt x="58" y="157"/>
                    <a:pt x="59" y="156"/>
                  </a:cubicBezTo>
                  <a:cubicBezTo>
                    <a:pt x="61" y="156"/>
                    <a:pt x="61" y="142"/>
                    <a:pt x="64" y="142"/>
                  </a:cubicBezTo>
                  <a:cubicBezTo>
                    <a:pt x="67" y="140"/>
                    <a:pt x="65" y="137"/>
                    <a:pt x="62" y="137"/>
                  </a:cubicBezTo>
                  <a:cubicBezTo>
                    <a:pt x="59" y="137"/>
                    <a:pt x="64" y="134"/>
                    <a:pt x="62" y="132"/>
                  </a:cubicBezTo>
                  <a:cubicBezTo>
                    <a:pt x="61" y="131"/>
                    <a:pt x="58" y="136"/>
                    <a:pt x="58" y="131"/>
                  </a:cubicBezTo>
                  <a:cubicBezTo>
                    <a:pt x="56" y="129"/>
                    <a:pt x="53" y="128"/>
                    <a:pt x="53" y="131"/>
                  </a:cubicBezTo>
                  <a:cubicBezTo>
                    <a:pt x="52" y="134"/>
                    <a:pt x="52" y="131"/>
                    <a:pt x="50" y="134"/>
                  </a:cubicBezTo>
                  <a:cubicBezTo>
                    <a:pt x="49" y="137"/>
                    <a:pt x="49" y="131"/>
                    <a:pt x="47" y="134"/>
                  </a:cubicBezTo>
                  <a:cubicBezTo>
                    <a:pt x="47" y="137"/>
                    <a:pt x="44" y="134"/>
                    <a:pt x="46" y="137"/>
                  </a:cubicBezTo>
                  <a:cubicBezTo>
                    <a:pt x="47" y="140"/>
                    <a:pt x="46" y="139"/>
                    <a:pt x="47" y="140"/>
                  </a:cubicBezTo>
                  <a:cubicBezTo>
                    <a:pt x="49" y="143"/>
                    <a:pt x="46" y="145"/>
                    <a:pt x="49" y="143"/>
                  </a:cubicBezTo>
                  <a:cubicBezTo>
                    <a:pt x="52" y="140"/>
                    <a:pt x="49" y="145"/>
                    <a:pt x="52" y="143"/>
                  </a:cubicBezTo>
                  <a:cubicBezTo>
                    <a:pt x="53" y="142"/>
                    <a:pt x="53" y="142"/>
                    <a:pt x="52" y="140"/>
                  </a:cubicBezTo>
                  <a:close/>
                  <a:moveTo>
                    <a:pt x="78" y="134"/>
                  </a:moveTo>
                  <a:cubicBezTo>
                    <a:pt x="81" y="132"/>
                    <a:pt x="82" y="139"/>
                    <a:pt x="82" y="136"/>
                  </a:cubicBezTo>
                  <a:cubicBezTo>
                    <a:pt x="84" y="131"/>
                    <a:pt x="87" y="132"/>
                    <a:pt x="87" y="129"/>
                  </a:cubicBezTo>
                  <a:cubicBezTo>
                    <a:pt x="85" y="128"/>
                    <a:pt x="87" y="128"/>
                    <a:pt x="85" y="126"/>
                  </a:cubicBezTo>
                  <a:cubicBezTo>
                    <a:pt x="84" y="125"/>
                    <a:pt x="82" y="125"/>
                    <a:pt x="79" y="126"/>
                  </a:cubicBezTo>
                  <a:cubicBezTo>
                    <a:pt x="76" y="128"/>
                    <a:pt x="78" y="129"/>
                    <a:pt x="76" y="129"/>
                  </a:cubicBezTo>
                  <a:cubicBezTo>
                    <a:pt x="75" y="128"/>
                    <a:pt x="73" y="131"/>
                    <a:pt x="73" y="129"/>
                  </a:cubicBezTo>
                  <a:cubicBezTo>
                    <a:pt x="73" y="126"/>
                    <a:pt x="73" y="126"/>
                    <a:pt x="70" y="131"/>
                  </a:cubicBezTo>
                  <a:cubicBezTo>
                    <a:pt x="68" y="134"/>
                    <a:pt x="64" y="136"/>
                    <a:pt x="67" y="136"/>
                  </a:cubicBezTo>
                  <a:cubicBezTo>
                    <a:pt x="70" y="136"/>
                    <a:pt x="67" y="137"/>
                    <a:pt x="70" y="140"/>
                  </a:cubicBezTo>
                  <a:cubicBezTo>
                    <a:pt x="71" y="142"/>
                    <a:pt x="67" y="142"/>
                    <a:pt x="71" y="142"/>
                  </a:cubicBezTo>
                  <a:cubicBezTo>
                    <a:pt x="75" y="143"/>
                    <a:pt x="73" y="136"/>
                    <a:pt x="78" y="134"/>
                  </a:cubicBezTo>
                  <a:close/>
                  <a:moveTo>
                    <a:pt x="116" y="84"/>
                  </a:moveTo>
                  <a:cubicBezTo>
                    <a:pt x="117" y="81"/>
                    <a:pt x="117" y="84"/>
                    <a:pt x="117" y="86"/>
                  </a:cubicBezTo>
                  <a:cubicBezTo>
                    <a:pt x="116" y="87"/>
                    <a:pt x="114" y="86"/>
                    <a:pt x="116" y="84"/>
                  </a:cubicBezTo>
                  <a:close/>
                  <a:moveTo>
                    <a:pt x="132" y="45"/>
                  </a:moveTo>
                  <a:cubicBezTo>
                    <a:pt x="134" y="40"/>
                    <a:pt x="134" y="45"/>
                    <a:pt x="137" y="44"/>
                  </a:cubicBezTo>
                  <a:cubicBezTo>
                    <a:pt x="142" y="42"/>
                    <a:pt x="129" y="40"/>
                    <a:pt x="131" y="36"/>
                  </a:cubicBezTo>
                  <a:cubicBezTo>
                    <a:pt x="134" y="31"/>
                    <a:pt x="134" y="39"/>
                    <a:pt x="139" y="36"/>
                  </a:cubicBezTo>
                  <a:cubicBezTo>
                    <a:pt x="142" y="33"/>
                    <a:pt x="143" y="34"/>
                    <a:pt x="152" y="40"/>
                  </a:cubicBezTo>
                  <a:cubicBezTo>
                    <a:pt x="157" y="44"/>
                    <a:pt x="155" y="33"/>
                    <a:pt x="160" y="31"/>
                  </a:cubicBezTo>
                  <a:cubicBezTo>
                    <a:pt x="163" y="30"/>
                    <a:pt x="166" y="31"/>
                    <a:pt x="169" y="30"/>
                  </a:cubicBezTo>
                  <a:cubicBezTo>
                    <a:pt x="174" y="26"/>
                    <a:pt x="175" y="26"/>
                    <a:pt x="175" y="25"/>
                  </a:cubicBezTo>
                  <a:cubicBezTo>
                    <a:pt x="174" y="23"/>
                    <a:pt x="172" y="28"/>
                    <a:pt x="169" y="23"/>
                  </a:cubicBezTo>
                  <a:cubicBezTo>
                    <a:pt x="168" y="19"/>
                    <a:pt x="172" y="14"/>
                    <a:pt x="171" y="14"/>
                  </a:cubicBezTo>
                  <a:cubicBezTo>
                    <a:pt x="169" y="16"/>
                    <a:pt x="168" y="20"/>
                    <a:pt x="164" y="19"/>
                  </a:cubicBezTo>
                  <a:cubicBezTo>
                    <a:pt x="161" y="19"/>
                    <a:pt x="164" y="17"/>
                    <a:pt x="160" y="17"/>
                  </a:cubicBezTo>
                  <a:cubicBezTo>
                    <a:pt x="155" y="16"/>
                    <a:pt x="149" y="8"/>
                    <a:pt x="146" y="5"/>
                  </a:cubicBezTo>
                  <a:cubicBezTo>
                    <a:pt x="143" y="0"/>
                    <a:pt x="139" y="2"/>
                    <a:pt x="142" y="6"/>
                  </a:cubicBezTo>
                  <a:cubicBezTo>
                    <a:pt x="145" y="12"/>
                    <a:pt x="140" y="12"/>
                    <a:pt x="142" y="16"/>
                  </a:cubicBezTo>
                  <a:cubicBezTo>
                    <a:pt x="143" y="19"/>
                    <a:pt x="139" y="20"/>
                    <a:pt x="139" y="23"/>
                  </a:cubicBezTo>
                  <a:cubicBezTo>
                    <a:pt x="140" y="25"/>
                    <a:pt x="140" y="30"/>
                    <a:pt x="135" y="28"/>
                  </a:cubicBezTo>
                  <a:cubicBezTo>
                    <a:pt x="132" y="25"/>
                    <a:pt x="129" y="25"/>
                    <a:pt x="132" y="28"/>
                  </a:cubicBezTo>
                  <a:cubicBezTo>
                    <a:pt x="134" y="31"/>
                    <a:pt x="123" y="36"/>
                    <a:pt x="128" y="39"/>
                  </a:cubicBezTo>
                  <a:cubicBezTo>
                    <a:pt x="132" y="42"/>
                    <a:pt x="126" y="45"/>
                    <a:pt x="129" y="48"/>
                  </a:cubicBezTo>
                  <a:cubicBezTo>
                    <a:pt x="129" y="48"/>
                    <a:pt x="129" y="50"/>
                    <a:pt x="132" y="45"/>
                  </a:cubicBezTo>
                  <a:close/>
                  <a:moveTo>
                    <a:pt x="87" y="126"/>
                  </a:moveTo>
                  <a:cubicBezTo>
                    <a:pt x="87" y="125"/>
                    <a:pt x="90" y="122"/>
                    <a:pt x="90" y="123"/>
                  </a:cubicBezTo>
                  <a:cubicBezTo>
                    <a:pt x="90" y="125"/>
                    <a:pt x="88" y="128"/>
                    <a:pt x="87" y="126"/>
                  </a:cubicBezTo>
                  <a:close/>
                  <a:moveTo>
                    <a:pt x="76" y="106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5" y="104"/>
                    <a:pt x="75" y="106"/>
                    <a:pt x="76" y="106"/>
                  </a:cubicBezTo>
                  <a:close/>
                  <a:moveTo>
                    <a:pt x="32" y="210"/>
                  </a:moveTo>
                  <a:cubicBezTo>
                    <a:pt x="32" y="209"/>
                    <a:pt x="32" y="209"/>
                    <a:pt x="35" y="206"/>
                  </a:cubicBezTo>
                  <a:cubicBezTo>
                    <a:pt x="38" y="204"/>
                    <a:pt x="36" y="203"/>
                    <a:pt x="35" y="204"/>
                  </a:cubicBezTo>
                  <a:cubicBezTo>
                    <a:pt x="33" y="207"/>
                    <a:pt x="32" y="207"/>
                    <a:pt x="30" y="210"/>
                  </a:cubicBezTo>
                  <a:cubicBezTo>
                    <a:pt x="30" y="212"/>
                    <a:pt x="32" y="212"/>
                    <a:pt x="32" y="210"/>
                  </a:cubicBezTo>
                  <a:close/>
                  <a:moveTo>
                    <a:pt x="41" y="195"/>
                  </a:moveTo>
                  <a:cubicBezTo>
                    <a:pt x="39" y="193"/>
                    <a:pt x="41" y="192"/>
                    <a:pt x="41" y="193"/>
                  </a:cubicBezTo>
                  <a:cubicBezTo>
                    <a:pt x="43" y="195"/>
                    <a:pt x="41" y="196"/>
                    <a:pt x="41" y="195"/>
                  </a:cubicBezTo>
                  <a:close/>
                  <a:moveTo>
                    <a:pt x="44" y="190"/>
                  </a:moveTo>
                  <a:cubicBezTo>
                    <a:pt x="44" y="187"/>
                    <a:pt x="47" y="185"/>
                    <a:pt x="47" y="187"/>
                  </a:cubicBezTo>
                  <a:cubicBezTo>
                    <a:pt x="47" y="187"/>
                    <a:pt x="44" y="192"/>
                    <a:pt x="44" y="190"/>
                  </a:cubicBezTo>
                  <a:close/>
                  <a:moveTo>
                    <a:pt x="0" y="229"/>
                  </a:moveTo>
                  <a:cubicBezTo>
                    <a:pt x="0" y="228"/>
                    <a:pt x="1" y="229"/>
                    <a:pt x="1" y="231"/>
                  </a:cubicBezTo>
                  <a:cubicBezTo>
                    <a:pt x="1" y="231"/>
                    <a:pt x="0" y="231"/>
                    <a:pt x="0" y="229"/>
                  </a:cubicBezTo>
                  <a:close/>
                  <a:moveTo>
                    <a:pt x="3" y="229"/>
                  </a:moveTo>
                  <a:cubicBezTo>
                    <a:pt x="1" y="229"/>
                    <a:pt x="4" y="226"/>
                    <a:pt x="4" y="228"/>
                  </a:cubicBezTo>
                  <a:cubicBezTo>
                    <a:pt x="4" y="229"/>
                    <a:pt x="4" y="231"/>
                    <a:pt x="3" y="229"/>
                  </a:cubicBezTo>
                  <a:close/>
                  <a:moveTo>
                    <a:pt x="12" y="226"/>
                  </a:moveTo>
                  <a:cubicBezTo>
                    <a:pt x="11" y="224"/>
                    <a:pt x="12" y="224"/>
                    <a:pt x="14" y="224"/>
                  </a:cubicBezTo>
                  <a:cubicBezTo>
                    <a:pt x="14" y="226"/>
                    <a:pt x="12" y="226"/>
                    <a:pt x="12" y="226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2" name="Freeform 237"/>
            <p:cNvSpPr>
              <a:spLocks noEditPoints="1"/>
            </p:cNvSpPr>
            <p:nvPr/>
          </p:nvSpPr>
          <p:spPr bwMode="auto">
            <a:xfrm>
              <a:off x="3001" y="1186"/>
              <a:ext cx="2636" cy="1073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3" name="Freeform 238"/>
            <p:cNvSpPr>
              <a:spLocks noEditPoints="1"/>
            </p:cNvSpPr>
            <p:nvPr/>
          </p:nvSpPr>
          <p:spPr bwMode="auto">
            <a:xfrm>
              <a:off x="4437" y="3273"/>
              <a:ext cx="632" cy="671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105" y="36"/>
                </a:cxn>
                <a:cxn ang="0">
                  <a:pos x="133" y="43"/>
                </a:cxn>
                <a:cxn ang="0">
                  <a:pos x="151" y="17"/>
                </a:cxn>
                <a:cxn ang="0">
                  <a:pos x="154" y="6"/>
                </a:cxn>
                <a:cxn ang="0">
                  <a:pos x="172" y="14"/>
                </a:cxn>
                <a:cxn ang="0">
                  <a:pos x="185" y="18"/>
                </a:cxn>
                <a:cxn ang="0">
                  <a:pos x="188" y="25"/>
                </a:cxn>
                <a:cxn ang="0">
                  <a:pos x="188" y="51"/>
                </a:cxn>
                <a:cxn ang="0">
                  <a:pos x="220" y="70"/>
                </a:cxn>
                <a:cxn ang="0">
                  <a:pos x="227" y="29"/>
                </a:cxn>
                <a:cxn ang="0">
                  <a:pos x="232" y="6"/>
                </a:cxn>
                <a:cxn ang="0">
                  <a:pos x="241" y="18"/>
                </a:cxn>
                <a:cxn ang="0">
                  <a:pos x="256" y="42"/>
                </a:cxn>
                <a:cxn ang="0">
                  <a:pos x="271" y="87"/>
                </a:cxn>
                <a:cxn ang="0">
                  <a:pos x="291" y="109"/>
                </a:cxn>
                <a:cxn ang="0">
                  <a:pos x="300" y="118"/>
                </a:cxn>
                <a:cxn ang="0">
                  <a:pos x="317" y="149"/>
                </a:cxn>
                <a:cxn ang="0">
                  <a:pos x="323" y="186"/>
                </a:cxn>
                <a:cxn ang="0">
                  <a:pos x="311" y="228"/>
                </a:cxn>
                <a:cxn ang="0">
                  <a:pos x="294" y="273"/>
                </a:cxn>
                <a:cxn ang="0">
                  <a:pos x="265" y="295"/>
                </a:cxn>
                <a:cxn ang="0">
                  <a:pos x="256" y="283"/>
                </a:cxn>
                <a:cxn ang="0">
                  <a:pos x="229" y="287"/>
                </a:cxn>
                <a:cxn ang="0">
                  <a:pos x="207" y="258"/>
                </a:cxn>
                <a:cxn ang="0">
                  <a:pos x="195" y="253"/>
                </a:cxn>
                <a:cxn ang="0">
                  <a:pos x="200" y="228"/>
                </a:cxn>
                <a:cxn ang="0">
                  <a:pos x="186" y="242"/>
                </a:cxn>
                <a:cxn ang="0">
                  <a:pos x="168" y="222"/>
                </a:cxn>
                <a:cxn ang="0">
                  <a:pos x="107" y="222"/>
                </a:cxn>
                <a:cxn ang="0">
                  <a:pos x="70" y="238"/>
                </a:cxn>
                <a:cxn ang="0">
                  <a:pos x="34" y="252"/>
                </a:cxn>
                <a:cxn ang="0">
                  <a:pos x="22" y="228"/>
                </a:cxn>
                <a:cxn ang="0">
                  <a:pos x="10" y="174"/>
                </a:cxn>
                <a:cxn ang="0">
                  <a:pos x="5" y="151"/>
                </a:cxn>
                <a:cxn ang="0">
                  <a:pos x="8" y="116"/>
                </a:cxn>
                <a:cxn ang="0">
                  <a:pos x="38" y="101"/>
                </a:cxn>
                <a:cxn ang="0">
                  <a:pos x="72" y="78"/>
                </a:cxn>
                <a:cxn ang="0">
                  <a:pos x="259" y="339"/>
                </a:cxn>
                <a:cxn ang="0">
                  <a:pos x="273" y="342"/>
                </a:cxn>
                <a:cxn ang="0">
                  <a:pos x="277" y="339"/>
                </a:cxn>
                <a:cxn ang="0">
                  <a:pos x="279" y="328"/>
                </a:cxn>
                <a:cxn ang="0">
                  <a:pos x="279" y="314"/>
                </a:cxn>
                <a:cxn ang="0">
                  <a:pos x="258" y="314"/>
                </a:cxn>
                <a:cxn ang="0">
                  <a:pos x="247" y="300"/>
                </a:cxn>
                <a:cxn ang="0">
                  <a:pos x="277" y="305"/>
                </a:cxn>
                <a:cxn ang="0">
                  <a:pos x="280" y="305"/>
                </a:cxn>
                <a:cxn ang="0">
                  <a:pos x="279" y="309"/>
                </a:cxn>
                <a:cxn ang="0">
                  <a:pos x="197" y="261"/>
                </a:cxn>
                <a:cxn ang="0">
                  <a:pos x="188" y="261"/>
                </a:cxn>
                <a:cxn ang="0">
                  <a:pos x="140" y="8"/>
                </a:cxn>
                <a:cxn ang="0">
                  <a:pos x="139" y="11"/>
                </a:cxn>
                <a:cxn ang="0">
                  <a:pos x="139" y="11"/>
                </a:cxn>
                <a:cxn ang="0">
                  <a:pos x="188" y="36"/>
                </a:cxn>
                <a:cxn ang="0">
                  <a:pos x="321" y="143"/>
                </a:cxn>
                <a:cxn ang="0">
                  <a:pos x="319" y="154"/>
                </a:cxn>
                <a:cxn ang="0">
                  <a:pos x="213" y="59"/>
                </a:cxn>
              </a:cxnLst>
              <a:rect l="0" t="0" r="r" b="b"/>
              <a:pathLst>
                <a:path w="326" h="346">
                  <a:moveTo>
                    <a:pt x="72" y="78"/>
                  </a:moveTo>
                  <a:cubicBezTo>
                    <a:pt x="78" y="73"/>
                    <a:pt x="70" y="73"/>
                    <a:pt x="77" y="62"/>
                  </a:cubicBezTo>
                  <a:cubicBezTo>
                    <a:pt x="84" y="53"/>
                    <a:pt x="84" y="74"/>
                    <a:pt x="86" y="62"/>
                  </a:cubicBezTo>
                  <a:cubicBezTo>
                    <a:pt x="86" y="48"/>
                    <a:pt x="92" y="65"/>
                    <a:pt x="92" y="54"/>
                  </a:cubicBezTo>
                  <a:cubicBezTo>
                    <a:pt x="92" y="46"/>
                    <a:pt x="93" y="51"/>
                    <a:pt x="98" y="42"/>
                  </a:cubicBezTo>
                  <a:cubicBezTo>
                    <a:pt x="102" y="32"/>
                    <a:pt x="104" y="42"/>
                    <a:pt x="105" y="36"/>
                  </a:cubicBezTo>
                  <a:cubicBezTo>
                    <a:pt x="105" y="29"/>
                    <a:pt x="110" y="39"/>
                    <a:pt x="110" y="32"/>
                  </a:cubicBezTo>
                  <a:cubicBezTo>
                    <a:pt x="110" y="26"/>
                    <a:pt x="121" y="43"/>
                    <a:pt x="125" y="42"/>
                  </a:cubicBezTo>
                  <a:cubicBezTo>
                    <a:pt x="130" y="42"/>
                    <a:pt x="130" y="46"/>
                    <a:pt x="133" y="43"/>
                  </a:cubicBezTo>
                  <a:cubicBezTo>
                    <a:pt x="136" y="40"/>
                    <a:pt x="127" y="42"/>
                    <a:pt x="133" y="32"/>
                  </a:cubicBezTo>
                  <a:cubicBezTo>
                    <a:pt x="139" y="25"/>
                    <a:pt x="133" y="26"/>
                    <a:pt x="140" y="20"/>
                  </a:cubicBezTo>
                  <a:cubicBezTo>
                    <a:pt x="150" y="12"/>
                    <a:pt x="145" y="18"/>
                    <a:pt x="151" y="17"/>
                  </a:cubicBezTo>
                  <a:cubicBezTo>
                    <a:pt x="157" y="15"/>
                    <a:pt x="156" y="20"/>
                    <a:pt x="157" y="14"/>
                  </a:cubicBezTo>
                  <a:cubicBezTo>
                    <a:pt x="159" y="8"/>
                    <a:pt x="153" y="11"/>
                    <a:pt x="151" y="9"/>
                  </a:cubicBezTo>
                  <a:cubicBezTo>
                    <a:pt x="150" y="6"/>
                    <a:pt x="151" y="6"/>
                    <a:pt x="154" y="6"/>
                  </a:cubicBezTo>
                  <a:cubicBezTo>
                    <a:pt x="157" y="6"/>
                    <a:pt x="156" y="9"/>
                    <a:pt x="159" y="8"/>
                  </a:cubicBezTo>
                  <a:cubicBezTo>
                    <a:pt x="162" y="8"/>
                    <a:pt x="159" y="12"/>
                    <a:pt x="165" y="12"/>
                  </a:cubicBezTo>
                  <a:cubicBezTo>
                    <a:pt x="169" y="11"/>
                    <a:pt x="168" y="17"/>
                    <a:pt x="172" y="14"/>
                  </a:cubicBezTo>
                  <a:cubicBezTo>
                    <a:pt x="175" y="14"/>
                    <a:pt x="174" y="20"/>
                    <a:pt x="180" y="14"/>
                  </a:cubicBezTo>
                  <a:cubicBezTo>
                    <a:pt x="186" y="9"/>
                    <a:pt x="181" y="15"/>
                    <a:pt x="183" y="15"/>
                  </a:cubicBezTo>
                  <a:cubicBezTo>
                    <a:pt x="185" y="15"/>
                    <a:pt x="183" y="20"/>
                    <a:pt x="185" y="18"/>
                  </a:cubicBezTo>
                  <a:cubicBezTo>
                    <a:pt x="188" y="17"/>
                    <a:pt x="185" y="17"/>
                    <a:pt x="186" y="14"/>
                  </a:cubicBezTo>
                  <a:cubicBezTo>
                    <a:pt x="189" y="12"/>
                    <a:pt x="188" y="14"/>
                    <a:pt x="191" y="17"/>
                  </a:cubicBezTo>
                  <a:cubicBezTo>
                    <a:pt x="195" y="18"/>
                    <a:pt x="189" y="18"/>
                    <a:pt x="188" y="25"/>
                  </a:cubicBezTo>
                  <a:cubicBezTo>
                    <a:pt x="188" y="32"/>
                    <a:pt x="188" y="22"/>
                    <a:pt x="183" y="28"/>
                  </a:cubicBezTo>
                  <a:cubicBezTo>
                    <a:pt x="180" y="36"/>
                    <a:pt x="188" y="28"/>
                    <a:pt x="181" y="37"/>
                  </a:cubicBezTo>
                  <a:cubicBezTo>
                    <a:pt x="177" y="46"/>
                    <a:pt x="180" y="43"/>
                    <a:pt x="188" y="51"/>
                  </a:cubicBezTo>
                  <a:cubicBezTo>
                    <a:pt x="191" y="56"/>
                    <a:pt x="191" y="51"/>
                    <a:pt x="198" y="57"/>
                  </a:cubicBezTo>
                  <a:cubicBezTo>
                    <a:pt x="206" y="65"/>
                    <a:pt x="207" y="60"/>
                    <a:pt x="209" y="65"/>
                  </a:cubicBezTo>
                  <a:cubicBezTo>
                    <a:pt x="209" y="68"/>
                    <a:pt x="216" y="73"/>
                    <a:pt x="220" y="70"/>
                  </a:cubicBezTo>
                  <a:cubicBezTo>
                    <a:pt x="224" y="67"/>
                    <a:pt x="221" y="65"/>
                    <a:pt x="226" y="59"/>
                  </a:cubicBezTo>
                  <a:cubicBezTo>
                    <a:pt x="229" y="54"/>
                    <a:pt x="226" y="54"/>
                    <a:pt x="227" y="48"/>
                  </a:cubicBezTo>
                  <a:cubicBezTo>
                    <a:pt x="230" y="40"/>
                    <a:pt x="226" y="34"/>
                    <a:pt x="227" y="29"/>
                  </a:cubicBezTo>
                  <a:cubicBezTo>
                    <a:pt x="229" y="25"/>
                    <a:pt x="227" y="25"/>
                    <a:pt x="229" y="22"/>
                  </a:cubicBezTo>
                  <a:cubicBezTo>
                    <a:pt x="232" y="20"/>
                    <a:pt x="227" y="22"/>
                    <a:pt x="229" y="17"/>
                  </a:cubicBezTo>
                  <a:cubicBezTo>
                    <a:pt x="232" y="11"/>
                    <a:pt x="232" y="9"/>
                    <a:pt x="232" y="6"/>
                  </a:cubicBezTo>
                  <a:cubicBezTo>
                    <a:pt x="233" y="1"/>
                    <a:pt x="236" y="0"/>
                    <a:pt x="238" y="5"/>
                  </a:cubicBezTo>
                  <a:cubicBezTo>
                    <a:pt x="238" y="9"/>
                    <a:pt x="238" y="12"/>
                    <a:pt x="239" y="14"/>
                  </a:cubicBezTo>
                  <a:cubicBezTo>
                    <a:pt x="242" y="15"/>
                    <a:pt x="239" y="15"/>
                    <a:pt x="241" y="18"/>
                  </a:cubicBezTo>
                  <a:cubicBezTo>
                    <a:pt x="244" y="23"/>
                    <a:pt x="244" y="26"/>
                    <a:pt x="244" y="31"/>
                  </a:cubicBezTo>
                  <a:cubicBezTo>
                    <a:pt x="244" y="36"/>
                    <a:pt x="247" y="42"/>
                    <a:pt x="248" y="37"/>
                  </a:cubicBezTo>
                  <a:cubicBezTo>
                    <a:pt x="251" y="32"/>
                    <a:pt x="250" y="39"/>
                    <a:pt x="256" y="42"/>
                  </a:cubicBezTo>
                  <a:cubicBezTo>
                    <a:pt x="261" y="45"/>
                    <a:pt x="256" y="56"/>
                    <a:pt x="261" y="62"/>
                  </a:cubicBezTo>
                  <a:cubicBezTo>
                    <a:pt x="265" y="67"/>
                    <a:pt x="262" y="74"/>
                    <a:pt x="264" y="79"/>
                  </a:cubicBezTo>
                  <a:cubicBezTo>
                    <a:pt x="267" y="82"/>
                    <a:pt x="265" y="85"/>
                    <a:pt x="271" y="87"/>
                  </a:cubicBezTo>
                  <a:cubicBezTo>
                    <a:pt x="277" y="88"/>
                    <a:pt x="273" y="92"/>
                    <a:pt x="280" y="93"/>
                  </a:cubicBezTo>
                  <a:cubicBezTo>
                    <a:pt x="288" y="96"/>
                    <a:pt x="288" y="99"/>
                    <a:pt x="285" y="99"/>
                  </a:cubicBezTo>
                  <a:cubicBezTo>
                    <a:pt x="282" y="99"/>
                    <a:pt x="290" y="105"/>
                    <a:pt x="291" y="109"/>
                  </a:cubicBezTo>
                  <a:cubicBezTo>
                    <a:pt x="293" y="112"/>
                    <a:pt x="290" y="113"/>
                    <a:pt x="293" y="118"/>
                  </a:cubicBezTo>
                  <a:cubicBezTo>
                    <a:pt x="296" y="123"/>
                    <a:pt x="293" y="113"/>
                    <a:pt x="296" y="118"/>
                  </a:cubicBezTo>
                  <a:cubicBezTo>
                    <a:pt x="300" y="121"/>
                    <a:pt x="299" y="115"/>
                    <a:pt x="300" y="118"/>
                  </a:cubicBezTo>
                  <a:cubicBezTo>
                    <a:pt x="303" y="121"/>
                    <a:pt x="299" y="126"/>
                    <a:pt x="303" y="132"/>
                  </a:cubicBezTo>
                  <a:cubicBezTo>
                    <a:pt x="308" y="137"/>
                    <a:pt x="306" y="132"/>
                    <a:pt x="309" y="138"/>
                  </a:cubicBezTo>
                  <a:cubicBezTo>
                    <a:pt x="312" y="143"/>
                    <a:pt x="316" y="143"/>
                    <a:pt x="317" y="149"/>
                  </a:cubicBezTo>
                  <a:cubicBezTo>
                    <a:pt x="319" y="155"/>
                    <a:pt x="320" y="151"/>
                    <a:pt x="320" y="157"/>
                  </a:cubicBezTo>
                  <a:cubicBezTo>
                    <a:pt x="319" y="163"/>
                    <a:pt x="321" y="163"/>
                    <a:pt x="320" y="168"/>
                  </a:cubicBezTo>
                  <a:cubicBezTo>
                    <a:pt x="319" y="169"/>
                    <a:pt x="326" y="180"/>
                    <a:pt x="323" y="186"/>
                  </a:cubicBezTo>
                  <a:cubicBezTo>
                    <a:pt x="320" y="191"/>
                    <a:pt x="323" y="196"/>
                    <a:pt x="319" y="202"/>
                  </a:cubicBezTo>
                  <a:cubicBezTo>
                    <a:pt x="317" y="207"/>
                    <a:pt x="320" y="210"/>
                    <a:pt x="317" y="216"/>
                  </a:cubicBezTo>
                  <a:cubicBezTo>
                    <a:pt x="314" y="222"/>
                    <a:pt x="319" y="221"/>
                    <a:pt x="311" y="228"/>
                  </a:cubicBezTo>
                  <a:cubicBezTo>
                    <a:pt x="302" y="236"/>
                    <a:pt x="303" y="250"/>
                    <a:pt x="300" y="252"/>
                  </a:cubicBezTo>
                  <a:cubicBezTo>
                    <a:pt x="297" y="253"/>
                    <a:pt x="296" y="261"/>
                    <a:pt x="296" y="264"/>
                  </a:cubicBezTo>
                  <a:cubicBezTo>
                    <a:pt x="296" y="269"/>
                    <a:pt x="293" y="272"/>
                    <a:pt x="294" y="273"/>
                  </a:cubicBezTo>
                  <a:cubicBezTo>
                    <a:pt x="296" y="275"/>
                    <a:pt x="294" y="281"/>
                    <a:pt x="286" y="281"/>
                  </a:cubicBezTo>
                  <a:cubicBezTo>
                    <a:pt x="279" y="280"/>
                    <a:pt x="271" y="291"/>
                    <a:pt x="268" y="291"/>
                  </a:cubicBezTo>
                  <a:cubicBezTo>
                    <a:pt x="265" y="292"/>
                    <a:pt x="268" y="300"/>
                    <a:pt x="265" y="295"/>
                  </a:cubicBezTo>
                  <a:cubicBezTo>
                    <a:pt x="261" y="289"/>
                    <a:pt x="259" y="291"/>
                    <a:pt x="258" y="287"/>
                  </a:cubicBezTo>
                  <a:cubicBezTo>
                    <a:pt x="258" y="284"/>
                    <a:pt x="258" y="291"/>
                    <a:pt x="255" y="289"/>
                  </a:cubicBezTo>
                  <a:cubicBezTo>
                    <a:pt x="251" y="286"/>
                    <a:pt x="259" y="286"/>
                    <a:pt x="256" y="283"/>
                  </a:cubicBezTo>
                  <a:cubicBezTo>
                    <a:pt x="251" y="280"/>
                    <a:pt x="255" y="284"/>
                    <a:pt x="250" y="287"/>
                  </a:cubicBezTo>
                  <a:cubicBezTo>
                    <a:pt x="244" y="289"/>
                    <a:pt x="247" y="294"/>
                    <a:pt x="239" y="291"/>
                  </a:cubicBezTo>
                  <a:cubicBezTo>
                    <a:pt x="232" y="286"/>
                    <a:pt x="230" y="286"/>
                    <a:pt x="229" y="287"/>
                  </a:cubicBezTo>
                  <a:cubicBezTo>
                    <a:pt x="227" y="289"/>
                    <a:pt x="226" y="284"/>
                    <a:pt x="223" y="283"/>
                  </a:cubicBezTo>
                  <a:cubicBezTo>
                    <a:pt x="218" y="283"/>
                    <a:pt x="212" y="273"/>
                    <a:pt x="213" y="270"/>
                  </a:cubicBezTo>
                  <a:cubicBezTo>
                    <a:pt x="215" y="267"/>
                    <a:pt x="212" y="259"/>
                    <a:pt x="207" y="258"/>
                  </a:cubicBezTo>
                  <a:cubicBezTo>
                    <a:pt x="204" y="256"/>
                    <a:pt x="203" y="259"/>
                    <a:pt x="201" y="258"/>
                  </a:cubicBezTo>
                  <a:cubicBezTo>
                    <a:pt x="200" y="255"/>
                    <a:pt x="206" y="252"/>
                    <a:pt x="203" y="245"/>
                  </a:cubicBezTo>
                  <a:cubicBezTo>
                    <a:pt x="198" y="239"/>
                    <a:pt x="201" y="252"/>
                    <a:pt x="195" y="253"/>
                  </a:cubicBezTo>
                  <a:cubicBezTo>
                    <a:pt x="189" y="253"/>
                    <a:pt x="191" y="249"/>
                    <a:pt x="194" y="249"/>
                  </a:cubicBezTo>
                  <a:cubicBezTo>
                    <a:pt x="197" y="250"/>
                    <a:pt x="197" y="247"/>
                    <a:pt x="195" y="244"/>
                  </a:cubicBezTo>
                  <a:cubicBezTo>
                    <a:pt x="195" y="241"/>
                    <a:pt x="201" y="231"/>
                    <a:pt x="200" y="228"/>
                  </a:cubicBezTo>
                  <a:cubicBezTo>
                    <a:pt x="198" y="225"/>
                    <a:pt x="198" y="224"/>
                    <a:pt x="198" y="227"/>
                  </a:cubicBezTo>
                  <a:cubicBezTo>
                    <a:pt x="198" y="230"/>
                    <a:pt x="194" y="230"/>
                    <a:pt x="194" y="235"/>
                  </a:cubicBezTo>
                  <a:cubicBezTo>
                    <a:pt x="192" y="239"/>
                    <a:pt x="194" y="233"/>
                    <a:pt x="186" y="242"/>
                  </a:cubicBezTo>
                  <a:cubicBezTo>
                    <a:pt x="178" y="252"/>
                    <a:pt x="188" y="252"/>
                    <a:pt x="180" y="249"/>
                  </a:cubicBezTo>
                  <a:cubicBezTo>
                    <a:pt x="175" y="245"/>
                    <a:pt x="178" y="235"/>
                    <a:pt x="172" y="231"/>
                  </a:cubicBezTo>
                  <a:cubicBezTo>
                    <a:pt x="165" y="227"/>
                    <a:pt x="174" y="227"/>
                    <a:pt x="168" y="222"/>
                  </a:cubicBezTo>
                  <a:cubicBezTo>
                    <a:pt x="163" y="218"/>
                    <a:pt x="163" y="222"/>
                    <a:pt x="151" y="216"/>
                  </a:cubicBezTo>
                  <a:cubicBezTo>
                    <a:pt x="139" y="210"/>
                    <a:pt x="150" y="216"/>
                    <a:pt x="136" y="213"/>
                  </a:cubicBezTo>
                  <a:cubicBezTo>
                    <a:pt x="128" y="213"/>
                    <a:pt x="122" y="222"/>
                    <a:pt x="107" y="222"/>
                  </a:cubicBezTo>
                  <a:cubicBezTo>
                    <a:pt x="98" y="221"/>
                    <a:pt x="99" y="228"/>
                    <a:pt x="93" y="228"/>
                  </a:cubicBezTo>
                  <a:cubicBezTo>
                    <a:pt x="87" y="228"/>
                    <a:pt x="90" y="242"/>
                    <a:pt x="81" y="239"/>
                  </a:cubicBezTo>
                  <a:cubicBezTo>
                    <a:pt x="73" y="236"/>
                    <a:pt x="78" y="242"/>
                    <a:pt x="70" y="238"/>
                  </a:cubicBezTo>
                  <a:cubicBezTo>
                    <a:pt x="66" y="236"/>
                    <a:pt x="66" y="239"/>
                    <a:pt x="58" y="239"/>
                  </a:cubicBezTo>
                  <a:cubicBezTo>
                    <a:pt x="52" y="239"/>
                    <a:pt x="55" y="244"/>
                    <a:pt x="51" y="245"/>
                  </a:cubicBezTo>
                  <a:cubicBezTo>
                    <a:pt x="45" y="245"/>
                    <a:pt x="45" y="253"/>
                    <a:pt x="34" y="252"/>
                  </a:cubicBezTo>
                  <a:cubicBezTo>
                    <a:pt x="23" y="250"/>
                    <a:pt x="23" y="242"/>
                    <a:pt x="19" y="244"/>
                  </a:cubicBezTo>
                  <a:cubicBezTo>
                    <a:pt x="16" y="244"/>
                    <a:pt x="16" y="235"/>
                    <a:pt x="17" y="235"/>
                  </a:cubicBezTo>
                  <a:cubicBezTo>
                    <a:pt x="20" y="236"/>
                    <a:pt x="23" y="233"/>
                    <a:pt x="22" y="228"/>
                  </a:cubicBezTo>
                  <a:cubicBezTo>
                    <a:pt x="22" y="222"/>
                    <a:pt x="26" y="225"/>
                    <a:pt x="20" y="210"/>
                  </a:cubicBezTo>
                  <a:cubicBezTo>
                    <a:pt x="14" y="194"/>
                    <a:pt x="19" y="194"/>
                    <a:pt x="16" y="186"/>
                  </a:cubicBezTo>
                  <a:cubicBezTo>
                    <a:pt x="11" y="179"/>
                    <a:pt x="10" y="179"/>
                    <a:pt x="10" y="174"/>
                  </a:cubicBezTo>
                  <a:cubicBezTo>
                    <a:pt x="11" y="168"/>
                    <a:pt x="3" y="163"/>
                    <a:pt x="3" y="158"/>
                  </a:cubicBezTo>
                  <a:cubicBezTo>
                    <a:pt x="3" y="152"/>
                    <a:pt x="7" y="163"/>
                    <a:pt x="8" y="162"/>
                  </a:cubicBezTo>
                  <a:cubicBezTo>
                    <a:pt x="8" y="158"/>
                    <a:pt x="3" y="154"/>
                    <a:pt x="5" y="151"/>
                  </a:cubicBezTo>
                  <a:cubicBezTo>
                    <a:pt x="7" y="149"/>
                    <a:pt x="11" y="165"/>
                    <a:pt x="11" y="157"/>
                  </a:cubicBezTo>
                  <a:cubicBezTo>
                    <a:pt x="11" y="149"/>
                    <a:pt x="0" y="141"/>
                    <a:pt x="5" y="132"/>
                  </a:cubicBezTo>
                  <a:cubicBezTo>
                    <a:pt x="11" y="123"/>
                    <a:pt x="3" y="124"/>
                    <a:pt x="8" y="116"/>
                  </a:cubicBezTo>
                  <a:cubicBezTo>
                    <a:pt x="13" y="109"/>
                    <a:pt x="10" y="126"/>
                    <a:pt x="13" y="116"/>
                  </a:cubicBezTo>
                  <a:cubicBezTo>
                    <a:pt x="16" y="109"/>
                    <a:pt x="17" y="115"/>
                    <a:pt x="25" y="105"/>
                  </a:cubicBezTo>
                  <a:cubicBezTo>
                    <a:pt x="32" y="96"/>
                    <a:pt x="32" y="104"/>
                    <a:pt x="38" y="101"/>
                  </a:cubicBezTo>
                  <a:cubicBezTo>
                    <a:pt x="45" y="98"/>
                    <a:pt x="48" y="98"/>
                    <a:pt x="49" y="95"/>
                  </a:cubicBezTo>
                  <a:cubicBezTo>
                    <a:pt x="51" y="92"/>
                    <a:pt x="55" y="98"/>
                    <a:pt x="63" y="92"/>
                  </a:cubicBezTo>
                  <a:cubicBezTo>
                    <a:pt x="70" y="87"/>
                    <a:pt x="67" y="82"/>
                    <a:pt x="72" y="78"/>
                  </a:cubicBezTo>
                  <a:close/>
                  <a:moveTo>
                    <a:pt x="255" y="323"/>
                  </a:moveTo>
                  <a:cubicBezTo>
                    <a:pt x="256" y="326"/>
                    <a:pt x="256" y="325"/>
                    <a:pt x="256" y="328"/>
                  </a:cubicBezTo>
                  <a:cubicBezTo>
                    <a:pt x="256" y="331"/>
                    <a:pt x="258" y="337"/>
                    <a:pt x="259" y="339"/>
                  </a:cubicBezTo>
                  <a:cubicBezTo>
                    <a:pt x="262" y="340"/>
                    <a:pt x="262" y="345"/>
                    <a:pt x="264" y="345"/>
                  </a:cubicBezTo>
                  <a:cubicBezTo>
                    <a:pt x="265" y="343"/>
                    <a:pt x="267" y="345"/>
                    <a:pt x="270" y="345"/>
                  </a:cubicBezTo>
                  <a:cubicBezTo>
                    <a:pt x="271" y="346"/>
                    <a:pt x="270" y="343"/>
                    <a:pt x="273" y="342"/>
                  </a:cubicBezTo>
                  <a:cubicBezTo>
                    <a:pt x="274" y="340"/>
                    <a:pt x="274" y="337"/>
                    <a:pt x="274" y="339"/>
                  </a:cubicBezTo>
                  <a:cubicBezTo>
                    <a:pt x="276" y="340"/>
                    <a:pt x="274" y="336"/>
                    <a:pt x="276" y="337"/>
                  </a:cubicBezTo>
                  <a:cubicBezTo>
                    <a:pt x="277" y="337"/>
                    <a:pt x="277" y="339"/>
                    <a:pt x="277" y="339"/>
                  </a:cubicBezTo>
                  <a:cubicBezTo>
                    <a:pt x="276" y="339"/>
                    <a:pt x="276" y="340"/>
                    <a:pt x="279" y="340"/>
                  </a:cubicBezTo>
                  <a:cubicBezTo>
                    <a:pt x="280" y="342"/>
                    <a:pt x="277" y="334"/>
                    <a:pt x="279" y="333"/>
                  </a:cubicBezTo>
                  <a:cubicBezTo>
                    <a:pt x="280" y="333"/>
                    <a:pt x="277" y="329"/>
                    <a:pt x="279" y="328"/>
                  </a:cubicBezTo>
                  <a:cubicBezTo>
                    <a:pt x="282" y="326"/>
                    <a:pt x="280" y="331"/>
                    <a:pt x="282" y="329"/>
                  </a:cubicBezTo>
                  <a:cubicBezTo>
                    <a:pt x="283" y="328"/>
                    <a:pt x="280" y="328"/>
                    <a:pt x="282" y="322"/>
                  </a:cubicBezTo>
                  <a:cubicBezTo>
                    <a:pt x="282" y="317"/>
                    <a:pt x="280" y="312"/>
                    <a:pt x="279" y="314"/>
                  </a:cubicBezTo>
                  <a:cubicBezTo>
                    <a:pt x="277" y="315"/>
                    <a:pt x="277" y="312"/>
                    <a:pt x="276" y="315"/>
                  </a:cubicBezTo>
                  <a:cubicBezTo>
                    <a:pt x="274" y="317"/>
                    <a:pt x="276" y="314"/>
                    <a:pt x="270" y="317"/>
                  </a:cubicBezTo>
                  <a:cubicBezTo>
                    <a:pt x="262" y="320"/>
                    <a:pt x="264" y="314"/>
                    <a:pt x="258" y="314"/>
                  </a:cubicBezTo>
                  <a:cubicBezTo>
                    <a:pt x="253" y="314"/>
                    <a:pt x="253" y="309"/>
                    <a:pt x="251" y="315"/>
                  </a:cubicBezTo>
                  <a:cubicBezTo>
                    <a:pt x="251" y="317"/>
                    <a:pt x="253" y="318"/>
                    <a:pt x="255" y="323"/>
                  </a:cubicBezTo>
                  <a:close/>
                  <a:moveTo>
                    <a:pt x="247" y="300"/>
                  </a:moveTo>
                  <a:cubicBezTo>
                    <a:pt x="248" y="298"/>
                    <a:pt x="250" y="305"/>
                    <a:pt x="247" y="306"/>
                  </a:cubicBezTo>
                  <a:cubicBezTo>
                    <a:pt x="245" y="306"/>
                    <a:pt x="245" y="301"/>
                    <a:pt x="247" y="300"/>
                  </a:cubicBezTo>
                  <a:close/>
                  <a:moveTo>
                    <a:pt x="277" y="305"/>
                  </a:moveTo>
                  <a:cubicBezTo>
                    <a:pt x="279" y="305"/>
                    <a:pt x="279" y="305"/>
                    <a:pt x="279" y="306"/>
                  </a:cubicBezTo>
                  <a:cubicBezTo>
                    <a:pt x="279" y="308"/>
                    <a:pt x="282" y="308"/>
                    <a:pt x="282" y="306"/>
                  </a:cubicBezTo>
                  <a:cubicBezTo>
                    <a:pt x="280" y="305"/>
                    <a:pt x="283" y="305"/>
                    <a:pt x="280" y="305"/>
                  </a:cubicBezTo>
                  <a:cubicBezTo>
                    <a:pt x="279" y="303"/>
                    <a:pt x="279" y="300"/>
                    <a:pt x="277" y="303"/>
                  </a:cubicBezTo>
                  <a:cubicBezTo>
                    <a:pt x="277" y="303"/>
                    <a:pt x="276" y="303"/>
                    <a:pt x="277" y="305"/>
                  </a:cubicBezTo>
                  <a:close/>
                  <a:moveTo>
                    <a:pt x="279" y="309"/>
                  </a:moveTo>
                  <a:cubicBezTo>
                    <a:pt x="279" y="308"/>
                    <a:pt x="283" y="308"/>
                    <a:pt x="282" y="309"/>
                  </a:cubicBezTo>
                  <a:cubicBezTo>
                    <a:pt x="282" y="311"/>
                    <a:pt x="279" y="309"/>
                    <a:pt x="279" y="309"/>
                  </a:cubicBezTo>
                  <a:close/>
                  <a:moveTo>
                    <a:pt x="197" y="261"/>
                  </a:moveTo>
                  <a:cubicBezTo>
                    <a:pt x="198" y="259"/>
                    <a:pt x="201" y="261"/>
                    <a:pt x="200" y="259"/>
                  </a:cubicBezTo>
                  <a:cubicBezTo>
                    <a:pt x="200" y="258"/>
                    <a:pt x="198" y="259"/>
                    <a:pt x="197" y="256"/>
                  </a:cubicBezTo>
                  <a:cubicBezTo>
                    <a:pt x="195" y="255"/>
                    <a:pt x="188" y="258"/>
                    <a:pt x="188" y="261"/>
                  </a:cubicBezTo>
                  <a:cubicBezTo>
                    <a:pt x="189" y="263"/>
                    <a:pt x="195" y="261"/>
                    <a:pt x="197" y="261"/>
                  </a:cubicBezTo>
                  <a:close/>
                  <a:moveTo>
                    <a:pt x="148" y="8"/>
                  </a:moveTo>
                  <a:cubicBezTo>
                    <a:pt x="145" y="3"/>
                    <a:pt x="145" y="11"/>
                    <a:pt x="140" y="8"/>
                  </a:cubicBezTo>
                  <a:cubicBezTo>
                    <a:pt x="137" y="6"/>
                    <a:pt x="140" y="11"/>
                    <a:pt x="143" y="14"/>
                  </a:cubicBezTo>
                  <a:cubicBezTo>
                    <a:pt x="145" y="14"/>
                    <a:pt x="150" y="11"/>
                    <a:pt x="148" y="8"/>
                  </a:cubicBezTo>
                  <a:close/>
                  <a:moveTo>
                    <a:pt x="139" y="11"/>
                  </a:moveTo>
                  <a:cubicBezTo>
                    <a:pt x="137" y="8"/>
                    <a:pt x="137" y="8"/>
                    <a:pt x="137" y="11"/>
                  </a:cubicBezTo>
                  <a:cubicBezTo>
                    <a:pt x="137" y="12"/>
                    <a:pt x="136" y="12"/>
                    <a:pt x="139" y="14"/>
                  </a:cubicBezTo>
                  <a:cubicBezTo>
                    <a:pt x="140" y="14"/>
                    <a:pt x="140" y="12"/>
                    <a:pt x="139" y="11"/>
                  </a:cubicBezTo>
                  <a:close/>
                  <a:moveTo>
                    <a:pt x="188" y="36"/>
                  </a:moveTo>
                  <a:cubicBezTo>
                    <a:pt x="186" y="32"/>
                    <a:pt x="191" y="32"/>
                    <a:pt x="191" y="34"/>
                  </a:cubicBezTo>
                  <a:cubicBezTo>
                    <a:pt x="189" y="37"/>
                    <a:pt x="188" y="39"/>
                    <a:pt x="188" y="36"/>
                  </a:cubicBezTo>
                  <a:close/>
                  <a:moveTo>
                    <a:pt x="320" y="151"/>
                  </a:moveTo>
                  <a:cubicBezTo>
                    <a:pt x="320" y="149"/>
                    <a:pt x="321" y="148"/>
                    <a:pt x="321" y="146"/>
                  </a:cubicBezTo>
                  <a:cubicBezTo>
                    <a:pt x="321" y="144"/>
                    <a:pt x="321" y="144"/>
                    <a:pt x="321" y="143"/>
                  </a:cubicBezTo>
                  <a:cubicBezTo>
                    <a:pt x="321" y="141"/>
                    <a:pt x="320" y="143"/>
                    <a:pt x="320" y="144"/>
                  </a:cubicBezTo>
                  <a:cubicBezTo>
                    <a:pt x="321" y="146"/>
                    <a:pt x="319" y="148"/>
                    <a:pt x="319" y="148"/>
                  </a:cubicBezTo>
                  <a:cubicBezTo>
                    <a:pt x="320" y="149"/>
                    <a:pt x="317" y="152"/>
                    <a:pt x="319" y="154"/>
                  </a:cubicBezTo>
                  <a:cubicBezTo>
                    <a:pt x="320" y="154"/>
                    <a:pt x="320" y="152"/>
                    <a:pt x="320" y="151"/>
                  </a:cubicBezTo>
                  <a:close/>
                  <a:moveTo>
                    <a:pt x="210" y="60"/>
                  </a:moveTo>
                  <a:cubicBezTo>
                    <a:pt x="212" y="60"/>
                    <a:pt x="215" y="60"/>
                    <a:pt x="213" y="59"/>
                  </a:cubicBezTo>
                  <a:cubicBezTo>
                    <a:pt x="212" y="57"/>
                    <a:pt x="207" y="60"/>
                    <a:pt x="209" y="62"/>
                  </a:cubicBezTo>
                  <a:cubicBezTo>
                    <a:pt x="209" y="62"/>
                    <a:pt x="210" y="62"/>
                    <a:pt x="210" y="60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4" name="Freeform 239"/>
            <p:cNvSpPr>
              <a:spLocks noEditPoints="1"/>
            </p:cNvSpPr>
            <p:nvPr/>
          </p:nvSpPr>
          <p:spPr bwMode="auto">
            <a:xfrm>
              <a:off x="1484" y="2552"/>
              <a:ext cx="97" cy="122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5" name="Freeform 241"/>
            <p:cNvSpPr>
              <a:spLocks/>
            </p:cNvSpPr>
            <p:nvPr/>
          </p:nvSpPr>
          <p:spPr bwMode="auto">
            <a:xfrm>
              <a:off x="1572" y="2709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3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6" name="Freeform 242"/>
            <p:cNvSpPr>
              <a:spLocks/>
            </p:cNvSpPr>
            <p:nvPr/>
          </p:nvSpPr>
          <p:spPr bwMode="auto">
            <a:xfrm>
              <a:off x="1634" y="2835"/>
              <a:ext cx="11" cy="1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7" name="Freeform 243"/>
            <p:cNvSpPr>
              <a:spLocks/>
            </p:cNvSpPr>
            <p:nvPr/>
          </p:nvSpPr>
          <p:spPr bwMode="auto">
            <a:xfrm>
              <a:off x="1645" y="2839"/>
              <a:ext cx="6" cy="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8" name="Freeform 244"/>
            <p:cNvSpPr>
              <a:spLocks/>
            </p:cNvSpPr>
            <p:nvPr/>
          </p:nvSpPr>
          <p:spPr bwMode="auto">
            <a:xfrm>
              <a:off x="1711" y="2860"/>
              <a:ext cx="1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59" name="Freeform 245"/>
            <p:cNvSpPr>
              <a:spLocks/>
            </p:cNvSpPr>
            <p:nvPr/>
          </p:nvSpPr>
          <p:spPr bwMode="auto">
            <a:xfrm>
              <a:off x="1762" y="2903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0" name="Freeform 246"/>
            <p:cNvSpPr>
              <a:spLocks/>
            </p:cNvSpPr>
            <p:nvPr/>
          </p:nvSpPr>
          <p:spPr bwMode="auto">
            <a:xfrm>
              <a:off x="1758" y="2905"/>
              <a:ext cx="6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1" name="Freeform 247"/>
            <p:cNvSpPr>
              <a:spLocks/>
            </p:cNvSpPr>
            <p:nvPr/>
          </p:nvSpPr>
          <p:spPr bwMode="auto">
            <a:xfrm>
              <a:off x="1764" y="2908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2" name="Freeform 248"/>
            <p:cNvSpPr>
              <a:spLocks/>
            </p:cNvSpPr>
            <p:nvPr/>
          </p:nvSpPr>
          <p:spPr bwMode="auto">
            <a:xfrm>
              <a:off x="1762" y="2903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3" name="Freeform 249"/>
            <p:cNvSpPr>
              <a:spLocks/>
            </p:cNvSpPr>
            <p:nvPr/>
          </p:nvSpPr>
          <p:spPr bwMode="auto">
            <a:xfrm>
              <a:off x="1764" y="2854"/>
              <a:ext cx="5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4" name="Freeform 250"/>
            <p:cNvSpPr>
              <a:spLocks/>
            </p:cNvSpPr>
            <p:nvPr/>
          </p:nvSpPr>
          <p:spPr bwMode="auto">
            <a:xfrm>
              <a:off x="1746" y="2866"/>
              <a:ext cx="21" cy="1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5" name="Freeform 251"/>
            <p:cNvSpPr>
              <a:spLocks/>
            </p:cNvSpPr>
            <p:nvPr/>
          </p:nvSpPr>
          <p:spPr bwMode="auto">
            <a:xfrm>
              <a:off x="1748" y="2839"/>
              <a:ext cx="8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6" name="Freeform 252"/>
            <p:cNvSpPr>
              <a:spLocks/>
            </p:cNvSpPr>
            <p:nvPr/>
          </p:nvSpPr>
          <p:spPr bwMode="auto">
            <a:xfrm>
              <a:off x="1758" y="2817"/>
              <a:ext cx="4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7" name="Freeform 253"/>
            <p:cNvSpPr>
              <a:spLocks/>
            </p:cNvSpPr>
            <p:nvPr/>
          </p:nvSpPr>
          <p:spPr bwMode="auto">
            <a:xfrm>
              <a:off x="1762" y="2804"/>
              <a:ext cx="5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8" name="Freeform 254"/>
            <p:cNvSpPr>
              <a:spLocks/>
            </p:cNvSpPr>
            <p:nvPr/>
          </p:nvSpPr>
          <p:spPr bwMode="auto">
            <a:xfrm>
              <a:off x="1756" y="2775"/>
              <a:ext cx="2" cy="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0" y="5"/>
                    <a:pt x="1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69" name="Freeform 255"/>
            <p:cNvSpPr>
              <a:spLocks/>
            </p:cNvSpPr>
            <p:nvPr/>
          </p:nvSpPr>
          <p:spPr bwMode="auto">
            <a:xfrm>
              <a:off x="1781" y="2817"/>
              <a:ext cx="6" cy="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0" name="Freeform 256"/>
            <p:cNvSpPr>
              <a:spLocks/>
            </p:cNvSpPr>
            <p:nvPr/>
          </p:nvSpPr>
          <p:spPr bwMode="auto">
            <a:xfrm>
              <a:off x="1694" y="272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1" name="Freeform 257"/>
            <p:cNvSpPr>
              <a:spLocks/>
            </p:cNvSpPr>
            <p:nvPr/>
          </p:nvSpPr>
          <p:spPr bwMode="auto">
            <a:xfrm>
              <a:off x="1701" y="2734"/>
              <a:ext cx="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2" name="Freeform 258"/>
            <p:cNvSpPr>
              <a:spLocks/>
            </p:cNvSpPr>
            <p:nvPr/>
          </p:nvSpPr>
          <p:spPr bwMode="auto">
            <a:xfrm>
              <a:off x="1758" y="2786"/>
              <a:ext cx="9" cy="1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3" y="5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3" name="Freeform 259"/>
            <p:cNvSpPr>
              <a:spLocks/>
            </p:cNvSpPr>
            <p:nvPr/>
          </p:nvSpPr>
          <p:spPr bwMode="auto">
            <a:xfrm>
              <a:off x="1748" y="2757"/>
              <a:ext cx="8" cy="1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4" name="Freeform 260"/>
            <p:cNvSpPr>
              <a:spLocks/>
            </p:cNvSpPr>
            <p:nvPr/>
          </p:nvSpPr>
          <p:spPr bwMode="auto">
            <a:xfrm>
              <a:off x="1752" y="2757"/>
              <a:ext cx="10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5" name="Freeform 261"/>
            <p:cNvSpPr>
              <a:spLocks/>
            </p:cNvSpPr>
            <p:nvPr/>
          </p:nvSpPr>
          <p:spPr bwMode="auto">
            <a:xfrm>
              <a:off x="1758" y="2767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6" name="Freeform 262"/>
            <p:cNvSpPr>
              <a:spLocks/>
            </p:cNvSpPr>
            <p:nvPr/>
          </p:nvSpPr>
          <p:spPr bwMode="auto">
            <a:xfrm>
              <a:off x="1729" y="2728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7" name="Freeform 263"/>
            <p:cNvSpPr>
              <a:spLocks/>
            </p:cNvSpPr>
            <p:nvPr/>
          </p:nvSpPr>
          <p:spPr bwMode="auto">
            <a:xfrm>
              <a:off x="1729" y="2720"/>
              <a:ext cx="4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8" name="Freeform 264"/>
            <p:cNvSpPr>
              <a:spLocks/>
            </p:cNvSpPr>
            <p:nvPr/>
          </p:nvSpPr>
          <p:spPr bwMode="auto">
            <a:xfrm>
              <a:off x="1742" y="2751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79" name="Freeform 265"/>
            <p:cNvSpPr>
              <a:spLocks/>
            </p:cNvSpPr>
            <p:nvPr/>
          </p:nvSpPr>
          <p:spPr bwMode="auto">
            <a:xfrm>
              <a:off x="1738" y="2742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0" name="Freeform 266"/>
            <p:cNvSpPr>
              <a:spLocks/>
            </p:cNvSpPr>
            <p:nvPr/>
          </p:nvSpPr>
          <p:spPr bwMode="auto">
            <a:xfrm>
              <a:off x="1734" y="2740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1" name="Freeform 267"/>
            <p:cNvSpPr>
              <a:spLocks/>
            </p:cNvSpPr>
            <p:nvPr/>
          </p:nvSpPr>
          <p:spPr bwMode="auto">
            <a:xfrm>
              <a:off x="1748" y="274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2" name="Freeform 268"/>
            <p:cNvSpPr>
              <a:spLocks/>
            </p:cNvSpPr>
            <p:nvPr/>
          </p:nvSpPr>
          <p:spPr bwMode="auto">
            <a:xfrm>
              <a:off x="1748" y="2734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3" name="Freeform 270"/>
            <p:cNvSpPr>
              <a:spLocks/>
            </p:cNvSpPr>
            <p:nvPr/>
          </p:nvSpPr>
          <p:spPr bwMode="auto">
            <a:xfrm>
              <a:off x="2301" y="2325"/>
              <a:ext cx="15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4" name="Freeform 271"/>
            <p:cNvSpPr>
              <a:spLocks/>
            </p:cNvSpPr>
            <p:nvPr/>
          </p:nvSpPr>
          <p:spPr bwMode="auto">
            <a:xfrm>
              <a:off x="2278" y="2307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5" name="Freeform 272"/>
            <p:cNvSpPr>
              <a:spLocks/>
            </p:cNvSpPr>
            <p:nvPr/>
          </p:nvSpPr>
          <p:spPr bwMode="auto">
            <a:xfrm>
              <a:off x="2260" y="2309"/>
              <a:ext cx="12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6" name="Freeform 273"/>
            <p:cNvSpPr>
              <a:spLocks/>
            </p:cNvSpPr>
            <p:nvPr/>
          </p:nvSpPr>
          <p:spPr bwMode="auto">
            <a:xfrm>
              <a:off x="2435" y="2431"/>
              <a:ext cx="11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7" name="Freeform 274"/>
            <p:cNvSpPr>
              <a:spLocks/>
            </p:cNvSpPr>
            <p:nvPr/>
          </p:nvSpPr>
          <p:spPr bwMode="auto">
            <a:xfrm>
              <a:off x="3364" y="3287"/>
              <a:ext cx="8" cy="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8" name="Freeform 275"/>
            <p:cNvSpPr>
              <a:spLocks/>
            </p:cNvSpPr>
            <p:nvPr/>
          </p:nvSpPr>
          <p:spPr bwMode="auto">
            <a:xfrm>
              <a:off x="3391" y="3312"/>
              <a:ext cx="6" cy="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89" name="Freeform 276"/>
            <p:cNvSpPr>
              <a:spLocks/>
            </p:cNvSpPr>
            <p:nvPr/>
          </p:nvSpPr>
          <p:spPr bwMode="auto">
            <a:xfrm>
              <a:off x="3379" y="3302"/>
              <a:ext cx="6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0" name="Freeform 277"/>
            <p:cNvSpPr>
              <a:spLocks/>
            </p:cNvSpPr>
            <p:nvPr/>
          </p:nvSpPr>
          <p:spPr bwMode="auto">
            <a:xfrm>
              <a:off x="3152" y="3091"/>
              <a:ext cx="171" cy="209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1" name="Freeform 278"/>
            <p:cNvSpPr>
              <a:spLocks/>
            </p:cNvSpPr>
            <p:nvPr/>
          </p:nvSpPr>
          <p:spPr bwMode="auto">
            <a:xfrm>
              <a:off x="3302" y="3178"/>
              <a:ext cx="9" cy="1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2" name="Freeform 279"/>
            <p:cNvSpPr>
              <a:spLocks/>
            </p:cNvSpPr>
            <p:nvPr/>
          </p:nvSpPr>
          <p:spPr bwMode="auto">
            <a:xfrm>
              <a:off x="3308" y="3165"/>
              <a:ext cx="5" cy="1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3" name="Freeform 280"/>
            <p:cNvSpPr>
              <a:spLocks/>
            </p:cNvSpPr>
            <p:nvPr/>
          </p:nvSpPr>
          <p:spPr bwMode="auto">
            <a:xfrm>
              <a:off x="3308" y="3215"/>
              <a:ext cx="9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4" name="Freeform 281"/>
            <p:cNvSpPr>
              <a:spLocks/>
            </p:cNvSpPr>
            <p:nvPr/>
          </p:nvSpPr>
          <p:spPr bwMode="auto">
            <a:xfrm>
              <a:off x="3548" y="3471"/>
              <a:ext cx="16" cy="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5"/>
                </a:cxn>
                <a:cxn ang="0">
                  <a:pos x="1" y="2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8" y="4"/>
                    <a:pt x="6" y="5"/>
                  </a:cubicBezTo>
                  <a:cubicBezTo>
                    <a:pt x="5" y="8"/>
                    <a:pt x="0" y="5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5" name="Freeform 282"/>
            <p:cNvSpPr>
              <a:spLocks/>
            </p:cNvSpPr>
            <p:nvPr/>
          </p:nvSpPr>
          <p:spPr bwMode="auto">
            <a:xfrm>
              <a:off x="3577" y="3452"/>
              <a:ext cx="16" cy="1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3"/>
                </a:cxn>
                <a:cxn ang="0">
                  <a:pos x="5" y="7"/>
                </a:cxn>
              </a:cxnLst>
              <a:rect l="0" t="0" r="r" b="b"/>
              <a:pathLst>
                <a:path w="8" h="9">
                  <a:moveTo>
                    <a:pt x="5" y="7"/>
                  </a:moveTo>
                  <a:cubicBezTo>
                    <a:pt x="0" y="9"/>
                    <a:pt x="5" y="0"/>
                    <a:pt x="6" y="3"/>
                  </a:cubicBezTo>
                  <a:cubicBezTo>
                    <a:pt x="6" y="6"/>
                    <a:pt x="8" y="7"/>
                    <a:pt x="5" y="7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6" name="Freeform 283"/>
            <p:cNvSpPr>
              <a:spLocks/>
            </p:cNvSpPr>
            <p:nvPr/>
          </p:nvSpPr>
          <p:spPr bwMode="auto">
            <a:xfrm>
              <a:off x="2953" y="2210"/>
              <a:ext cx="13" cy="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7" name="Freeform 284"/>
            <p:cNvSpPr>
              <a:spLocks/>
            </p:cNvSpPr>
            <p:nvPr/>
          </p:nvSpPr>
          <p:spPr bwMode="auto">
            <a:xfrm>
              <a:off x="2953" y="2208"/>
              <a:ext cx="11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8" name="Freeform 285"/>
            <p:cNvSpPr>
              <a:spLocks/>
            </p:cNvSpPr>
            <p:nvPr/>
          </p:nvSpPr>
          <p:spPr bwMode="auto">
            <a:xfrm>
              <a:off x="2955" y="2218"/>
              <a:ext cx="9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099" name="Freeform 286"/>
            <p:cNvSpPr>
              <a:spLocks/>
            </p:cNvSpPr>
            <p:nvPr/>
          </p:nvSpPr>
          <p:spPr bwMode="auto">
            <a:xfrm>
              <a:off x="2922" y="2169"/>
              <a:ext cx="5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0" name="Freeform 287"/>
            <p:cNvSpPr>
              <a:spLocks/>
            </p:cNvSpPr>
            <p:nvPr/>
          </p:nvSpPr>
          <p:spPr bwMode="auto">
            <a:xfrm>
              <a:off x="2920" y="2169"/>
              <a:ext cx="5" cy="1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1" name="Freeform 288"/>
            <p:cNvSpPr>
              <a:spLocks/>
            </p:cNvSpPr>
            <p:nvPr/>
          </p:nvSpPr>
          <p:spPr bwMode="auto">
            <a:xfrm>
              <a:off x="2925" y="2177"/>
              <a:ext cx="8" cy="1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2" name="Freeform 291"/>
            <p:cNvSpPr>
              <a:spLocks/>
            </p:cNvSpPr>
            <p:nvPr/>
          </p:nvSpPr>
          <p:spPr bwMode="auto">
            <a:xfrm>
              <a:off x="1925" y="3031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3" name="Freeform 292"/>
            <p:cNvSpPr>
              <a:spLocks/>
            </p:cNvSpPr>
            <p:nvPr/>
          </p:nvSpPr>
          <p:spPr bwMode="auto">
            <a:xfrm>
              <a:off x="1925" y="3060"/>
              <a:ext cx="7" cy="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4" name="Freeform 293"/>
            <p:cNvSpPr>
              <a:spLocks/>
            </p:cNvSpPr>
            <p:nvPr/>
          </p:nvSpPr>
          <p:spPr bwMode="auto">
            <a:xfrm>
              <a:off x="1921" y="3062"/>
              <a:ext cx="5" cy="9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5" name="Freeform 294"/>
            <p:cNvSpPr>
              <a:spLocks/>
            </p:cNvSpPr>
            <p:nvPr/>
          </p:nvSpPr>
          <p:spPr bwMode="auto">
            <a:xfrm>
              <a:off x="1909" y="3077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6" name="Freeform 295"/>
            <p:cNvSpPr>
              <a:spLocks/>
            </p:cNvSpPr>
            <p:nvPr/>
          </p:nvSpPr>
          <p:spPr bwMode="auto">
            <a:xfrm>
              <a:off x="1913" y="3083"/>
              <a:ext cx="6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7" name="Freeform 296"/>
            <p:cNvSpPr>
              <a:spLocks/>
            </p:cNvSpPr>
            <p:nvPr/>
          </p:nvSpPr>
          <p:spPr bwMode="auto">
            <a:xfrm>
              <a:off x="1913" y="3079"/>
              <a:ext cx="6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8" name="Freeform 297"/>
            <p:cNvSpPr>
              <a:spLocks/>
            </p:cNvSpPr>
            <p:nvPr/>
          </p:nvSpPr>
          <p:spPr bwMode="auto">
            <a:xfrm>
              <a:off x="1926" y="305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09" name="Freeform 299"/>
            <p:cNvSpPr>
              <a:spLocks/>
            </p:cNvSpPr>
            <p:nvPr/>
          </p:nvSpPr>
          <p:spPr bwMode="auto">
            <a:xfrm>
              <a:off x="1442" y="2926"/>
              <a:ext cx="5" cy="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1110" name="Freeform 301"/>
            <p:cNvSpPr>
              <a:spLocks/>
            </p:cNvSpPr>
            <p:nvPr/>
          </p:nvSpPr>
          <p:spPr bwMode="auto">
            <a:xfrm>
              <a:off x="2724" y="2224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</p:grpSp>
      <p:sp>
        <p:nvSpPr>
          <p:cNvPr id="130051" name="Заголовок 1"/>
          <p:cNvSpPr>
            <a:spLocks noGrp="1"/>
          </p:cNvSpPr>
          <p:nvPr>
            <p:ph type="title"/>
          </p:nvPr>
        </p:nvSpPr>
        <p:spPr bwMode="auto">
          <a:xfrm>
            <a:off x="-25400" y="0"/>
            <a:ext cx="7399338" cy="65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sz="1600" b="1" cap="none" smtClean="0">
                <a:cs typeface="Arial" pitchFamily="34" charset="0"/>
              </a:rPr>
              <a:t>ГЕОГРАФИЯ ВЗАИМНОГО ПРИЗНАНИЯ УЭО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04D097-0E80-4FB3-9953-4AE1E5FEF8BE}" type="slidenum">
              <a:rPr lang="en-US" sz="9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360705" y="1408489"/>
            <a:ext cx="4992156" cy="3608990"/>
            <a:chOff x="111" y="1126"/>
            <a:chExt cx="4539" cy="3239"/>
          </a:xfrm>
          <a:solidFill>
            <a:schemeClr val="accent6"/>
          </a:solidFill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898" y="1126"/>
              <a:ext cx="3752" cy="3018"/>
              <a:chOff x="898" y="1126"/>
              <a:chExt cx="3752" cy="3018"/>
            </a:xfrm>
            <a:grpFill/>
          </p:grpSpPr>
          <p:sp>
            <p:nvSpPr>
              <p:cNvPr id="957" name="Freeform 5"/>
              <p:cNvSpPr>
                <a:spLocks/>
              </p:cNvSpPr>
              <p:nvPr/>
            </p:nvSpPr>
            <p:spPr bwMode="auto">
              <a:xfrm>
                <a:off x="1560" y="2255"/>
                <a:ext cx="35" cy="1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" y="6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8" y="7"/>
                  </a:cxn>
                  <a:cxn ang="0">
                    <a:pos x="4" y="7"/>
                  </a:cxn>
                  <a:cxn ang="0">
                    <a:pos x="1" y="9"/>
                  </a:cxn>
                  <a:cxn ang="0">
                    <a:pos x="1" y="7"/>
                  </a:cxn>
                </a:cxnLst>
                <a:rect l="0" t="0" r="r" b="b"/>
                <a:pathLst>
                  <a:path w="18" h="9">
                    <a:moveTo>
                      <a:pt x="1" y="7"/>
                    </a:moveTo>
                    <a:cubicBezTo>
                      <a:pt x="0" y="7"/>
                      <a:pt x="0" y="7"/>
                      <a:pt x="1" y="6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6" y="4"/>
                      <a:pt x="6" y="4"/>
                      <a:pt x="8" y="4"/>
                    </a:cubicBezTo>
                    <a:cubicBezTo>
                      <a:pt x="9" y="2"/>
                      <a:pt x="11" y="4"/>
                      <a:pt x="12" y="2"/>
                    </a:cubicBezTo>
                    <a:cubicBezTo>
                      <a:pt x="15" y="0"/>
                      <a:pt x="17" y="0"/>
                      <a:pt x="14" y="2"/>
                    </a:cubicBezTo>
                    <a:cubicBezTo>
                      <a:pt x="12" y="4"/>
                      <a:pt x="12" y="4"/>
                      <a:pt x="14" y="4"/>
                    </a:cubicBezTo>
                    <a:cubicBezTo>
                      <a:pt x="15" y="2"/>
                      <a:pt x="15" y="4"/>
                      <a:pt x="17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5" y="4"/>
                      <a:pt x="12" y="6"/>
                      <a:pt x="11" y="6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9"/>
                      <a:pt x="1" y="9"/>
                      <a:pt x="1" y="9"/>
                    </a:cubicBezTo>
                    <a:cubicBezTo>
                      <a:pt x="3" y="7"/>
                      <a:pt x="3" y="7"/>
                      <a:pt x="1" y="7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58" name="Freeform 12"/>
              <p:cNvSpPr>
                <a:spLocks/>
              </p:cNvSpPr>
              <p:nvPr/>
            </p:nvSpPr>
            <p:spPr bwMode="auto">
              <a:xfrm>
                <a:off x="1575" y="1126"/>
                <a:ext cx="949" cy="696"/>
              </a:xfrm>
              <a:custGeom>
                <a:avLst/>
                <a:gdLst/>
                <a:ahLst/>
                <a:cxnLst>
                  <a:cxn ang="0">
                    <a:pos x="394" y="224"/>
                  </a:cxn>
                  <a:cxn ang="0">
                    <a:pos x="343" y="245"/>
                  </a:cxn>
                  <a:cxn ang="0">
                    <a:pos x="315" y="259"/>
                  </a:cxn>
                  <a:cxn ang="0">
                    <a:pos x="291" y="276"/>
                  </a:cxn>
                  <a:cxn ang="0">
                    <a:pos x="280" y="283"/>
                  </a:cxn>
                  <a:cxn ang="0">
                    <a:pos x="279" y="272"/>
                  </a:cxn>
                  <a:cxn ang="0">
                    <a:pos x="273" y="283"/>
                  </a:cxn>
                  <a:cxn ang="0">
                    <a:pos x="260" y="290"/>
                  </a:cxn>
                  <a:cxn ang="0">
                    <a:pos x="256" y="303"/>
                  </a:cxn>
                  <a:cxn ang="0">
                    <a:pos x="244" y="321"/>
                  </a:cxn>
                  <a:cxn ang="0">
                    <a:pos x="241" y="346"/>
                  </a:cxn>
                  <a:cxn ang="0">
                    <a:pos x="227" y="356"/>
                  </a:cxn>
                  <a:cxn ang="0">
                    <a:pos x="215" y="342"/>
                  </a:cxn>
                  <a:cxn ang="0">
                    <a:pos x="198" y="343"/>
                  </a:cxn>
                  <a:cxn ang="0">
                    <a:pos x="187" y="331"/>
                  </a:cxn>
                  <a:cxn ang="0">
                    <a:pos x="175" y="314"/>
                  </a:cxn>
                  <a:cxn ang="0">
                    <a:pos x="178" y="298"/>
                  </a:cxn>
                  <a:cxn ang="0">
                    <a:pos x="172" y="297"/>
                  </a:cxn>
                  <a:cxn ang="0">
                    <a:pos x="160" y="281"/>
                  </a:cxn>
                  <a:cxn ang="0">
                    <a:pos x="155" y="252"/>
                  </a:cxn>
                  <a:cxn ang="0">
                    <a:pos x="174" y="241"/>
                  </a:cxn>
                  <a:cxn ang="0">
                    <a:pos x="169" y="220"/>
                  </a:cxn>
                  <a:cxn ang="0">
                    <a:pos x="175" y="213"/>
                  </a:cxn>
                  <a:cxn ang="0">
                    <a:pos x="152" y="197"/>
                  </a:cxn>
                  <a:cxn ang="0">
                    <a:pos x="142" y="183"/>
                  </a:cxn>
                  <a:cxn ang="0">
                    <a:pos x="129" y="158"/>
                  </a:cxn>
                  <a:cxn ang="0">
                    <a:pos x="97" y="127"/>
                  </a:cxn>
                  <a:cxn ang="0">
                    <a:pos x="56" y="126"/>
                  </a:cxn>
                  <a:cxn ang="0">
                    <a:pos x="17" y="115"/>
                  </a:cxn>
                  <a:cxn ang="0">
                    <a:pos x="21" y="102"/>
                  </a:cxn>
                  <a:cxn ang="0">
                    <a:pos x="39" y="79"/>
                  </a:cxn>
                  <a:cxn ang="0">
                    <a:pos x="62" y="49"/>
                  </a:cxn>
                  <a:cxn ang="0">
                    <a:pos x="154" y="26"/>
                  </a:cxn>
                  <a:cxn ang="0">
                    <a:pos x="183" y="21"/>
                  </a:cxn>
                  <a:cxn ang="0">
                    <a:pos x="221" y="17"/>
                  </a:cxn>
                  <a:cxn ang="0">
                    <a:pos x="209" y="14"/>
                  </a:cxn>
                  <a:cxn ang="0">
                    <a:pos x="279" y="10"/>
                  </a:cxn>
                  <a:cxn ang="0">
                    <a:pos x="343" y="3"/>
                  </a:cxn>
                  <a:cxn ang="0">
                    <a:pos x="355" y="10"/>
                  </a:cxn>
                  <a:cxn ang="0">
                    <a:pos x="393" y="26"/>
                  </a:cxn>
                  <a:cxn ang="0">
                    <a:pos x="375" y="35"/>
                  </a:cxn>
                  <a:cxn ang="0">
                    <a:pos x="407" y="43"/>
                  </a:cxn>
                  <a:cxn ang="0">
                    <a:pos x="483" y="38"/>
                  </a:cxn>
                  <a:cxn ang="0">
                    <a:pos x="426" y="54"/>
                  </a:cxn>
                  <a:cxn ang="0">
                    <a:pos x="420" y="65"/>
                  </a:cxn>
                  <a:cxn ang="0">
                    <a:pos x="422" y="82"/>
                  </a:cxn>
                  <a:cxn ang="0">
                    <a:pos x="425" y="102"/>
                  </a:cxn>
                  <a:cxn ang="0">
                    <a:pos x="413" y="116"/>
                  </a:cxn>
                  <a:cxn ang="0">
                    <a:pos x="425" y="132"/>
                  </a:cxn>
                  <a:cxn ang="0">
                    <a:pos x="426" y="155"/>
                  </a:cxn>
                  <a:cxn ang="0">
                    <a:pos x="408" y="169"/>
                  </a:cxn>
                  <a:cxn ang="0">
                    <a:pos x="391" y="188"/>
                  </a:cxn>
                  <a:cxn ang="0">
                    <a:pos x="408" y="199"/>
                  </a:cxn>
                  <a:cxn ang="0">
                    <a:pos x="382" y="199"/>
                  </a:cxn>
                  <a:cxn ang="0">
                    <a:pos x="362" y="205"/>
                  </a:cxn>
                  <a:cxn ang="0">
                    <a:pos x="362" y="216"/>
                  </a:cxn>
                </a:cxnLst>
                <a:rect l="0" t="0" r="r" b="b"/>
                <a:pathLst>
                  <a:path w="489" h="359">
                    <a:moveTo>
                      <a:pt x="375" y="216"/>
                    </a:moveTo>
                    <a:cubicBezTo>
                      <a:pt x="382" y="210"/>
                      <a:pt x="387" y="219"/>
                      <a:pt x="396" y="219"/>
                    </a:cubicBezTo>
                    <a:cubicBezTo>
                      <a:pt x="405" y="217"/>
                      <a:pt x="408" y="217"/>
                      <a:pt x="402" y="220"/>
                    </a:cubicBezTo>
                    <a:cubicBezTo>
                      <a:pt x="396" y="222"/>
                      <a:pt x="401" y="224"/>
                      <a:pt x="394" y="224"/>
                    </a:cubicBezTo>
                    <a:cubicBezTo>
                      <a:pt x="390" y="224"/>
                      <a:pt x="396" y="227"/>
                      <a:pt x="390" y="228"/>
                    </a:cubicBezTo>
                    <a:cubicBezTo>
                      <a:pt x="384" y="228"/>
                      <a:pt x="381" y="231"/>
                      <a:pt x="378" y="236"/>
                    </a:cubicBezTo>
                    <a:cubicBezTo>
                      <a:pt x="375" y="239"/>
                      <a:pt x="362" y="239"/>
                      <a:pt x="353" y="242"/>
                    </a:cubicBezTo>
                    <a:cubicBezTo>
                      <a:pt x="344" y="247"/>
                      <a:pt x="344" y="241"/>
                      <a:pt x="343" y="245"/>
                    </a:cubicBezTo>
                    <a:cubicBezTo>
                      <a:pt x="341" y="248"/>
                      <a:pt x="335" y="248"/>
                      <a:pt x="332" y="247"/>
                    </a:cubicBezTo>
                    <a:cubicBezTo>
                      <a:pt x="327" y="245"/>
                      <a:pt x="318" y="238"/>
                      <a:pt x="324" y="244"/>
                    </a:cubicBezTo>
                    <a:cubicBezTo>
                      <a:pt x="329" y="248"/>
                      <a:pt x="327" y="250"/>
                      <a:pt x="324" y="250"/>
                    </a:cubicBezTo>
                    <a:cubicBezTo>
                      <a:pt x="321" y="250"/>
                      <a:pt x="317" y="253"/>
                      <a:pt x="315" y="259"/>
                    </a:cubicBezTo>
                    <a:cubicBezTo>
                      <a:pt x="315" y="264"/>
                      <a:pt x="305" y="273"/>
                      <a:pt x="300" y="273"/>
                    </a:cubicBezTo>
                    <a:cubicBezTo>
                      <a:pt x="300" y="273"/>
                      <a:pt x="300" y="272"/>
                      <a:pt x="298" y="272"/>
                    </a:cubicBezTo>
                    <a:cubicBezTo>
                      <a:pt x="297" y="272"/>
                      <a:pt x="298" y="275"/>
                      <a:pt x="297" y="275"/>
                    </a:cubicBezTo>
                    <a:cubicBezTo>
                      <a:pt x="295" y="275"/>
                      <a:pt x="292" y="278"/>
                      <a:pt x="291" y="276"/>
                    </a:cubicBezTo>
                    <a:cubicBezTo>
                      <a:pt x="288" y="278"/>
                      <a:pt x="288" y="278"/>
                      <a:pt x="288" y="278"/>
                    </a:cubicBezTo>
                    <a:cubicBezTo>
                      <a:pt x="289" y="280"/>
                      <a:pt x="289" y="281"/>
                      <a:pt x="288" y="280"/>
                    </a:cubicBezTo>
                    <a:cubicBezTo>
                      <a:pt x="286" y="278"/>
                      <a:pt x="286" y="280"/>
                      <a:pt x="285" y="281"/>
                    </a:cubicBezTo>
                    <a:cubicBezTo>
                      <a:pt x="283" y="283"/>
                      <a:pt x="282" y="283"/>
                      <a:pt x="280" y="283"/>
                    </a:cubicBezTo>
                    <a:cubicBezTo>
                      <a:pt x="279" y="281"/>
                      <a:pt x="280" y="278"/>
                      <a:pt x="280" y="276"/>
                    </a:cubicBezTo>
                    <a:cubicBezTo>
                      <a:pt x="280" y="275"/>
                      <a:pt x="283" y="275"/>
                      <a:pt x="283" y="273"/>
                    </a:cubicBezTo>
                    <a:cubicBezTo>
                      <a:pt x="283" y="272"/>
                      <a:pt x="286" y="272"/>
                      <a:pt x="283" y="272"/>
                    </a:cubicBezTo>
                    <a:cubicBezTo>
                      <a:pt x="280" y="272"/>
                      <a:pt x="280" y="270"/>
                      <a:pt x="279" y="272"/>
                    </a:cubicBezTo>
                    <a:cubicBezTo>
                      <a:pt x="279" y="272"/>
                      <a:pt x="283" y="273"/>
                      <a:pt x="280" y="275"/>
                    </a:cubicBezTo>
                    <a:cubicBezTo>
                      <a:pt x="277" y="276"/>
                      <a:pt x="280" y="276"/>
                      <a:pt x="279" y="278"/>
                    </a:cubicBezTo>
                    <a:cubicBezTo>
                      <a:pt x="276" y="280"/>
                      <a:pt x="279" y="280"/>
                      <a:pt x="277" y="281"/>
                    </a:cubicBezTo>
                    <a:cubicBezTo>
                      <a:pt x="277" y="283"/>
                      <a:pt x="276" y="281"/>
                      <a:pt x="273" y="283"/>
                    </a:cubicBezTo>
                    <a:cubicBezTo>
                      <a:pt x="270" y="283"/>
                      <a:pt x="268" y="281"/>
                      <a:pt x="266" y="283"/>
                    </a:cubicBezTo>
                    <a:cubicBezTo>
                      <a:pt x="263" y="284"/>
                      <a:pt x="262" y="283"/>
                      <a:pt x="265" y="284"/>
                    </a:cubicBezTo>
                    <a:cubicBezTo>
                      <a:pt x="268" y="286"/>
                      <a:pt x="268" y="287"/>
                      <a:pt x="266" y="286"/>
                    </a:cubicBezTo>
                    <a:cubicBezTo>
                      <a:pt x="263" y="286"/>
                      <a:pt x="263" y="292"/>
                      <a:pt x="260" y="290"/>
                    </a:cubicBezTo>
                    <a:cubicBezTo>
                      <a:pt x="257" y="289"/>
                      <a:pt x="251" y="289"/>
                      <a:pt x="256" y="293"/>
                    </a:cubicBezTo>
                    <a:cubicBezTo>
                      <a:pt x="260" y="298"/>
                      <a:pt x="260" y="300"/>
                      <a:pt x="259" y="300"/>
                    </a:cubicBezTo>
                    <a:cubicBezTo>
                      <a:pt x="256" y="298"/>
                      <a:pt x="256" y="301"/>
                      <a:pt x="253" y="300"/>
                    </a:cubicBezTo>
                    <a:cubicBezTo>
                      <a:pt x="250" y="298"/>
                      <a:pt x="251" y="303"/>
                      <a:pt x="256" y="303"/>
                    </a:cubicBezTo>
                    <a:cubicBezTo>
                      <a:pt x="260" y="303"/>
                      <a:pt x="257" y="303"/>
                      <a:pt x="259" y="306"/>
                    </a:cubicBezTo>
                    <a:cubicBezTo>
                      <a:pt x="259" y="311"/>
                      <a:pt x="254" y="311"/>
                      <a:pt x="254" y="314"/>
                    </a:cubicBezTo>
                    <a:cubicBezTo>
                      <a:pt x="254" y="318"/>
                      <a:pt x="251" y="311"/>
                      <a:pt x="251" y="315"/>
                    </a:cubicBezTo>
                    <a:cubicBezTo>
                      <a:pt x="250" y="321"/>
                      <a:pt x="244" y="318"/>
                      <a:pt x="244" y="321"/>
                    </a:cubicBezTo>
                    <a:cubicBezTo>
                      <a:pt x="242" y="323"/>
                      <a:pt x="245" y="321"/>
                      <a:pt x="245" y="325"/>
                    </a:cubicBezTo>
                    <a:cubicBezTo>
                      <a:pt x="247" y="328"/>
                      <a:pt x="239" y="321"/>
                      <a:pt x="242" y="326"/>
                    </a:cubicBezTo>
                    <a:cubicBezTo>
                      <a:pt x="244" y="329"/>
                      <a:pt x="245" y="325"/>
                      <a:pt x="245" y="329"/>
                    </a:cubicBezTo>
                    <a:cubicBezTo>
                      <a:pt x="247" y="334"/>
                      <a:pt x="239" y="343"/>
                      <a:pt x="241" y="346"/>
                    </a:cubicBezTo>
                    <a:cubicBezTo>
                      <a:pt x="242" y="350"/>
                      <a:pt x="237" y="350"/>
                      <a:pt x="236" y="351"/>
                    </a:cubicBezTo>
                    <a:cubicBezTo>
                      <a:pt x="234" y="354"/>
                      <a:pt x="239" y="350"/>
                      <a:pt x="239" y="354"/>
                    </a:cubicBezTo>
                    <a:cubicBezTo>
                      <a:pt x="239" y="359"/>
                      <a:pt x="236" y="359"/>
                      <a:pt x="233" y="357"/>
                    </a:cubicBezTo>
                    <a:cubicBezTo>
                      <a:pt x="230" y="354"/>
                      <a:pt x="230" y="353"/>
                      <a:pt x="227" y="356"/>
                    </a:cubicBezTo>
                    <a:cubicBezTo>
                      <a:pt x="225" y="357"/>
                      <a:pt x="221" y="357"/>
                      <a:pt x="222" y="353"/>
                    </a:cubicBezTo>
                    <a:cubicBezTo>
                      <a:pt x="227" y="348"/>
                      <a:pt x="221" y="353"/>
                      <a:pt x="218" y="351"/>
                    </a:cubicBezTo>
                    <a:cubicBezTo>
                      <a:pt x="213" y="348"/>
                      <a:pt x="213" y="348"/>
                      <a:pt x="216" y="345"/>
                    </a:cubicBezTo>
                    <a:cubicBezTo>
                      <a:pt x="219" y="342"/>
                      <a:pt x="215" y="339"/>
                      <a:pt x="215" y="342"/>
                    </a:cubicBezTo>
                    <a:cubicBezTo>
                      <a:pt x="216" y="343"/>
                      <a:pt x="212" y="343"/>
                      <a:pt x="210" y="346"/>
                    </a:cubicBezTo>
                    <a:cubicBezTo>
                      <a:pt x="207" y="348"/>
                      <a:pt x="209" y="343"/>
                      <a:pt x="204" y="346"/>
                    </a:cubicBezTo>
                    <a:cubicBezTo>
                      <a:pt x="199" y="350"/>
                      <a:pt x="198" y="348"/>
                      <a:pt x="198" y="345"/>
                    </a:cubicBezTo>
                    <a:cubicBezTo>
                      <a:pt x="196" y="343"/>
                      <a:pt x="199" y="345"/>
                      <a:pt x="198" y="343"/>
                    </a:cubicBezTo>
                    <a:cubicBezTo>
                      <a:pt x="198" y="340"/>
                      <a:pt x="193" y="343"/>
                      <a:pt x="195" y="340"/>
                    </a:cubicBezTo>
                    <a:cubicBezTo>
                      <a:pt x="196" y="337"/>
                      <a:pt x="189" y="340"/>
                      <a:pt x="190" y="337"/>
                    </a:cubicBezTo>
                    <a:cubicBezTo>
                      <a:pt x="192" y="334"/>
                      <a:pt x="192" y="334"/>
                      <a:pt x="189" y="334"/>
                    </a:cubicBezTo>
                    <a:cubicBezTo>
                      <a:pt x="187" y="336"/>
                      <a:pt x="190" y="329"/>
                      <a:pt x="187" y="331"/>
                    </a:cubicBezTo>
                    <a:cubicBezTo>
                      <a:pt x="184" y="332"/>
                      <a:pt x="189" y="328"/>
                      <a:pt x="184" y="326"/>
                    </a:cubicBezTo>
                    <a:cubicBezTo>
                      <a:pt x="181" y="325"/>
                      <a:pt x="181" y="325"/>
                      <a:pt x="181" y="323"/>
                    </a:cubicBezTo>
                    <a:cubicBezTo>
                      <a:pt x="181" y="320"/>
                      <a:pt x="178" y="318"/>
                      <a:pt x="180" y="317"/>
                    </a:cubicBezTo>
                    <a:cubicBezTo>
                      <a:pt x="180" y="314"/>
                      <a:pt x="177" y="317"/>
                      <a:pt x="175" y="314"/>
                    </a:cubicBezTo>
                    <a:cubicBezTo>
                      <a:pt x="174" y="311"/>
                      <a:pt x="170" y="307"/>
                      <a:pt x="172" y="306"/>
                    </a:cubicBezTo>
                    <a:cubicBezTo>
                      <a:pt x="174" y="304"/>
                      <a:pt x="169" y="304"/>
                      <a:pt x="172" y="303"/>
                    </a:cubicBezTo>
                    <a:cubicBezTo>
                      <a:pt x="174" y="303"/>
                      <a:pt x="167" y="301"/>
                      <a:pt x="174" y="301"/>
                    </a:cubicBezTo>
                    <a:cubicBezTo>
                      <a:pt x="178" y="301"/>
                      <a:pt x="172" y="298"/>
                      <a:pt x="178" y="298"/>
                    </a:cubicBezTo>
                    <a:cubicBezTo>
                      <a:pt x="183" y="298"/>
                      <a:pt x="175" y="297"/>
                      <a:pt x="178" y="295"/>
                    </a:cubicBezTo>
                    <a:cubicBezTo>
                      <a:pt x="181" y="293"/>
                      <a:pt x="184" y="300"/>
                      <a:pt x="184" y="297"/>
                    </a:cubicBezTo>
                    <a:cubicBezTo>
                      <a:pt x="183" y="293"/>
                      <a:pt x="180" y="292"/>
                      <a:pt x="177" y="295"/>
                    </a:cubicBezTo>
                    <a:cubicBezTo>
                      <a:pt x="174" y="297"/>
                      <a:pt x="177" y="289"/>
                      <a:pt x="172" y="297"/>
                    </a:cubicBezTo>
                    <a:cubicBezTo>
                      <a:pt x="167" y="304"/>
                      <a:pt x="166" y="298"/>
                      <a:pt x="167" y="295"/>
                    </a:cubicBezTo>
                    <a:cubicBezTo>
                      <a:pt x="167" y="292"/>
                      <a:pt x="166" y="295"/>
                      <a:pt x="166" y="290"/>
                    </a:cubicBezTo>
                    <a:cubicBezTo>
                      <a:pt x="166" y="287"/>
                      <a:pt x="163" y="289"/>
                      <a:pt x="163" y="286"/>
                    </a:cubicBezTo>
                    <a:cubicBezTo>
                      <a:pt x="164" y="283"/>
                      <a:pt x="161" y="281"/>
                      <a:pt x="160" y="281"/>
                    </a:cubicBezTo>
                    <a:cubicBezTo>
                      <a:pt x="157" y="281"/>
                      <a:pt x="160" y="280"/>
                      <a:pt x="155" y="276"/>
                    </a:cubicBezTo>
                    <a:cubicBezTo>
                      <a:pt x="152" y="273"/>
                      <a:pt x="155" y="267"/>
                      <a:pt x="161" y="264"/>
                    </a:cubicBezTo>
                    <a:cubicBezTo>
                      <a:pt x="155" y="264"/>
                      <a:pt x="151" y="264"/>
                      <a:pt x="152" y="259"/>
                    </a:cubicBezTo>
                    <a:cubicBezTo>
                      <a:pt x="154" y="255"/>
                      <a:pt x="155" y="253"/>
                      <a:pt x="155" y="252"/>
                    </a:cubicBezTo>
                    <a:cubicBezTo>
                      <a:pt x="154" y="250"/>
                      <a:pt x="161" y="248"/>
                      <a:pt x="158" y="247"/>
                    </a:cubicBezTo>
                    <a:cubicBezTo>
                      <a:pt x="155" y="244"/>
                      <a:pt x="158" y="245"/>
                      <a:pt x="157" y="244"/>
                    </a:cubicBezTo>
                    <a:cubicBezTo>
                      <a:pt x="157" y="242"/>
                      <a:pt x="161" y="244"/>
                      <a:pt x="163" y="241"/>
                    </a:cubicBezTo>
                    <a:cubicBezTo>
                      <a:pt x="166" y="239"/>
                      <a:pt x="169" y="242"/>
                      <a:pt x="174" y="241"/>
                    </a:cubicBezTo>
                    <a:cubicBezTo>
                      <a:pt x="178" y="239"/>
                      <a:pt x="174" y="239"/>
                      <a:pt x="174" y="234"/>
                    </a:cubicBezTo>
                    <a:cubicBezTo>
                      <a:pt x="175" y="231"/>
                      <a:pt x="178" y="227"/>
                      <a:pt x="178" y="224"/>
                    </a:cubicBezTo>
                    <a:cubicBezTo>
                      <a:pt x="177" y="220"/>
                      <a:pt x="175" y="228"/>
                      <a:pt x="174" y="225"/>
                    </a:cubicBezTo>
                    <a:cubicBezTo>
                      <a:pt x="172" y="224"/>
                      <a:pt x="178" y="220"/>
                      <a:pt x="169" y="220"/>
                    </a:cubicBezTo>
                    <a:cubicBezTo>
                      <a:pt x="161" y="219"/>
                      <a:pt x="164" y="214"/>
                      <a:pt x="157" y="214"/>
                    </a:cubicBezTo>
                    <a:cubicBezTo>
                      <a:pt x="152" y="214"/>
                      <a:pt x="146" y="211"/>
                      <a:pt x="148" y="210"/>
                    </a:cubicBezTo>
                    <a:cubicBezTo>
                      <a:pt x="151" y="206"/>
                      <a:pt x="163" y="208"/>
                      <a:pt x="166" y="210"/>
                    </a:cubicBezTo>
                    <a:cubicBezTo>
                      <a:pt x="170" y="213"/>
                      <a:pt x="177" y="214"/>
                      <a:pt x="175" y="213"/>
                    </a:cubicBezTo>
                    <a:cubicBezTo>
                      <a:pt x="174" y="211"/>
                      <a:pt x="172" y="210"/>
                      <a:pt x="175" y="206"/>
                    </a:cubicBezTo>
                    <a:cubicBezTo>
                      <a:pt x="175" y="206"/>
                      <a:pt x="163" y="205"/>
                      <a:pt x="164" y="202"/>
                    </a:cubicBezTo>
                    <a:cubicBezTo>
                      <a:pt x="167" y="197"/>
                      <a:pt x="158" y="200"/>
                      <a:pt x="163" y="197"/>
                    </a:cubicBezTo>
                    <a:cubicBezTo>
                      <a:pt x="166" y="196"/>
                      <a:pt x="155" y="191"/>
                      <a:pt x="152" y="197"/>
                    </a:cubicBezTo>
                    <a:cubicBezTo>
                      <a:pt x="151" y="203"/>
                      <a:pt x="145" y="197"/>
                      <a:pt x="142" y="199"/>
                    </a:cubicBezTo>
                    <a:cubicBezTo>
                      <a:pt x="140" y="200"/>
                      <a:pt x="138" y="197"/>
                      <a:pt x="137" y="196"/>
                    </a:cubicBezTo>
                    <a:cubicBezTo>
                      <a:pt x="135" y="192"/>
                      <a:pt x="145" y="194"/>
                      <a:pt x="142" y="191"/>
                    </a:cubicBezTo>
                    <a:cubicBezTo>
                      <a:pt x="137" y="186"/>
                      <a:pt x="137" y="183"/>
                      <a:pt x="142" y="183"/>
                    </a:cubicBezTo>
                    <a:cubicBezTo>
                      <a:pt x="146" y="182"/>
                      <a:pt x="149" y="175"/>
                      <a:pt x="142" y="174"/>
                    </a:cubicBezTo>
                    <a:cubicBezTo>
                      <a:pt x="135" y="172"/>
                      <a:pt x="146" y="169"/>
                      <a:pt x="140" y="166"/>
                    </a:cubicBezTo>
                    <a:cubicBezTo>
                      <a:pt x="131" y="163"/>
                      <a:pt x="142" y="163"/>
                      <a:pt x="135" y="160"/>
                    </a:cubicBezTo>
                    <a:cubicBezTo>
                      <a:pt x="132" y="158"/>
                      <a:pt x="135" y="155"/>
                      <a:pt x="129" y="158"/>
                    </a:cubicBezTo>
                    <a:cubicBezTo>
                      <a:pt x="122" y="160"/>
                      <a:pt x="129" y="155"/>
                      <a:pt x="131" y="152"/>
                    </a:cubicBezTo>
                    <a:cubicBezTo>
                      <a:pt x="132" y="149"/>
                      <a:pt x="113" y="141"/>
                      <a:pt x="116" y="138"/>
                    </a:cubicBezTo>
                    <a:cubicBezTo>
                      <a:pt x="120" y="135"/>
                      <a:pt x="116" y="135"/>
                      <a:pt x="108" y="130"/>
                    </a:cubicBezTo>
                    <a:cubicBezTo>
                      <a:pt x="100" y="127"/>
                      <a:pt x="100" y="130"/>
                      <a:pt x="97" y="127"/>
                    </a:cubicBezTo>
                    <a:cubicBezTo>
                      <a:pt x="94" y="124"/>
                      <a:pt x="87" y="127"/>
                      <a:pt x="81" y="124"/>
                    </a:cubicBezTo>
                    <a:cubicBezTo>
                      <a:pt x="75" y="122"/>
                      <a:pt x="76" y="130"/>
                      <a:pt x="71" y="126"/>
                    </a:cubicBezTo>
                    <a:cubicBezTo>
                      <a:pt x="67" y="122"/>
                      <a:pt x="68" y="129"/>
                      <a:pt x="61" y="129"/>
                    </a:cubicBezTo>
                    <a:cubicBezTo>
                      <a:pt x="55" y="127"/>
                      <a:pt x="62" y="122"/>
                      <a:pt x="56" y="126"/>
                    </a:cubicBezTo>
                    <a:cubicBezTo>
                      <a:pt x="49" y="129"/>
                      <a:pt x="52" y="122"/>
                      <a:pt x="49" y="124"/>
                    </a:cubicBezTo>
                    <a:cubicBezTo>
                      <a:pt x="44" y="126"/>
                      <a:pt x="58" y="133"/>
                      <a:pt x="47" y="129"/>
                    </a:cubicBezTo>
                    <a:cubicBezTo>
                      <a:pt x="35" y="126"/>
                      <a:pt x="23" y="124"/>
                      <a:pt x="32" y="121"/>
                    </a:cubicBezTo>
                    <a:cubicBezTo>
                      <a:pt x="41" y="118"/>
                      <a:pt x="23" y="118"/>
                      <a:pt x="17" y="115"/>
                    </a:cubicBezTo>
                    <a:cubicBezTo>
                      <a:pt x="9" y="112"/>
                      <a:pt x="24" y="108"/>
                      <a:pt x="36" y="107"/>
                    </a:cubicBezTo>
                    <a:cubicBezTo>
                      <a:pt x="49" y="107"/>
                      <a:pt x="58" y="107"/>
                      <a:pt x="56" y="104"/>
                    </a:cubicBezTo>
                    <a:cubicBezTo>
                      <a:pt x="55" y="101"/>
                      <a:pt x="46" y="105"/>
                      <a:pt x="36" y="105"/>
                    </a:cubicBezTo>
                    <a:cubicBezTo>
                      <a:pt x="27" y="105"/>
                      <a:pt x="24" y="105"/>
                      <a:pt x="21" y="102"/>
                    </a:cubicBezTo>
                    <a:cubicBezTo>
                      <a:pt x="18" y="99"/>
                      <a:pt x="17" y="102"/>
                      <a:pt x="14" y="99"/>
                    </a:cubicBezTo>
                    <a:cubicBezTo>
                      <a:pt x="10" y="98"/>
                      <a:pt x="9" y="101"/>
                      <a:pt x="4" y="96"/>
                    </a:cubicBezTo>
                    <a:cubicBezTo>
                      <a:pt x="0" y="91"/>
                      <a:pt x="1" y="88"/>
                      <a:pt x="20" y="85"/>
                    </a:cubicBezTo>
                    <a:cubicBezTo>
                      <a:pt x="36" y="82"/>
                      <a:pt x="29" y="80"/>
                      <a:pt x="39" y="79"/>
                    </a:cubicBezTo>
                    <a:cubicBezTo>
                      <a:pt x="50" y="77"/>
                      <a:pt x="56" y="82"/>
                      <a:pt x="61" y="76"/>
                    </a:cubicBezTo>
                    <a:cubicBezTo>
                      <a:pt x="67" y="70"/>
                      <a:pt x="67" y="62"/>
                      <a:pt x="62" y="63"/>
                    </a:cubicBezTo>
                    <a:cubicBezTo>
                      <a:pt x="58" y="63"/>
                      <a:pt x="49" y="63"/>
                      <a:pt x="46" y="60"/>
                    </a:cubicBezTo>
                    <a:cubicBezTo>
                      <a:pt x="44" y="57"/>
                      <a:pt x="55" y="54"/>
                      <a:pt x="62" y="49"/>
                    </a:cubicBezTo>
                    <a:cubicBezTo>
                      <a:pt x="70" y="45"/>
                      <a:pt x="79" y="42"/>
                      <a:pt x="90" y="45"/>
                    </a:cubicBezTo>
                    <a:cubicBezTo>
                      <a:pt x="97" y="46"/>
                      <a:pt x="99" y="42"/>
                      <a:pt x="94" y="37"/>
                    </a:cubicBezTo>
                    <a:cubicBezTo>
                      <a:pt x="91" y="32"/>
                      <a:pt x="97" y="29"/>
                      <a:pt x="120" y="28"/>
                    </a:cubicBezTo>
                    <a:cubicBezTo>
                      <a:pt x="145" y="24"/>
                      <a:pt x="148" y="20"/>
                      <a:pt x="154" y="26"/>
                    </a:cubicBezTo>
                    <a:cubicBezTo>
                      <a:pt x="160" y="34"/>
                      <a:pt x="149" y="46"/>
                      <a:pt x="157" y="35"/>
                    </a:cubicBezTo>
                    <a:cubicBezTo>
                      <a:pt x="163" y="24"/>
                      <a:pt x="178" y="37"/>
                      <a:pt x="177" y="34"/>
                    </a:cubicBezTo>
                    <a:cubicBezTo>
                      <a:pt x="174" y="28"/>
                      <a:pt x="192" y="35"/>
                      <a:pt x="183" y="29"/>
                    </a:cubicBezTo>
                    <a:cubicBezTo>
                      <a:pt x="172" y="23"/>
                      <a:pt x="170" y="20"/>
                      <a:pt x="183" y="21"/>
                    </a:cubicBezTo>
                    <a:cubicBezTo>
                      <a:pt x="195" y="21"/>
                      <a:pt x="199" y="26"/>
                      <a:pt x="210" y="28"/>
                    </a:cubicBezTo>
                    <a:cubicBezTo>
                      <a:pt x="221" y="29"/>
                      <a:pt x="219" y="35"/>
                      <a:pt x="225" y="34"/>
                    </a:cubicBezTo>
                    <a:cubicBezTo>
                      <a:pt x="231" y="34"/>
                      <a:pt x="221" y="26"/>
                      <a:pt x="230" y="24"/>
                    </a:cubicBezTo>
                    <a:cubicBezTo>
                      <a:pt x="244" y="23"/>
                      <a:pt x="206" y="15"/>
                      <a:pt x="221" y="17"/>
                    </a:cubicBezTo>
                    <a:cubicBezTo>
                      <a:pt x="237" y="17"/>
                      <a:pt x="248" y="17"/>
                      <a:pt x="254" y="18"/>
                    </a:cubicBezTo>
                    <a:cubicBezTo>
                      <a:pt x="262" y="21"/>
                      <a:pt x="270" y="20"/>
                      <a:pt x="260" y="18"/>
                    </a:cubicBezTo>
                    <a:cubicBezTo>
                      <a:pt x="253" y="17"/>
                      <a:pt x="244" y="15"/>
                      <a:pt x="233" y="15"/>
                    </a:cubicBezTo>
                    <a:cubicBezTo>
                      <a:pt x="222" y="14"/>
                      <a:pt x="210" y="15"/>
                      <a:pt x="209" y="14"/>
                    </a:cubicBezTo>
                    <a:cubicBezTo>
                      <a:pt x="207" y="10"/>
                      <a:pt x="219" y="10"/>
                      <a:pt x="230" y="9"/>
                    </a:cubicBezTo>
                    <a:cubicBezTo>
                      <a:pt x="241" y="7"/>
                      <a:pt x="248" y="9"/>
                      <a:pt x="254" y="12"/>
                    </a:cubicBezTo>
                    <a:cubicBezTo>
                      <a:pt x="260" y="15"/>
                      <a:pt x="271" y="14"/>
                      <a:pt x="273" y="12"/>
                    </a:cubicBezTo>
                    <a:cubicBezTo>
                      <a:pt x="274" y="12"/>
                      <a:pt x="286" y="10"/>
                      <a:pt x="279" y="10"/>
                    </a:cubicBezTo>
                    <a:cubicBezTo>
                      <a:pt x="271" y="9"/>
                      <a:pt x="270" y="4"/>
                      <a:pt x="274" y="4"/>
                    </a:cubicBezTo>
                    <a:cubicBezTo>
                      <a:pt x="280" y="4"/>
                      <a:pt x="279" y="3"/>
                      <a:pt x="286" y="4"/>
                    </a:cubicBezTo>
                    <a:cubicBezTo>
                      <a:pt x="294" y="6"/>
                      <a:pt x="283" y="1"/>
                      <a:pt x="298" y="3"/>
                    </a:cubicBezTo>
                    <a:cubicBezTo>
                      <a:pt x="314" y="3"/>
                      <a:pt x="317" y="0"/>
                      <a:pt x="343" y="3"/>
                    </a:cubicBezTo>
                    <a:cubicBezTo>
                      <a:pt x="359" y="4"/>
                      <a:pt x="384" y="7"/>
                      <a:pt x="376" y="7"/>
                    </a:cubicBezTo>
                    <a:cubicBezTo>
                      <a:pt x="369" y="9"/>
                      <a:pt x="343" y="9"/>
                      <a:pt x="335" y="10"/>
                    </a:cubicBezTo>
                    <a:cubicBezTo>
                      <a:pt x="327" y="12"/>
                      <a:pt x="314" y="12"/>
                      <a:pt x="324" y="14"/>
                    </a:cubicBezTo>
                    <a:cubicBezTo>
                      <a:pt x="337" y="15"/>
                      <a:pt x="340" y="9"/>
                      <a:pt x="355" y="10"/>
                    </a:cubicBezTo>
                    <a:cubicBezTo>
                      <a:pt x="372" y="14"/>
                      <a:pt x="378" y="7"/>
                      <a:pt x="382" y="10"/>
                    </a:cubicBezTo>
                    <a:cubicBezTo>
                      <a:pt x="388" y="14"/>
                      <a:pt x="372" y="18"/>
                      <a:pt x="382" y="15"/>
                    </a:cubicBezTo>
                    <a:cubicBezTo>
                      <a:pt x="393" y="14"/>
                      <a:pt x="401" y="17"/>
                      <a:pt x="408" y="18"/>
                    </a:cubicBezTo>
                    <a:cubicBezTo>
                      <a:pt x="416" y="20"/>
                      <a:pt x="402" y="24"/>
                      <a:pt x="393" y="26"/>
                    </a:cubicBezTo>
                    <a:cubicBezTo>
                      <a:pt x="379" y="29"/>
                      <a:pt x="361" y="26"/>
                      <a:pt x="346" y="28"/>
                    </a:cubicBezTo>
                    <a:cubicBezTo>
                      <a:pt x="330" y="31"/>
                      <a:pt x="314" y="32"/>
                      <a:pt x="318" y="37"/>
                    </a:cubicBezTo>
                    <a:cubicBezTo>
                      <a:pt x="321" y="38"/>
                      <a:pt x="346" y="29"/>
                      <a:pt x="367" y="29"/>
                    </a:cubicBezTo>
                    <a:cubicBezTo>
                      <a:pt x="387" y="31"/>
                      <a:pt x="382" y="32"/>
                      <a:pt x="375" y="35"/>
                    </a:cubicBezTo>
                    <a:cubicBezTo>
                      <a:pt x="367" y="38"/>
                      <a:pt x="376" y="38"/>
                      <a:pt x="384" y="35"/>
                    </a:cubicBezTo>
                    <a:cubicBezTo>
                      <a:pt x="393" y="34"/>
                      <a:pt x="384" y="29"/>
                      <a:pt x="397" y="29"/>
                    </a:cubicBezTo>
                    <a:cubicBezTo>
                      <a:pt x="411" y="29"/>
                      <a:pt x="408" y="37"/>
                      <a:pt x="397" y="45"/>
                    </a:cubicBezTo>
                    <a:cubicBezTo>
                      <a:pt x="387" y="52"/>
                      <a:pt x="394" y="52"/>
                      <a:pt x="407" y="43"/>
                    </a:cubicBezTo>
                    <a:cubicBezTo>
                      <a:pt x="419" y="35"/>
                      <a:pt x="425" y="34"/>
                      <a:pt x="422" y="37"/>
                    </a:cubicBezTo>
                    <a:cubicBezTo>
                      <a:pt x="419" y="40"/>
                      <a:pt x="426" y="37"/>
                      <a:pt x="432" y="38"/>
                    </a:cubicBezTo>
                    <a:cubicBezTo>
                      <a:pt x="439" y="40"/>
                      <a:pt x="436" y="32"/>
                      <a:pt x="448" y="31"/>
                    </a:cubicBezTo>
                    <a:cubicBezTo>
                      <a:pt x="460" y="31"/>
                      <a:pt x="489" y="35"/>
                      <a:pt x="483" y="38"/>
                    </a:cubicBezTo>
                    <a:cubicBezTo>
                      <a:pt x="475" y="42"/>
                      <a:pt x="472" y="45"/>
                      <a:pt x="464" y="45"/>
                    </a:cubicBezTo>
                    <a:cubicBezTo>
                      <a:pt x="454" y="45"/>
                      <a:pt x="471" y="49"/>
                      <a:pt x="461" y="49"/>
                    </a:cubicBezTo>
                    <a:cubicBezTo>
                      <a:pt x="452" y="51"/>
                      <a:pt x="448" y="52"/>
                      <a:pt x="442" y="51"/>
                    </a:cubicBezTo>
                    <a:cubicBezTo>
                      <a:pt x="436" y="49"/>
                      <a:pt x="437" y="54"/>
                      <a:pt x="426" y="54"/>
                    </a:cubicBezTo>
                    <a:cubicBezTo>
                      <a:pt x="416" y="52"/>
                      <a:pt x="434" y="56"/>
                      <a:pt x="440" y="54"/>
                    </a:cubicBezTo>
                    <a:cubicBezTo>
                      <a:pt x="445" y="52"/>
                      <a:pt x="457" y="54"/>
                      <a:pt x="451" y="57"/>
                    </a:cubicBezTo>
                    <a:cubicBezTo>
                      <a:pt x="446" y="59"/>
                      <a:pt x="437" y="62"/>
                      <a:pt x="429" y="59"/>
                    </a:cubicBezTo>
                    <a:cubicBezTo>
                      <a:pt x="422" y="57"/>
                      <a:pt x="411" y="68"/>
                      <a:pt x="420" y="65"/>
                    </a:cubicBezTo>
                    <a:cubicBezTo>
                      <a:pt x="429" y="62"/>
                      <a:pt x="445" y="60"/>
                      <a:pt x="442" y="63"/>
                    </a:cubicBezTo>
                    <a:cubicBezTo>
                      <a:pt x="437" y="68"/>
                      <a:pt x="436" y="68"/>
                      <a:pt x="429" y="68"/>
                    </a:cubicBezTo>
                    <a:cubicBezTo>
                      <a:pt x="423" y="68"/>
                      <a:pt x="423" y="74"/>
                      <a:pt x="428" y="74"/>
                    </a:cubicBezTo>
                    <a:cubicBezTo>
                      <a:pt x="432" y="76"/>
                      <a:pt x="425" y="80"/>
                      <a:pt x="422" y="82"/>
                    </a:cubicBezTo>
                    <a:cubicBezTo>
                      <a:pt x="420" y="84"/>
                      <a:pt x="416" y="79"/>
                      <a:pt x="413" y="87"/>
                    </a:cubicBezTo>
                    <a:cubicBezTo>
                      <a:pt x="411" y="94"/>
                      <a:pt x="404" y="102"/>
                      <a:pt x="408" y="102"/>
                    </a:cubicBezTo>
                    <a:cubicBezTo>
                      <a:pt x="413" y="102"/>
                      <a:pt x="407" y="93"/>
                      <a:pt x="420" y="98"/>
                    </a:cubicBezTo>
                    <a:cubicBezTo>
                      <a:pt x="432" y="102"/>
                      <a:pt x="434" y="105"/>
                      <a:pt x="425" y="102"/>
                    </a:cubicBezTo>
                    <a:cubicBezTo>
                      <a:pt x="416" y="101"/>
                      <a:pt x="413" y="101"/>
                      <a:pt x="422" y="107"/>
                    </a:cubicBezTo>
                    <a:cubicBezTo>
                      <a:pt x="431" y="112"/>
                      <a:pt x="429" y="104"/>
                      <a:pt x="434" y="107"/>
                    </a:cubicBezTo>
                    <a:cubicBezTo>
                      <a:pt x="440" y="112"/>
                      <a:pt x="437" y="119"/>
                      <a:pt x="431" y="116"/>
                    </a:cubicBezTo>
                    <a:cubicBezTo>
                      <a:pt x="426" y="115"/>
                      <a:pt x="419" y="112"/>
                      <a:pt x="413" y="116"/>
                    </a:cubicBezTo>
                    <a:cubicBezTo>
                      <a:pt x="405" y="121"/>
                      <a:pt x="407" y="112"/>
                      <a:pt x="402" y="116"/>
                    </a:cubicBezTo>
                    <a:cubicBezTo>
                      <a:pt x="397" y="119"/>
                      <a:pt x="408" y="118"/>
                      <a:pt x="408" y="122"/>
                    </a:cubicBezTo>
                    <a:cubicBezTo>
                      <a:pt x="408" y="127"/>
                      <a:pt x="422" y="122"/>
                      <a:pt x="423" y="126"/>
                    </a:cubicBezTo>
                    <a:cubicBezTo>
                      <a:pt x="426" y="129"/>
                      <a:pt x="416" y="127"/>
                      <a:pt x="425" y="132"/>
                    </a:cubicBezTo>
                    <a:cubicBezTo>
                      <a:pt x="432" y="135"/>
                      <a:pt x="423" y="130"/>
                      <a:pt x="426" y="136"/>
                    </a:cubicBezTo>
                    <a:cubicBezTo>
                      <a:pt x="431" y="141"/>
                      <a:pt x="423" y="144"/>
                      <a:pt x="422" y="141"/>
                    </a:cubicBezTo>
                    <a:cubicBezTo>
                      <a:pt x="419" y="136"/>
                      <a:pt x="411" y="149"/>
                      <a:pt x="420" y="149"/>
                    </a:cubicBezTo>
                    <a:cubicBezTo>
                      <a:pt x="428" y="150"/>
                      <a:pt x="431" y="154"/>
                      <a:pt x="426" y="155"/>
                    </a:cubicBezTo>
                    <a:cubicBezTo>
                      <a:pt x="419" y="158"/>
                      <a:pt x="422" y="154"/>
                      <a:pt x="414" y="152"/>
                    </a:cubicBezTo>
                    <a:cubicBezTo>
                      <a:pt x="407" y="152"/>
                      <a:pt x="399" y="160"/>
                      <a:pt x="407" y="160"/>
                    </a:cubicBezTo>
                    <a:cubicBezTo>
                      <a:pt x="414" y="160"/>
                      <a:pt x="422" y="160"/>
                      <a:pt x="419" y="166"/>
                    </a:cubicBezTo>
                    <a:cubicBezTo>
                      <a:pt x="414" y="171"/>
                      <a:pt x="414" y="164"/>
                      <a:pt x="408" y="169"/>
                    </a:cubicBezTo>
                    <a:cubicBezTo>
                      <a:pt x="401" y="175"/>
                      <a:pt x="393" y="163"/>
                      <a:pt x="385" y="166"/>
                    </a:cubicBezTo>
                    <a:cubicBezTo>
                      <a:pt x="379" y="168"/>
                      <a:pt x="378" y="172"/>
                      <a:pt x="372" y="171"/>
                    </a:cubicBezTo>
                    <a:cubicBezTo>
                      <a:pt x="388" y="175"/>
                      <a:pt x="376" y="175"/>
                      <a:pt x="382" y="178"/>
                    </a:cubicBezTo>
                    <a:cubicBezTo>
                      <a:pt x="390" y="183"/>
                      <a:pt x="379" y="183"/>
                      <a:pt x="391" y="188"/>
                    </a:cubicBezTo>
                    <a:cubicBezTo>
                      <a:pt x="399" y="189"/>
                      <a:pt x="404" y="189"/>
                      <a:pt x="402" y="194"/>
                    </a:cubicBezTo>
                    <a:cubicBezTo>
                      <a:pt x="401" y="197"/>
                      <a:pt x="410" y="191"/>
                      <a:pt x="407" y="194"/>
                    </a:cubicBezTo>
                    <a:cubicBezTo>
                      <a:pt x="402" y="199"/>
                      <a:pt x="401" y="196"/>
                      <a:pt x="402" y="199"/>
                    </a:cubicBezTo>
                    <a:cubicBezTo>
                      <a:pt x="404" y="203"/>
                      <a:pt x="410" y="192"/>
                      <a:pt x="408" y="199"/>
                    </a:cubicBezTo>
                    <a:cubicBezTo>
                      <a:pt x="408" y="205"/>
                      <a:pt x="413" y="214"/>
                      <a:pt x="408" y="213"/>
                    </a:cubicBezTo>
                    <a:cubicBezTo>
                      <a:pt x="404" y="213"/>
                      <a:pt x="404" y="211"/>
                      <a:pt x="401" y="213"/>
                    </a:cubicBezTo>
                    <a:cubicBezTo>
                      <a:pt x="397" y="214"/>
                      <a:pt x="388" y="211"/>
                      <a:pt x="388" y="206"/>
                    </a:cubicBezTo>
                    <a:cubicBezTo>
                      <a:pt x="388" y="202"/>
                      <a:pt x="387" y="200"/>
                      <a:pt x="382" y="199"/>
                    </a:cubicBezTo>
                    <a:cubicBezTo>
                      <a:pt x="379" y="199"/>
                      <a:pt x="378" y="196"/>
                      <a:pt x="370" y="196"/>
                    </a:cubicBezTo>
                    <a:cubicBezTo>
                      <a:pt x="364" y="196"/>
                      <a:pt x="364" y="197"/>
                      <a:pt x="372" y="197"/>
                    </a:cubicBezTo>
                    <a:cubicBezTo>
                      <a:pt x="379" y="199"/>
                      <a:pt x="381" y="202"/>
                      <a:pt x="373" y="205"/>
                    </a:cubicBezTo>
                    <a:cubicBezTo>
                      <a:pt x="365" y="206"/>
                      <a:pt x="364" y="208"/>
                      <a:pt x="362" y="205"/>
                    </a:cubicBezTo>
                    <a:cubicBezTo>
                      <a:pt x="361" y="203"/>
                      <a:pt x="361" y="205"/>
                      <a:pt x="358" y="210"/>
                    </a:cubicBezTo>
                    <a:cubicBezTo>
                      <a:pt x="353" y="216"/>
                      <a:pt x="356" y="214"/>
                      <a:pt x="365" y="213"/>
                    </a:cubicBezTo>
                    <a:cubicBezTo>
                      <a:pt x="373" y="211"/>
                      <a:pt x="373" y="213"/>
                      <a:pt x="370" y="214"/>
                    </a:cubicBezTo>
                    <a:cubicBezTo>
                      <a:pt x="369" y="216"/>
                      <a:pt x="369" y="213"/>
                      <a:pt x="362" y="216"/>
                    </a:cubicBezTo>
                    <a:cubicBezTo>
                      <a:pt x="358" y="220"/>
                      <a:pt x="361" y="222"/>
                      <a:pt x="364" y="219"/>
                    </a:cubicBezTo>
                    <a:cubicBezTo>
                      <a:pt x="369" y="214"/>
                      <a:pt x="370" y="217"/>
                      <a:pt x="375" y="21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59" name="Freeform 14"/>
              <p:cNvSpPr>
                <a:spLocks/>
              </p:cNvSpPr>
              <p:nvPr/>
            </p:nvSpPr>
            <p:spPr bwMode="auto">
              <a:xfrm>
                <a:off x="898" y="2433"/>
                <a:ext cx="470" cy="363"/>
              </a:xfrm>
              <a:custGeom>
                <a:avLst/>
                <a:gdLst/>
                <a:ahLst/>
                <a:cxnLst>
                  <a:cxn ang="0">
                    <a:pos x="207" y="154"/>
                  </a:cxn>
                  <a:cxn ang="0">
                    <a:pos x="204" y="161"/>
                  </a:cxn>
                  <a:cxn ang="0">
                    <a:pos x="210" y="167"/>
                  </a:cxn>
                  <a:cxn ang="0">
                    <a:pos x="201" y="172"/>
                  </a:cxn>
                  <a:cxn ang="0">
                    <a:pos x="199" y="181"/>
                  </a:cxn>
                  <a:cxn ang="0">
                    <a:pos x="198" y="187"/>
                  </a:cxn>
                  <a:cxn ang="0">
                    <a:pos x="160" y="175"/>
                  </a:cxn>
                  <a:cxn ang="0">
                    <a:pos x="106" y="147"/>
                  </a:cxn>
                  <a:cxn ang="0">
                    <a:pos x="93" y="117"/>
                  </a:cxn>
                  <a:cxn ang="0">
                    <a:pos x="64" y="77"/>
                  </a:cxn>
                  <a:cxn ang="0">
                    <a:pos x="48" y="52"/>
                  </a:cxn>
                  <a:cxn ang="0">
                    <a:pos x="27" y="15"/>
                  </a:cxn>
                  <a:cxn ang="0">
                    <a:pos x="23" y="32"/>
                  </a:cxn>
                  <a:cxn ang="0">
                    <a:pos x="44" y="64"/>
                  </a:cxn>
                  <a:cxn ang="0">
                    <a:pos x="52" y="89"/>
                  </a:cxn>
                  <a:cxn ang="0">
                    <a:pos x="59" y="102"/>
                  </a:cxn>
                  <a:cxn ang="0">
                    <a:pos x="36" y="69"/>
                  </a:cxn>
                  <a:cxn ang="0">
                    <a:pos x="23" y="49"/>
                  </a:cxn>
                  <a:cxn ang="0">
                    <a:pos x="0" y="4"/>
                  </a:cxn>
                  <a:cxn ang="0">
                    <a:pos x="18" y="4"/>
                  </a:cxn>
                  <a:cxn ang="0">
                    <a:pos x="71" y="16"/>
                  </a:cxn>
                  <a:cxn ang="0">
                    <a:pos x="84" y="11"/>
                  </a:cxn>
                  <a:cxn ang="0">
                    <a:pos x="106" y="39"/>
                  </a:cxn>
                  <a:cxn ang="0">
                    <a:pos x="137" y="52"/>
                  </a:cxn>
                  <a:cxn ang="0">
                    <a:pos x="157" y="72"/>
                  </a:cxn>
                  <a:cxn ang="0">
                    <a:pos x="154" y="89"/>
                  </a:cxn>
                  <a:cxn ang="0">
                    <a:pos x="154" y="108"/>
                  </a:cxn>
                  <a:cxn ang="0">
                    <a:pos x="160" y="128"/>
                  </a:cxn>
                  <a:cxn ang="0">
                    <a:pos x="181" y="151"/>
                  </a:cxn>
                  <a:cxn ang="0">
                    <a:pos x="196" y="145"/>
                  </a:cxn>
                  <a:cxn ang="0">
                    <a:pos x="204" y="147"/>
                  </a:cxn>
                  <a:cxn ang="0">
                    <a:pos x="210" y="137"/>
                  </a:cxn>
                  <a:cxn ang="0">
                    <a:pos x="212" y="123"/>
                  </a:cxn>
                  <a:cxn ang="0">
                    <a:pos x="228" y="117"/>
                  </a:cxn>
                  <a:cxn ang="0">
                    <a:pos x="236" y="117"/>
                  </a:cxn>
                  <a:cxn ang="0">
                    <a:pos x="240" y="119"/>
                  </a:cxn>
                  <a:cxn ang="0">
                    <a:pos x="234" y="134"/>
                  </a:cxn>
                  <a:cxn ang="0">
                    <a:pos x="234" y="139"/>
                  </a:cxn>
                  <a:cxn ang="0">
                    <a:pos x="231" y="150"/>
                  </a:cxn>
                  <a:cxn ang="0">
                    <a:pos x="230" y="145"/>
                  </a:cxn>
                  <a:cxn ang="0">
                    <a:pos x="224" y="153"/>
                  </a:cxn>
                </a:cxnLst>
                <a:rect l="0" t="0" r="r" b="b"/>
                <a:pathLst>
                  <a:path w="242" h="187">
                    <a:moveTo>
                      <a:pt x="222" y="154"/>
                    </a:move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7" y="161"/>
                      <a:pt x="207" y="161"/>
                      <a:pt x="207" y="161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4" y="161"/>
                      <a:pt x="205" y="161"/>
                      <a:pt x="205" y="162"/>
                    </a:cubicBezTo>
                    <a:cubicBezTo>
                      <a:pt x="207" y="164"/>
                      <a:pt x="208" y="164"/>
                      <a:pt x="210" y="167"/>
                    </a:cubicBezTo>
                    <a:cubicBezTo>
                      <a:pt x="210" y="170"/>
                      <a:pt x="213" y="165"/>
                      <a:pt x="212" y="172"/>
                    </a:cubicBezTo>
                    <a:cubicBezTo>
                      <a:pt x="201" y="172"/>
                      <a:pt x="201" y="172"/>
                      <a:pt x="201" y="172"/>
                    </a:cubicBezTo>
                    <a:cubicBezTo>
                      <a:pt x="198" y="179"/>
                      <a:pt x="198" y="179"/>
                      <a:pt x="198" y="179"/>
                    </a:cubicBezTo>
                    <a:cubicBezTo>
                      <a:pt x="199" y="181"/>
                      <a:pt x="199" y="181"/>
                      <a:pt x="199" y="181"/>
                    </a:cubicBezTo>
                    <a:cubicBezTo>
                      <a:pt x="199" y="181"/>
                      <a:pt x="198" y="182"/>
                      <a:pt x="198" y="184"/>
                    </a:cubicBezTo>
                    <a:cubicBezTo>
                      <a:pt x="198" y="186"/>
                      <a:pt x="198" y="187"/>
                      <a:pt x="198" y="187"/>
                    </a:cubicBezTo>
                    <a:cubicBezTo>
                      <a:pt x="190" y="181"/>
                      <a:pt x="190" y="173"/>
                      <a:pt x="179" y="172"/>
                    </a:cubicBezTo>
                    <a:cubicBezTo>
                      <a:pt x="170" y="168"/>
                      <a:pt x="170" y="179"/>
                      <a:pt x="160" y="175"/>
                    </a:cubicBezTo>
                    <a:cubicBezTo>
                      <a:pt x="149" y="172"/>
                      <a:pt x="129" y="162"/>
                      <a:pt x="123" y="156"/>
                    </a:cubicBezTo>
                    <a:cubicBezTo>
                      <a:pt x="117" y="150"/>
                      <a:pt x="114" y="154"/>
                      <a:pt x="106" y="147"/>
                    </a:cubicBezTo>
                    <a:cubicBezTo>
                      <a:pt x="100" y="140"/>
                      <a:pt x="96" y="140"/>
                      <a:pt x="93" y="134"/>
                    </a:cubicBezTo>
                    <a:cubicBezTo>
                      <a:pt x="88" y="127"/>
                      <a:pt x="97" y="123"/>
                      <a:pt x="93" y="117"/>
                    </a:cubicBezTo>
                    <a:cubicBezTo>
                      <a:pt x="90" y="109"/>
                      <a:pt x="94" y="108"/>
                      <a:pt x="79" y="92"/>
                    </a:cubicBezTo>
                    <a:cubicBezTo>
                      <a:pt x="67" y="81"/>
                      <a:pt x="73" y="81"/>
                      <a:pt x="64" y="77"/>
                    </a:cubicBezTo>
                    <a:cubicBezTo>
                      <a:pt x="56" y="72"/>
                      <a:pt x="68" y="67"/>
                      <a:pt x="59" y="63"/>
                    </a:cubicBezTo>
                    <a:cubicBezTo>
                      <a:pt x="50" y="60"/>
                      <a:pt x="55" y="55"/>
                      <a:pt x="48" y="52"/>
                    </a:cubicBezTo>
                    <a:cubicBezTo>
                      <a:pt x="42" y="47"/>
                      <a:pt x="36" y="36"/>
                      <a:pt x="33" y="25"/>
                    </a:cubicBezTo>
                    <a:cubicBezTo>
                      <a:pt x="30" y="16"/>
                      <a:pt x="30" y="16"/>
                      <a:pt x="27" y="15"/>
                    </a:cubicBezTo>
                    <a:cubicBezTo>
                      <a:pt x="23" y="13"/>
                      <a:pt x="26" y="15"/>
                      <a:pt x="20" y="11"/>
                    </a:cubicBezTo>
                    <a:cubicBezTo>
                      <a:pt x="15" y="8"/>
                      <a:pt x="20" y="25"/>
                      <a:pt x="23" y="32"/>
                    </a:cubicBezTo>
                    <a:cubicBezTo>
                      <a:pt x="26" y="38"/>
                      <a:pt x="32" y="41"/>
                      <a:pt x="33" y="49"/>
                    </a:cubicBezTo>
                    <a:cubicBezTo>
                      <a:pt x="36" y="57"/>
                      <a:pt x="41" y="58"/>
                      <a:pt x="44" y="64"/>
                    </a:cubicBezTo>
                    <a:cubicBezTo>
                      <a:pt x="47" y="72"/>
                      <a:pt x="45" y="70"/>
                      <a:pt x="48" y="78"/>
                    </a:cubicBezTo>
                    <a:cubicBezTo>
                      <a:pt x="53" y="86"/>
                      <a:pt x="50" y="86"/>
                      <a:pt x="52" y="89"/>
                    </a:cubicBezTo>
                    <a:cubicBezTo>
                      <a:pt x="55" y="92"/>
                      <a:pt x="55" y="86"/>
                      <a:pt x="58" y="92"/>
                    </a:cubicBezTo>
                    <a:cubicBezTo>
                      <a:pt x="61" y="98"/>
                      <a:pt x="64" y="98"/>
                      <a:pt x="59" y="102"/>
                    </a:cubicBezTo>
                    <a:cubicBezTo>
                      <a:pt x="55" y="105"/>
                      <a:pt x="58" y="98"/>
                      <a:pt x="45" y="89"/>
                    </a:cubicBezTo>
                    <a:cubicBezTo>
                      <a:pt x="32" y="81"/>
                      <a:pt x="44" y="74"/>
                      <a:pt x="36" y="69"/>
                    </a:cubicBezTo>
                    <a:cubicBezTo>
                      <a:pt x="30" y="63"/>
                      <a:pt x="24" y="61"/>
                      <a:pt x="18" y="55"/>
                    </a:cubicBezTo>
                    <a:cubicBezTo>
                      <a:pt x="13" y="49"/>
                      <a:pt x="23" y="57"/>
                      <a:pt x="23" y="49"/>
                    </a:cubicBezTo>
                    <a:cubicBezTo>
                      <a:pt x="24" y="41"/>
                      <a:pt x="15" y="38"/>
                      <a:pt x="12" y="32"/>
                    </a:cubicBezTo>
                    <a:cubicBezTo>
                      <a:pt x="7" y="27"/>
                      <a:pt x="9" y="21"/>
                      <a:pt x="0" y="4"/>
                    </a:cubicBezTo>
                    <a:cubicBezTo>
                      <a:pt x="4" y="2"/>
                      <a:pt x="15" y="2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3" y="5"/>
                      <a:pt x="45" y="15"/>
                      <a:pt x="48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93" y="21"/>
                      <a:pt x="96" y="24"/>
                    </a:cubicBezTo>
                    <a:cubicBezTo>
                      <a:pt x="100" y="27"/>
                      <a:pt x="99" y="35"/>
                      <a:pt x="106" y="39"/>
                    </a:cubicBezTo>
                    <a:cubicBezTo>
                      <a:pt x="115" y="43"/>
                      <a:pt x="109" y="29"/>
                      <a:pt x="120" y="30"/>
                    </a:cubicBezTo>
                    <a:cubicBezTo>
                      <a:pt x="129" y="32"/>
                      <a:pt x="131" y="44"/>
                      <a:pt x="137" y="52"/>
                    </a:cubicBezTo>
                    <a:cubicBezTo>
                      <a:pt x="143" y="60"/>
                      <a:pt x="138" y="69"/>
                      <a:pt x="152" y="70"/>
                    </a:cubicBezTo>
                    <a:cubicBezTo>
                      <a:pt x="154" y="70"/>
                      <a:pt x="157" y="74"/>
                      <a:pt x="157" y="72"/>
                    </a:cubicBezTo>
                    <a:cubicBezTo>
                      <a:pt x="157" y="72"/>
                      <a:pt x="157" y="72"/>
                      <a:pt x="158" y="72"/>
                    </a:cubicBezTo>
                    <a:cubicBezTo>
                      <a:pt x="158" y="78"/>
                      <a:pt x="155" y="78"/>
                      <a:pt x="154" y="89"/>
                    </a:cubicBezTo>
                    <a:cubicBezTo>
                      <a:pt x="152" y="102"/>
                      <a:pt x="154" y="102"/>
                      <a:pt x="154" y="105"/>
                    </a:cubicBezTo>
                    <a:cubicBezTo>
                      <a:pt x="152" y="106"/>
                      <a:pt x="152" y="105"/>
                      <a:pt x="154" y="108"/>
                    </a:cubicBezTo>
                    <a:cubicBezTo>
                      <a:pt x="154" y="112"/>
                      <a:pt x="154" y="117"/>
                      <a:pt x="155" y="117"/>
                    </a:cubicBezTo>
                    <a:cubicBezTo>
                      <a:pt x="157" y="117"/>
                      <a:pt x="155" y="123"/>
                      <a:pt x="160" y="128"/>
                    </a:cubicBezTo>
                    <a:cubicBezTo>
                      <a:pt x="167" y="136"/>
                      <a:pt x="164" y="144"/>
                      <a:pt x="172" y="145"/>
                    </a:cubicBezTo>
                    <a:cubicBezTo>
                      <a:pt x="179" y="147"/>
                      <a:pt x="178" y="151"/>
                      <a:pt x="181" y="151"/>
                    </a:cubicBezTo>
                    <a:cubicBezTo>
                      <a:pt x="184" y="150"/>
                      <a:pt x="184" y="148"/>
                      <a:pt x="189" y="148"/>
                    </a:cubicBezTo>
                    <a:cubicBezTo>
                      <a:pt x="196" y="147"/>
                      <a:pt x="192" y="147"/>
                      <a:pt x="196" y="145"/>
                    </a:cubicBezTo>
                    <a:cubicBezTo>
                      <a:pt x="199" y="145"/>
                      <a:pt x="201" y="145"/>
                      <a:pt x="201" y="147"/>
                    </a:cubicBezTo>
                    <a:cubicBezTo>
                      <a:pt x="201" y="150"/>
                      <a:pt x="204" y="148"/>
                      <a:pt x="204" y="147"/>
                    </a:cubicBezTo>
                    <a:cubicBezTo>
                      <a:pt x="205" y="144"/>
                      <a:pt x="202" y="145"/>
                      <a:pt x="204" y="144"/>
                    </a:cubicBezTo>
                    <a:cubicBezTo>
                      <a:pt x="205" y="142"/>
                      <a:pt x="208" y="142"/>
                      <a:pt x="210" y="137"/>
                    </a:cubicBezTo>
                    <a:cubicBezTo>
                      <a:pt x="210" y="131"/>
                      <a:pt x="212" y="136"/>
                      <a:pt x="212" y="130"/>
                    </a:cubicBezTo>
                    <a:cubicBezTo>
                      <a:pt x="210" y="125"/>
                      <a:pt x="212" y="127"/>
                      <a:pt x="212" y="123"/>
                    </a:cubicBezTo>
                    <a:cubicBezTo>
                      <a:pt x="212" y="120"/>
                      <a:pt x="218" y="119"/>
                      <a:pt x="222" y="119"/>
                    </a:cubicBezTo>
                    <a:cubicBezTo>
                      <a:pt x="227" y="119"/>
                      <a:pt x="224" y="117"/>
                      <a:pt x="228" y="117"/>
                    </a:cubicBezTo>
                    <a:cubicBezTo>
                      <a:pt x="233" y="116"/>
                      <a:pt x="236" y="119"/>
                      <a:pt x="237" y="117"/>
                    </a:cubicBezTo>
                    <a:cubicBezTo>
                      <a:pt x="239" y="117"/>
                      <a:pt x="237" y="117"/>
                      <a:pt x="236" y="117"/>
                    </a:cubicBezTo>
                    <a:cubicBezTo>
                      <a:pt x="236" y="117"/>
                      <a:pt x="237" y="116"/>
                      <a:pt x="239" y="117"/>
                    </a:cubicBezTo>
                    <a:cubicBezTo>
                      <a:pt x="240" y="119"/>
                      <a:pt x="240" y="117"/>
                      <a:pt x="240" y="119"/>
                    </a:cubicBezTo>
                    <a:cubicBezTo>
                      <a:pt x="240" y="122"/>
                      <a:pt x="242" y="120"/>
                      <a:pt x="239" y="125"/>
                    </a:cubicBezTo>
                    <a:cubicBezTo>
                      <a:pt x="234" y="131"/>
                      <a:pt x="236" y="134"/>
                      <a:pt x="234" y="134"/>
                    </a:cubicBezTo>
                    <a:cubicBezTo>
                      <a:pt x="231" y="136"/>
                      <a:pt x="233" y="137"/>
                      <a:pt x="234" y="137"/>
                    </a:cubicBezTo>
                    <a:cubicBezTo>
                      <a:pt x="236" y="136"/>
                      <a:pt x="236" y="137"/>
                      <a:pt x="234" y="139"/>
                    </a:cubicBezTo>
                    <a:cubicBezTo>
                      <a:pt x="231" y="140"/>
                      <a:pt x="236" y="139"/>
                      <a:pt x="234" y="140"/>
                    </a:cubicBezTo>
                    <a:cubicBezTo>
                      <a:pt x="234" y="142"/>
                      <a:pt x="233" y="153"/>
                      <a:pt x="231" y="150"/>
                    </a:cubicBezTo>
                    <a:cubicBezTo>
                      <a:pt x="231" y="148"/>
                      <a:pt x="230" y="148"/>
                      <a:pt x="230" y="147"/>
                    </a:cubicBezTo>
                    <a:cubicBezTo>
                      <a:pt x="231" y="144"/>
                      <a:pt x="231" y="144"/>
                      <a:pt x="230" y="145"/>
                    </a:cubicBezTo>
                    <a:cubicBezTo>
                      <a:pt x="230" y="147"/>
                      <a:pt x="228" y="147"/>
                      <a:pt x="228" y="148"/>
                    </a:cubicBezTo>
                    <a:cubicBezTo>
                      <a:pt x="225" y="147"/>
                      <a:pt x="225" y="153"/>
                      <a:pt x="224" y="153"/>
                    </a:cubicBezTo>
                    <a:cubicBezTo>
                      <a:pt x="224" y="154"/>
                      <a:pt x="222" y="151"/>
                      <a:pt x="222" y="15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0" name="Freeform 15"/>
              <p:cNvSpPr>
                <a:spLocks/>
              </p:cNvSpPr>
              <p:nvPr/>
            </p:nvSpPr>
            <p:spPr bwMode="auto">
              <a:xfrm>
                <a:off x="1329" y="2718"/>
                <a:ext cx="17" cy="5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6" y="20"/>
                  </a:cxn>
                  <a:cxn ang="0">
                    <a:pos x="8" y="4"/>
                  </a:cxn>
                  <a:cxn ang="0">
                    <a:pos x="8" y="1"/>
                  </a:cxn>
                  <a:cxn ang="0">
                    <a:pos x="6" y="1"/>
                  </a:cxn>
                </a:cxnLst>
                <a:rect l="0" t="0" r="r" b="b"/>
                <a:pathLst>
                  <a:path w="9" h="26">
                    <a:moveTo>
                      <a:pt x="6" y="1"/>
                    </a:moveTo>
                    <a:cubicBezTo>
                      <a:pt x="3" y="0"/>
                      <a:pt x="3" y="6"/>
                      <a:pt x="2" y="6"/>
                    </a:cubicBezTo>
                    <a:cubicBezTo>
                      <a:pt x="2" y="7"/>
                      <a:pt x="0" y="4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5" y="23"/>
                      <a:pt x="6" y="20"/>
                    </a:cubicBezTo>
                    <a:cubicBezTo>
                      <a:pt x="8" y="18"/>
                      <a:pt x="6" y="9"/>
                      <a:pt x="8" y="4"/>
                    </a:cubicBezTo>
                    <a:cubicBezTo>
                      <a:pt x="9" y="3"/>
                      <a:pt x="8" y="1"/>
                      <a:pt x="8" y="1"/>
                    </a:cubicBezTo>
                    <a:cubicBezTo>
                      <a:pt x="6" y="3"/>
                      <a:pt x="6" y="3"/>
                      <a:pt x="6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1" name="Freeform 16"/>
              <p:cNvSpPr>
                <a:spLocks/>
              </p:cNvSpPr>
              <p:nvPr/>
            </p:nvSpPr>
            <p:spPr bwMode="auto">
              <a:xfrm>
                <a:off x="1626" y="3252"/>
                <a:ext cx="198" cy="262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20" y="10"/>
                  </a:cxn>
                  <a:cxn ang="0">
                    <a:pos x="36" y="6"/>
                  </a:cxn>
                  <a:cxn ang="0">
                    <a:pos x="41" y="27"/>
                  </a:cxn>
                  <a:cxn ang="0">
                    <a:pos x="56" y="34"/>
                  </a:cxn>
                  <a:cxn ang="0">
                    <a:pos x="62" y="39"/>
                  </a:cxn>
                  <a:cxn ang="0">
                    <a:pos x="73" y="42"/>
                  </a:cxn>
                  <a:cxn ang="0">
                    <a:pos x="79" y="69"/>
                  </a:cxn>
                  <a:cxn ang="0">
                    <a:pos x="91" y="70"/>
                  </a:cxn>
                  <a:cxn ang="0">
                    <a:pos x="94" y="79"/>
                  </a:cxn>
                  <a:cxn ang="0">
                    <a:pos x="96" y="95"/>
                  </a:cxn>
                  <a:cxn ang="0">
                    <a:pos x="94" y="103"/>
                  </a:cxn>
                  <a:cxn ang="0">
                    <a:pos x="93" y="107"/>
                  </a:cxn>
                  <a:cxn ang="0">
                    <a:pos x="90" y="103"/>
                  </a:cxn>
                  <a:cxn ang="0">
                    <a:pos x="76" y="100"/>
                  </a:cxn>
                  <a:cxn ang="0">
                    <a:pos x="64" y="104"/>
                  </a:cxn>
                  <a:cxn ang="0">
                    <a:pos x="61" y="115"/>
                  </a:cxn>
                  <a:cxn ang="0">
                    <a:pos x="58" y="129"/>
                  </a:cxn>
                  <a:cxn ang="0">
                    <a:pos x="55" y="126"/>
                  </a:cxn>
                  <a:cxn ang="0">
                    <a:pos x="49" y="126"/>
                  </a:cxn>
                  <a:cxn ang="0">
                    <a:pos x="44" y="134"/>
                  </a:cxn>
                  <a:cxn ang="0">
                    <a:pos x="35" y="128"/>
                  </a:cxn>
                  <a:cxn ang="0">
                    <a:pos x="29" y="123"/>
                  </a:cxn>
                  <a:cxn ang="0">
                    <a:pos x="26" y="128"/>
                  </a:cxn>
                  <a:cxn ang="0">
                    <a:pos x="21" y="134"/>
                  </a:cxn>
                  <a:cxn ang="0">
                    <a:pos x="15" y="131"/>
                  </a:cxn>
                  <a:cxn ang="0">
                    <a:pos x="12" y="115"/>
                  </a:cxn>
                  <a:cxn ang="0">
                    <a:pos x="10" y="111"/>
                  </a:cxn>
                  <a:cxn ang="0">
                    <a:pos x="10" y="106"/>
                  </a:cxn>
                  <a:cxn ang="0">
                    <a:pos x="10" y="101"/>
                  </a:cxn>
                  <a:cxn ang="0">
                    <a:pos x="9" y="97"/>
                  </a:cxn>
                  <a:cxn ang="0">
                    <a:pos x="6" y="87"/>
                  </a:cxn>
                  <a:cxn ang="0">
                    <a:pos x="3" y="79"/>
                  </a:cxn>
                  <a:cxn ang="0">
                    <a:pos x="4" y="67"/>
                  </a:cxn>
                  <a:cxn ang="0">
                    <a:pos x="4" y="56"/>
                  </a:cxn>
                  <a:cxn ang="0">
                    <a:pos x="7" y="45"/>
                  </a:cxn>
                  <a:cxn ang="0">
                    <a:pos x="9" y="31"/>
                  </a:cxn>
                  <a:cxn ang="0">
                    <a:pos x="3" y="16"/>
                  </a:cxn>
                </a:cxnLst>
                <a:rect l="0" t="0" r="r" b="b"/>
                <a:pathLst>
                  <a:path w="102" h="135">
                    <a:moveTo>
                      <a:pt x="3" y="16"/>
                    </a:moveTo>
                    <a:cubicBezTo>
                      <a:pt x="12" y="19"/>
                      <a:pt x="10" y="17"/>
                      <a:pt x="20" y="10"/>
                    </a:cubicBezTo>
                    <a:cubicBezTo>
                      <a:pt x="27" y="3"/>
                      <a:pt x="39" y="0"/>
                      <a:pt x="36" y="6"/>
                    </a:cubicBezTo>
                    <a:cubicBezTo>
                      <a:pt x="35" y="14"/>
                      <a:pt x="35" y="20"/>
                      <a:pt x="41" y="27"/>
                    </a:cubicBezTo>
                    <a:cubicBezTo>
                      <a:pt x="47" y="33"/>
                      <a:pt x="50" y="30"/>
                      <a:pt x="56" y="34"/>
                    </a:cubicBezTo>
                    <a:cubicBezTo>
                      <a:pt x="61" y="39"/>
                      <a:pt x="59" y="36"/>
                      <a:pt x="62" y="39"/>
                    </a:cubicBezTo>
                    <a:cubicBezTo>
                      <a:pt x="67" y="44"/>
                      <a:pt x="68" y="38"/>
                      <a:pt x="73" y="42"/>
                    </a:cubicBezTo>
                    <a:cubicBezTo>
                      <a:pt x="77" y="47"/>
                      <a:pt x="74" y="67"/>
                      <a:pt x="79" y="69"/>
                    </a:cubicBezTo>
                    <a:cubicBezTo>
                      <a:pt x="83" y="69"/>
                      <a:pt x="93" y="67"/>
                      <a:pt x="91" y="70"/>
                    </a:cubicBezTo>
                    <a:cubicBezTo>
                      <a:pt x="90" y="73"/>
                      <a:pt x="90" y="78"/>
                      <a:pt x="94" y="79"/>
                    </a:cubicBezTo>
                    <a:cubicBezTo>
                      <a:pt x="102" y="83"/>
                      <a:pt x="96" y="93"/>
                      <a:pt x="96" y="95"/>
                    </a:cubicBezTo>
                    <a:cubicBezTo>
                      <a:pt x="97" y="98"/>
                      <a:pt x="94" y="101"/>
                      <a:pt x="94" y="103"/>
                    </a:cubicBezTo>
                    <a:cubicBezTo>
                      <a:pt x="96" y="106"/>
                      <a:pt x="96" y="106"/>
                      <a:pt x="93" y="107"/>
                    </a:cubicBezTo>
                    <a:cubicBezTo>
                      <a:pt x="93" y="104"/>
                      <a:pt x="94" y="104"/>
                      <a:pt x="90" y="103"/>
                    </a:cubicBezTo>
                    <a:cubicBezTo>
                      <a:pt x="87" y="100"/>
                      <a:pt x="85" y="97"/>
                      <a:pt x="76" y="100"/>
                    </a:cubicBezTo>
                    <a:cubicBezTo>
                      <a:pt x="67" y="101"/>
                      <a:pt x="65" y="100"/>
                      <a:pt x="64" y="104"/>
                    </a:cubicBezTo>
                    <a:cubicBezTo>
                      <a:pt x="62" y="109"/>
                      <a:pt x="61" y="109"/>
                      <a:pt x="61" y="115"/>
                    </a:cubicBezTo>
                    <a:cubicBezTo>
                      <a:pt x="61" y="120"/>
                      <a:pt x="58" y="126"/>
                      <a:pt x="58" y="129"/>
                    </a:cubicBezTo>
                    <a:cubicBezTo>
                      <a:pt x="56" y="128"/>
                      <a:pt x="56" y="126"/>
                      <a:pt x="55" y="126"/>
                    </a:cubicBezTo>
                    <a:cubicBezTo>
                      <a:pt x="53" y="126"/>
                      <a:pt x="52" y="126"/>
                      <a:pt x="49" y="126"/>
                    </a:cubicBezTo>
                    <a:cubicBezTo>
                      <a:pt x="47" y="126"/>
                      <a:pt x="45" y="128"/>
                      <a:pt x="44" y="134"/>
                    </a:cubicBezTo>
                    <a:cubicBezTo>
                      <a:pt x="42" y="126"/>
                      <a:pt x="39" y="126"/>
                      <a:pt x="35" y="128"/>
                    </a:cubicBezTo>
                    <a:cubicBezTo>
                      <a:pt x="30" y="128"/>
                      <a:pt x="30" y="123"/>
                      <a:pt x="29" y="123"/>
                    </a:cubicBezTo>
                    <a:cubicBezTo>
                      <a:pt x="27" y="124"/>
                      <a:pt x="29" y="126"/>
                      <a:pt x="26" y="128"/>
                    </a:cubicBezTo>
                    <a:cubicBezTo>
                      <a:pt x="24" y="129"/>
                      <a:pt x="24" y="132"/>
                      <a:pt x="21" y="134"/>
                    </a:cubicBezTo>
                    <a:cubicBezTo>
                      <a:pt x="18" y="135"/>
                      <a:pt x="17" y="135"/>
                      <a:pt x="15" y="131"/>
                    </a:cubicBezTo>
                    <a:cubicBezTo>
                      <a:pt x="15" y="124"/>
                      <a:pt x="14" y="115"/>
                      <a:pt x="12" y="115"/>
                    </a:cubicBezTo>
                    <a:cubicBezTo>
                      <a:pt x="9" y="115"/>
                      <a:pt x="12" y="112"/>
                      <a:pt x="10" y="111"/>
                    </a:cubicBezTo>
                    <a:cubicBezTo>
                      <a:pt x="9" y="111"/>
                      <a:pt x="9" y="109"/>
                      <a:pt x="10" y="106"/>
                    </a:cubicBezTo>
                    <a:cubicBezTo>
                      <a:pt x="12" y="104"/>
                      <a:pt x="7" y="104"/>
                      <a:pt x="10" y="101"/>
                    </a:cubicBezTo>
                    <a:cubicBezTo>
                      <a:pt x="12" y="100"/>
                      <a:pt x="10" y="100"/>
                      <a:pt x="9" y="97"/>
                    </a:cubicBezTo>
                    <a:cubicBezTo>
                      <a:pt x="7" y="97"/>
                      <a:pt x="6" y="89"/>
                      <a:pt x="6" y="87"/>
                    </a:cubicBezTo>
                    <a:cubicBezTo>
                      <a:pt x="6" y="86"/>
                      <a:pt x="4" y="86"/>
                      <a:pt x="3" y="79"/>
                    </a:cubicBezTo>
                    <a:cubicBezTo>
                      <a:pt x="3" y="76"/>
                      <a:pt x="10" y="70"/>
                      <a:pt x="4" y="67"/>
                    </a:cubicBezTo>
                    <a:cubicBezTo>
                      <a:pt x="0" y="64"/>
                      <a:pt x="7" y="61"/>
                      <a:pt x="4" y="56"/>
                    </a:cubicBezTo>
                    <a:cubicBezTo>
                      <a:pt x="1" y="52"/>
                      <a:pt x="9" y="50"/>
                      <a:pt x="7" y="45"/>
                    </a:cubicBezTo>
                    <a:cubicBezTo>
                      <a:pt x="6" y="39"/>
                      <a:pt x="9" y="31"/>
                      <a:pt x="9" y="31"/>
                    </a:cubicBezTo>
                    <a:cubicBezTo>
                      <a:pt x="3" y="16"/>
                      <a:pt x="3" y="16"/>
                      <a:pt x="3" y="16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2" name="Freeform 17"/>
              <p:cNvSpPr>
                <a:spLocks/>
              </p:cNvSpPr>
              <p:nvPr/>
            </p:nvSpPr>
            <p:spPr bwMode="auto">
              <a:xfrm>
                <a:off x="1738" y="3438"/>
                <a:ext cx="130" cy="173"/>
              </a:xfrm>
              <a:custGeom>
                <a:avLst/>
                <a:gdLst/>
                <a:ahLst/>
                <a:cxnLst>
                  <a:cxn ang="0">
                    <a:pos x="62" y="66"/>
                  </a:cxn>
                  <a:cxn ang="0">
                    <a:pos x="62" y="75"/>
                  </a:cxn>
                  <a:cxn ang="0">
                    <a:pos x="56" y="84"/>
                  </a:cxn>
                  <a:cxn ang="0">
                    <a:pos x="50" y="86"/>
                  </a:cxn>
                  <a:cxn ang="0">
                    <a:pos x="36" y="84"/>
                  </a:cxn>
                  <a:cxn ang="0">
                    <a:pos x="32" y="83"/>
                  </a:cxn>
                  <a:cxn ang="0">
                    <a:pos x="35" y="78"/>
                  </a:cxn>
                  <a:cxn ang="0">
                    <a:pos x="36" y="72"/>
                  </a:cxn>
                  <a:cxn ang="0">
                    <a:pos x="39" y="66"/>
                  </a:cxn>
                  <a:cxn ang="0">
                    <a:pos x="35" y="59"/>
                  </a:cxn>
                  <a:cxn ang="0">
                    <a:pos x="23" y="53"/>
                  </a:cxn>
                  <a:cxn ang="0">
                    <a:pos x="12" y="47"/>
                  </a:cxn>
                  <a:cxn ang="0">
                    <a:pos x="3" y="38"/>
                  </a:cxn>
                  <a:cxn ang="0">
                    <a:pos x="0" y="33"/>
                  </a:cxn>
                  <a:cxn ang="0">
                    <a:pos x="3" y="19"/>
                  </a:cxn>
                  <a:cxn ang="0">
                    <a:pos x="6" y="8"/>
                  </a:cxn>
                  <a:cxn ang="0">
                    <a:pos x="18" y="3"/>
                  </a:cxn>
                  <a:cxn ang="0">
                    <a:pos x="32" y="7"/>
                  </a:cxn>
                  <a:cxn ang="0">
                    <a:pos x="35" y="11"/>
                  </a:cxn>
                  <a:cxn ang="0">
                    <a:pos x="38" y="22"/>
                  </a:cxn>
                  <a:cxn ang="0">
                    <a:pos x="36" y="30"/>
                  </a:cxn>
                  <a:cxn ang="0">
                    <a:pos x="47" y="31"/>
                  </a:cxn>
                  <a:cxn ang="0">
                    <a:pos x="55" y="35"/>
                  </a:cxn>
                  <a:cxn ang="0">
                    <a:pos x="58" y="50"/>
                  </a:cxn>
                  <a:cxn ang="0">
                    <a:pos x="64" y="49"/>
                  </a:cxn>
                  <a:cxn ang="0">
                    <a:pos x="62" y="66"/>
                  </a:cxn>
                </a:cxnLst>
                <a:rect l="0" t="0" r="r" b="b"/>
                <a:pathLst>
                  <a:path w="67" h="89">
                    <a:moveTo>
                      <a:pt x="62" y="66"/>
                    </a:moveTo>
                    <a:cubicBezTo>
                      <a:pt x="64" y="72"/>
                      <a:pt x="62" y="70"/>
                      <a:pt x="62" y="75"/>
                    </a:cubicBezTo>
                    <a:cubicBezTo>
                      <a:pt x="61" y="80"/>
                      <a:pt x="56" y="80"/>
                      <a:pt x="56" y="84"/>
                    </a:cubicBezTo>
                    <a:cubicBezTo>
                      <a:pt x="55" y="89"/>
                      <a:pt x="53" y="81"/>
                      <a:pt x="50" y="86"/>
                    </a:cubicBezTo>
                    <a:cubicBezTo>
                      <a:pt x="45" y="89"/>
                      <a:pt x="42" y="84"/>
                      <a:pt x="36" y="84"/>
                    </a:cubicBezTo>
                    <a:cubicBezTo>
                      <a:pt x="32" y="84"/>
                      <a:pt x="32" y="86"/>
                      <a:pt x="32" y="83"/>
                    </a:cubicBezTo>
                    <a:cubicBezTo>
                      <a:pt x="30" y="81"/>
                      <a:pt x="33" y="81"/>
                      <a:pt x="35" y="78"/>
                    </a:cubicBezTo>
                    <a:cubicBezTo>
                      <a:pt x="36" y="75"/>
                      <a:pt x="33" y="73"/>
                      <a:pt x="36" y="72"/>
                    </a:cubicBezTo>
                    <a:cubicBezTo>
                      <a:pt x="39" y="70"/>
                      <a:pt x="36" y="70"/>
                      <a:pt x="39" y="66"/>
                    </a:cubicBezTo>
                    <a:cubicBezTo>
                      <a:pt x="41" y="64"/>
                      <a:pt x="36" y="59"/>
                      <a:pt x="35" y="59"/>
                    </a:cubicBezTo>
                    <a:cubicBezTo>
                      <a:pt x="32" y="59"/>
                      <a:pt x="29" y="58"/>
                      <a:pt x="23" y="53"/>
                    </a:cubicBezTo>
                    <a:cubicBezTo>
                      <a:pt x="18" y="49"/>
                      <a:pt x="13" y="50"/>
                      <a:pt x="12" y="47"/>
                    </a:cubicBezTo>
                    <a:cubicBezTo>
                      <a:pt x="10" y="44"/>
                      <a:pt x="6" y="44"/>
                      <a:pt x="3" y="38"/>
                    </a:cubicBezTo>
                    <a:cubicBezTo>
                      <a:pt x="1" y="33"/>
                      <a:pt x="1" y="35"/>
                      <a:pt x="0" y="33"/>
                    </a:cubicBezTo>
                    <a:cubicBezTo>
                      <a:pt x="0" y="30"/>
                      <a:pt x="3" y="24"/>
                      <a:pt x="3" y="19"/>
                    </a:cubicBezTo>
                    <a:cubicBezTo>
                      <a:pt x="3" y="13"/>
                      <a:pt x="4" y="13"/>
                      <a:pt x="6" y="8"/>
                    </a:cubicBezTo>
                    <a:cubicBezTo>
                      <a:pt x="7" y="3"/>
                      <a:pt x="9" y="5"/>
                      <a:pt x="18" y="3"/>
                    </a:cubicBezTo>
                    <a:cubicBezTo>
                      <a:pt x="27" y="0"/>
                      <a:pt x="29" y="3"/>
                      <a:pt x="32" y="7"/>
                    </a:cubicBezTo>
                    <a:cubicBezTo>
                      <a:pt x="36" y="8"/>
                      <a:pt x="35" y="8"/>
                      <a:pt x="35" y="11"/>
                    </a:cubicBezTo>
                    <a:cubicBezTo>
                      <a:pt x="35" y="14"/>
                      <a:pt x="39" y="19"/>
                      <a:pt x="38" y="22"/>
                    </a:cubicBezTo>
                    <a:cubicBezTo>
                      <a:pt x="36" y="27"/>
                      <a:pt x="38" y="27"/>
                      <a:pt x="36" y="30"/>
                    </a:cubicBezTo>
                    <a:cubicBezTo>
                      <a:pt x="36" y="31"/>
                      <a:pt x="47" y="33"/>
                      <a:pt x="47" y="31"/>
                    </a:cubicBezTo>
                    <a:cubicBezTo>
                      <a:pt x="48" y="30"/>
                      <a:pt x="53" y="31"/>
                      <a:pt x="55" y="35"/>
                    </a:cubicBezTo>
                    <a:cubicBezTo>
                      <a:pt x="58" y="47"/>
                      <a:pt x="55" y="50"/>
                      <a:pt x="58" y="50"/>
                    </a:cubicBezTo>
                    <a:cubicBezTo>
                      <a:pt x="61" y="50"/>
                      <a:pt x="62" y="47"/>
                      <a:pt x="64" y="49"/>
                    </a:cubicBezTo>
                    <a:cubicBezTo>
                      <a:pt x="67" y="52"/>
                      <a:pt x="65" y="64"/>
                      <a:pt x="62" y="6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3" name="Freeform 18"/>
              <p:cNvSpPr>
                <a:spLocks/>
              </p:cNvSpPr>
              <p:nvPr/>
            </p:nvSpPr>
            <p:spPr bwMode="auto">
              <a:xfrm>
                <a:off x="1798" y="3653"/>
                <a:ext cx="90" cy="107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32" y="52"/>
                  </a:cxn>
                  <a:cxn ang="0">
                    <a:pos x="22" y="52"/>
                  </a:cxn>
                  <a:cxn ang="0">
                    <a:pos x="9" y="48"/>
                  </a:cxn>
                  <a:cxn ang="0">
                    <a:pos x="2" y="45"/>
                  </a:cxn>
                  <a:cxn ang="0">
                    <a:pos x="3" y="34"/>
                  </a:cxn>
                  <a:cxn ang="0">
                    <a:pos x="3" y="20"/>
                  </a:cxn>
                  <a:cxn ang="0">
                    <a:pos x="5" y="14"/>
                  </a:cxn>
                  <a:cxn ang="0">
                    <a:pos x="8" y="3"/>
                  </a:cxn>
                  <a:cxn ang="0">
                    <a:pos x="17" y="5"/>
                  </a:cxn>
                  <a:cxn ang="0">
                    <a:pos x="23" y="12"/>
                  </a:cxn>
                  <a:cxn ang="0">
                    <a:pos x="29" y="15"/>
                  </a:cxn>
                  <a:cxn ang="0">
                    <a:pos x="35" y="22"/>
                  </a:cxn>
                  <a:cxn ang="0">
                    <a:pos x="42" y="28"/>
                  </a:cxn>
                  <a:cxn ang="0">
                    <a:pos x="42" y="42"/>
                  </a:cxn>
                </a:cxnLst>
                <a:rect l="0" t="0" r="r" b="b"/>
                <a:pathLst>
                  <a:path w="46" h="55">
                    <a:moveTo>
                      <a:pt x="42" y="42"/>
                    </a:moveTo>
                    <a:cubicBezTo>
                      <a:pt x="39" y="48"/>
                      <a:pt x="35" y="49"/>
                      <a:pt x="32" y="52"/>
                    </a:cubicBezTo>
                    <a:cubicBezTo>
                      <a:pt x="28" y="55"/>
                      <a:pt x="26" y="51"/>
                      <a:pt x="22" y="52"/>
                    </a:cubicBezTo>
                    <a:cubicBezTo>
                      <a:pt x="19" y="54"/>
                      <a:pt x="13" y="48"/>
                      <a:pt x="9" y="48"/>
                    </a:cubicBezTo>
                    <a:cubicBezTo>
                      <a:pt x="5" y="48"/>
                      <a:pt x="2" y="45"/>
                      <a:pt x="2" y="45"/>
                    </a:cubicBezTo>
                    <a:cubicBezTo>
                      <a:pt x="0" y="42"/>
                      <a:pt x="0" y="35"/>
                      <a:pt x="3" y="34"/>
                    </a:cubicBezTo>
                    <a:cubicBezTo>
                      <a:pt x="6" y="32"/>
                      <a:pt x="2" y="23"/>
                      <a:pt x="3" y="20"/>
                    </a:cubicBezTo>
                    <a:cubicBezTo>
                      <a:pt x="6" y="18"/>
                      <a:pt x="2" y="18"/>
                      <a:pt x="5" y="14"/>
                    </a:cubicBezTo>
                    <a:cubicBezTo>
                      <a:pt x="8" y="9"/>
                      <a:pt x="5" y="8"/>
                      <a:pt x="8" y="3"/>
                    </a:cubicBezTo>
                    <a:cubicBezTo>
                      <a:pt x="11" y="8"/>
                      <a:pt x="11" y="0"/>
                      <a:pt x="17" y="5"/>
                    </a:cubicBezTo>
                    <a:cubicBezTo>
                      <a:pt x="22" y="9"/>
                      <a:pt x="19" y="14"/>
                      <a:pt x="23" y="12"/>
                    </a:cubicBezTo>
                    <a:cubicBezTo>
                      <a:pt x="26" y="9"/>
                      <a:pt x="25" y="14"/>
                      <a:pt x="29" y="15"/>
                    </a:cubicBezTo>
                    <a:cubicBezTo>
                      <a:pt x="34" y="18"/>
                      <a:pt x="32" y="18"/>
                      <a:pt x="35" y="22"/>
                    </a:cubicBezTo>
                    <a:cubicBezTo>
                      <a:pt x="40" y="23"/>
                      <a:pt x="39" y="23"/>
                      <a:pt x="42" y="28"/>
                    </a:cubicBezTo>
                    <a:cubicBezTo>
                      <a:pt x="46" y="34"/>
                      <a:pt x="39" y="34"/>
                      <a:pt x="42" y="42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4" name="Freeform 19"/>
              <p:cNvSpPr>
                <a:spLocks/>
              </p:cNvSpPr>
              <p:nvPr/>
            </p:nvSpPr>
            <p:spPr bwMode="auto">
              <a:xfrm>
                <a:off x="1445" y="3071"/>
                <a:ext cx="200" cy="351"/>
              </a:xfrm>
              <a:custGeom>
                <a:avLst/>
                <a:gdLst/>
                <a:ahLst/>
                <a:cxnLst>
                  <a:cxn ang="0">
                    <a:pos x="93" y="42"/>
                  </a:cxn>
                  <a:cxn ang="0">
                    <a:pos x="85" y="42"/>
                  </a:cxn>
                  <a:cxn ang="0">
                    <a:pos x="71" y="49"/>
                  </a:cxn>
                  <a:cxn ang="0">
                    <a:pos x="64" y="66"/>
                  </a:cxn>
                  <a:cxn ang="0">
                    <a:pos x="67" y="91"/>
                  </a:cxn>
                  <a:cxn ang="0">
                    <a:pos x="74" y="96"/>
                  </a:cxn>
                  <a:cxn ang="0">
                    <a:pos x="85" y="96"/>
                  </a:cxn>
                  <a:cxn ang="0">
                    <a:pos x="88" y="108"/>
                  </a:cxn>
                  <a:cxn ang="0">
                    <a:pos x="96" y="108"/>
                  </a:cxn>
                  <a:cxn ang="0">
                    <a:pos x="102" y="124"/>
                  </a:cxn>
                  <a:cxn ang="0">
                    <a:pos x="100" y="138"/>
                  </a:cxn>
                  <a:cxn ang="0">
                    <a:pos x="97" y="149"/>
                  </a:cxn>
                  <a:cxn ang="0">
                    <a:pos x="97" y="160"/>
                  </a:cxn>
                  <a:cxn ang="0">
                    <a:pos x="96" y="172"/>
                  </a:cxn>
                  <a:cxn ang="0">
                    <a:pos x="93" y="175"/>
                  </a:cxn>
                  <a:cxn ang="0">
                    <a:pos x="88" y="181"/>
                  </a:cxn>
                  <a:cxn ang="0">
                    <a:pos x="80" y="174"/>
                  </a:cxn>
                  <a:cxn ang="0">
                    <a:pos x="65" y="161"/>
                  </a:cxn>
                  <a:cxn ang="0">
                    <a:pos x="50" y="149"/>
                  </a:cxn>
                  <a:cxn ang="0">
                    <a:pos x="42" y="135"/>
                  </a:cxn>
                  <a:cxn ang="0">
                    <a:pos x="35" y="119"/>
                  </a:cxn>
                  <a:cxn ang="0">
                    <a:pos x="30" y="108"/>
                  </a:cxn>
                  <a:cxn ang="0">
                    <a:pos x="23" y="85"/>
                  </a:cxn>
                  <a:cxn ang="0">
                    <a:pos x="14" y="70"/>
                  </a:cxn>
                  <a:cxn ang="0">
                    <a:pos x="4" y="57"/>
                  </a:cxn>
                  <a:cxn ang="0">
                    <a:pos x="3" y="52"/>
                  </a:cxn>
                  <a:cxn ang="0">
                    <a:pos x="11" y="34"/>
                  </a:cxn>
                  <a:cxn ang="0">
                    <a:pos x="9" y="43"/>
                  </a:cxn>
                  <a:cxn ang="0">
                    <a:pos x="15" y="45"/>
                  </a:cxn>
                  <a:cxn ang="0">
                    <a:pos x="21" y="48"/>
                  </a:cxn>
                  <a:cxn ang="0">
                    <a:pos x="26" y="35"/>
                  </a:cxn>
                  <a:cxn ang="0">
                    <a:pos x="47" y="18"/>
                  </a:cxn>
                  <a:cxn ang="0">
                    <a:pos x="50" y="1"/>
                  </a:cxn>
                  <a:cxn ang="0">
                    <a:pos x="55" y="4"/>
                  </a:cxn>
                  <a:cxn ang="0">
                    <a:pos x="61" y="12"/>
                  </a:cxn>
                  <a:cxn ang="0">
                    <a:pos x="70" y="25"/>
                  </a:cxn>
                  <a:cxn ang="0">
                    <a:pos x="85" y="23"/>
                  </a:cxn>
                  <a:cxn ang="0">
                    <a:pos x="91" y="28"/>
                  </a:cxn>
                  <a:cxn ang="0">
                    <a:pos x="88" y="39"/>
                  </a:cxn>
                  <a:cxn ang="0">
                    <a:pos x="93" y="42"/>
                  </a:cxn>
                </a:cxnLst>
                <a:rect l="0" t="0" r="r" b="b"/>
                <a:pathLst>
                  <a:path w="103" h="181">
                    <a:moveTo>
                      <a:pt x="93" y="42"/>
                    </a:moveTo>
                    <a:cubicBezTo>
                      <a:pt x="88" y="45"/>
                      <a:pt x="91" y="39"/>
                      <a:pt x="85" y="42"/>
                    </a:cubicBezTo>
                    <a:cubicBezTo>
                      <a:pt x="79" y="46"/>
                      <a:pt x="77" y="45"/>
                      <a:pt x="71" y="49"/>
                    </a:cubicBezTo>
                    <a:cubicBezTo>
                      <a:pt x="67" y="56"/>
                      <a:pt x="70" y="63"/>
                      <a:pt x="64" y="66"/>
                    </a:cubicBezTo>
                    <a:cubicBezTo>
                      <a:pt x="55" y="74"/>
                      <a:pt x="68" y="87"/>
                      <a:pt x="67" y="91"/>
                    </a:cubicBezTo>
                    <a:cubicBezTo>
                      <a:pt x="65" y="96"/>
                      <a:pt x="74" y="90"/>
                      <a:pt x="74" y="96"/>
                    </a:cubicBezTo>
                    <a:cubicBezTo>
                      <a:pt x="73" y="104"/>
                      <a:pt x="84" y="99"/>
                      <a:pt x="85" y="96"/>
                    </a:cubicBezTo>
                    <a:cubicBezTo>
                      <a:pt x="88" y="91"/>
                      <a:pt x="85" y="108"/>
                      <a:pt x="88" y="108"/>
                    </a:cubicBezTo>
                    <a:cubicBezTo>
                      <a:pt x="91" y="110"/>
                      <a:pt x="91" y="107"/>
                      <a:pt x="96" y="108"/>
                    </a:cubicBezTo>
                    <a:cubicBezTo>
                      <a:pt x="102" y="124"/>
                      <a:pt x="102" y="124"/>
                      <a:pt x="102" y="124"/>
                    </a:cubicBezTo>
                    <a:cubicBezTo>
                      <a:pt x="102" y="124"/>
                      <a:pt x="99" y="132"/>
                      <a:pt x="100" y="138"/>
                    </a:cubicBezTo>
                    <a:cubicBezTo>
                      <a:pt x="102" y="143"/>
                      <a:pt x="94" y="144"/>
                      <a:pt x="97" y="149"/>
                    </a:cubicBezTo>
                    <a:cubicBezTo>
                      <a:pt x="100" y="153"/>
                      <a:pt x="93" y="156"/>
                      <a:pt x="97" y="160"/>
                    </a:cubicBezTo>
                    <a:cubicBezTo>
                      <a:pt x="103" y="163"/>
                      <a:pt x="96" y="169"/>
                      <a:pt x="96" y="172"/>
                    </a:cubicBezTo>
                    <a:cubicBezTo>
                      <a:pt x="96" y="172"/>
                      <a:pt x="96" y="175"/>
                      <a:pt x="93" y="175"/>
                    </a:cubicBezTo>
                    <a:cubicBezTo>
                      <a:pt x="91" y="175"/>
                      <a:pt x="97" y="178"/>
                      <a:pt x="88" y="181"/>
                    </a:cubicBezTo>
                    <a:cubicBezTo>
                      <a:pt x="87" y="178"/>
                      <a:pt x="82" y="178"/>
                      <a:pt x="80" y="174"/>
                    </a:cubicBezTo>
                    <a:cubicBezTo>
                      <a:pt x="80" y="169"/>
                      <a:pt x="77" y="169"/>
                      <a:pt x="65" y="161"/>
                    </a:cubicBezTo>
                    <a:cubicBezTo>
                      <a:pt x="52" y="155"/>
                      <a:pt x="52" y="152"/>
                      <a:pt x="50" y="149"/>
                    </a:cubicBezTo>
                    <a:cubicBezTo>
                      <a:pt x="47" y="146"/>
                      <a:pt x="41" y="143"/>
                      <a:pt x="42" y="135"/>
                    </a:cubicBezTo>
                    <a:cubicBezTo>
                      <a:pt x="42" y="127"/>
                      <a:pt x="35" y="124"/>
                      <a:pt x="35" y="119"/>
                    </a:cubicBezTo>
                    <a:cubicBezTo>
                      <a:pt x="35" y="115"/>
                      <a:pt x="32" y="115"/>
                      <a:pt x="30" y="108"/>
                    </a:cubicBezTo>
                    <a:cubicBezTo>
                      <a:pt x="30" y="102"/>
                      <a:pt x="24" y="93"/>
                      <a:pt x="23" y="85"/>
                    </a:cubicBezTo>
                    <a:cubicBezTo>
                      <a:pt x="21" y="79"/>
                      <a:pt x="17" y="79"/>
                      <a:pt x="14" y="70"/>
                    </a:cubicBezTo>
                    <a:cubicBezTo>
                      <a:pt x="12" y="63"/>
                      <a:pt x="0" y="62"/>
                      <a:pt x="4" y="57"/>
                    </a:cubicBezTo>
                    <a:cubicBezTo>
                      <a:pt x="9" y="56"/>
                      <a:pt x="4" y="56"/>
                      <a:pt x="3" y="52"/>
                    </a:cubicBezTo>
                    <a:cubicBezTo>
                      <a:pt x="1" y="48"/>
                      <a:pt x="1" y="43"/>
                      <a:pt x="11" y="34"/>
                    </a:cubicBezTo>
                    <a:cubicBezTo>
                      <a:pt x="14" y="40"/>
                      <a:pt x="8" y="40"/>
                      <a:pt x="9" y="43"/>
                    </a:cubicBezTo>
                    <a:cubicBezTo>
                      <a:pt x="9" y="46"/>
                      <a:pt x="11" y="43"/>
                      <a:pt x="15" y="45"/>
                    </a:cubicBezTo>
                    <a:cubicBezTo>
                      <a:pt x="18" y="45"/>
                      <a:pt x="18" y="51"/>
                      <a:pt x="21" y="48"/>
                    </a:cubicBezTo>
                    <a:cubicBezTo>
                      <a:pt x="24" y="45"/>
                      <a:pt x="21" y="45"/>
                      <a:pt x="26" y="35"/>
                    </a:cubicBezTo>
                    <a:cubicBezTo>
                      <a:pt x="30" y="28"/>
                      <a:pt x="42" y="25"/>
                      <a:pt x="47" y="18"/>
                    </a:cubicBezTo>
                    <a:cubicBezTo>
                      <a:pt x="50" y="11"/>
                      <a:pt x="50" y="9"/>
                      <a:pt x="50" y="1"/>
                    </a:cubicBezTo>
                    <a:cubicBezTo>
                      <a:pt x="52" y="0"/>
                      <a:pt x="52" y="3"/>
                      <a:pt x="55" y="4"/>
                    </a:cubicBezTo>
                    <a:cubicBezTo>
                      <a:pt x="59" y="6"/>
                      <a:pt x="56" y="9"/>
                      <a:pt x="61" y="12"/>
                    </a:cubicBezTo>
                    <a:cubicBezTo>
                      <a:pt x="67" y="15"/>
                      <a:pt x="65" y="25"/>
                      <a:pt x="70" y="25"/>
                    </a:cubicBezTo>
                    <a:cubicBezTo>
                      <a:pt x="76" y="25"/>
                      <a:pt x="79" y="21"/>
                      <a:pt x="85" y="23"/>
                    </a:cubicBezTo>
                    <a:cubicBezTo>
                      <a:pt x="93" y="26"/>
                      <a:pt x="93" y="26"/>
                      <a:pt x="91" y="28"/>
                    </a:cubicBezTo>
                    <a:cubicBezTo>
                      <a:pt x="88" y="34"/>
                      <a:pt x="85" y="40"/>
                      <a:pt x="88" y="39"/>
                    </a:cubicBezTo>
                    <a:cubicBezTo>
                      <a:pt x="91" y="39"/>
                      <a:pt x="91" y="40"/>
                      <a:pt x="93" y="4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5" name="Freeform 20"/>
              <p:cNvSpPr>
                <a:spLocks/>
              </p:cNvSpPr>
              <p:nvPr/>
            </p:nvSpPr>
            <p:spPr bwMode="auto">
              <a:xfrm>
                <a:off x="1480" y="2835"/>
                <a:ext cx="192" cy="318"/>
              </a:xfrm>
              <a:custGeom>
                <a:avLst/>
                <a:gdLst/>
                <a:ahLst/>
                <a:cxnLst>
                  <a:cxn ang="0">
                    <a:pos x="64" y="6"/>
                  </a:cxn>
                  <a:cxn ang="0">
                    <a:pos x="61" y="2"/>
                  </a:cxn>
                  <a:cxn ang="0">
                    <a:pos x="52" y="8"/>
                  </a:cxn>
                  <a:cxn ang="0">
                    <a:pos x="40" y="13"/>
                  </a:cxn>
                  <a:cxn ang="0">
                    <a:pos x="34" y="14"/>
                  </a:cxn>
                  <a:cxn ang="0">
                    <a:pos x="29" y="25"/>
                  </a:cxn>
                  <a:cxn ang="0">
                    <a:pos x="25" y="33"/>
                  </a:cxn>
                  <a:cxn ang="0">
                    <a:pos x="20" y="41"/>
                  </a:cxn>
                  <a:cxn ang="0">
                    <a:pos x="16" y="38"/>
                  </a:cxn>
                  <a:cxn ang="0">
                    <a:pos x="17" y="45"/>
                  </a:cxn>
                  <a:cxn ang="0">
                    <a:pos x="16" y="48"/>
                  </a:cxn>
                  <a:cxn ang="0">
                    <a:pos x="13" y="47"/>
                  </a:cxn>
                  <a:cxn ang="0">
                    <a:pos x="11" y="52"/>
                  </a:cxn>
                  <a:cxn ang="0">
                    <a:pos x="13" y="55"/>
                  </a:cxn>
                  <a:cxn ang="0">
                    <a:pos x="14" y="58"/>
                  </a:cxn>
                  <a:cxn ang="0">
                    <a:pos x="16" y="64"/>
                  </a:cxn>
                  <a:cxn ang="0">
                    <a:pos x="14" y="73"/>
                  </a:cxn>
                  <a:cxn ang="0">
                    <a:pos x="16" y="87"/>
                  </a:cxn>
                  <a:cxn ang="0">
                    <a:pos x="11" y="98"/>
                  </a:cxn>
                  <a:cxn ang="0">
                    <a:pos x="5" y="103"/>
                  </a:cxn>
                  <a:cxn ang="0">
                    <a:pos x="3" y="109"/>
                  </a:cxn>
                  <a:cxn ang="0">
                    <a:pos x="13" y="115"/>
                  </a:cxn>
                  <a:cxn ang="0">
                    <a:pos x="16" y="119"/>
                  </a:cxn>
                  <a:cxn ang="0">
                    <a:pos x="23" y="120"/>
                  </a:cxn>
                  <a:cxn ang="0">
                    <a:pos x="26" y="120"/>
                  </a:cxn>
                  <a:cxn ang="0">
                    <a:pos x="32" y="123"/>
                  </a:cxn>
                  <a:cxn ang="0">
                    <a:pos x="37" y="126"/>
                  </a:cxn>
                  <a:cxn ang="0">
                    <a:pos x="43" y="134"/>
                  </a:cxn>
                  <a:cxn ang="0">
                    <a:pos x="52" y="147"/>
                  </a:cxn>
                  <a:cxn ang="0">
                    <a:pos x="67" y="145"/>
                  </a:cxn>
                  <a:cxn ang="0">
                    <a:pos x="73" y="150"/>
                  </a:cxn>
                  <a:cxn ang="0">
                    <a:pos x="70" y="161"/>
                  </a:cxn>
                  <a:cxn ang="0">
                    <a:pos x="75" y="164"/>
                  </a:cxn>
                  <a:cxn ang="0">
                    <a:pos x="78" y="140"/>
                  </a:cxn>
                  <a:cxn ang="0">
                    <a:pos x="78" y="129"/>
                  </a:cxn>
                  <a:cxn ang="0">
                    <a:pos x="73" y="119"/>
                  </a:cxn>
                  <a:cxn ang="0">
                    <a:pos x="78" y="115"/>
                  </a:cxn>
                  <a:cxn ang="0">
                    <a:pos x="81" y="117"/>
                  </a:cxn>
                  <a:cxn ang="0">
                    <a:pos x="80" y="112"/>
                  </a:cxn>
                  <a:cxn ang="0">
                    <a:pos x="75" y="112"/>
                  </a:cxn>
                  <a:cxn ang="0">
                    <a:pos x="75" y="106"/>
                  </a:cxn>
                  <a:cxn ang="0">
                    <a:pos x="89" y="106"/>
                  </a:cxn>
                  <a:cxn ang="0">
                    <a:pos x="90" y="105"/>
                  </a:cxn>
                  <a:cxn ang="0">
                    <a:pos x="95" y="101"/>
                  </a:cxn>
                  <a:cxn ang="0">
                    <a:pos x="99" y="111"/>
                  </a:cxn>
                  <a:cxn ang="0">
                    <a:pos x="95" y="98"/>
                  </a:cxn>
                  <a:cxn ang="0">
                    <a:pos x="92" y="95"/>
                  </a:cxn>
                  <a:cxn ang="0">
                    <a:pos x="95" y="90"/>
                  </a:cxn>
                  <a:cxn ang="0">
                    <a:pos x="92" y="81"/>
                  </a:cxn>
                  <a:cxn ang="0">
                    <a:pos x="95" y="62"/>
                  </a:cxn>
                  <a:cxn ang="0">
                    <a:pos x="80" y="62"/>
                  </a:cxn>
                  <a:cxn ang="0">
                    <a:pos x="72" y="55"/>
                  </a:cxn>
                  <a:cxn ang="0">
                    <a:pos x="61" y="55"/>
                  </a:cxn>
                  <a:cxn ang="0">
                    <a:pos x="55" y="50"/>
                  </a:cxn>
                  <a:cxn ang="0">
                    <a:pos x="55" y="41"/>
                  </a:cxn>
                  <a:cxn ang="0">
                    <a:pos x="49" y="33"/>
                  </a:cxn>
                  <a:cxn ang="0">
                    <a:pos x="49" y="30"/>
                  </a:cxn>
                  <a:cxn ang="0">
                    <a:pos x="55" y="14"/>
                  </a:cxn>
                  <a:cxn ang="0">
                    <a:pos x="64" y="6"/>
                  </a:cxn>
                </a:cxnLst>
                <a:rect l="0" t="0" r="r" b="b"/>
                <a:pathLst>
                  <a:path w="99" h="164">
                    <a:moveTo>
                      <a:pt x="64" y="6"/>
                    </a:moveTo>
                    <a:cubicBezTo>
                      <a:pt x="66" y="5"/>
                      <a:pt x="67" y="0"/>
                      <a:pt x="61" y="2"/>
                    </a:cubicBezTo>
                    <a:cubicBezTo>
                      <a:pt x="57" y="2"/>
                      <a:pt x="60" y="3"/>
                      <a:pt x="52" y="8"/>
                    </a:cubicBezTo>
                    <a:cubicBezTo>
                      <a:pt x="43" y="16"/>
                      <a:pt x="42" y="8"/>
                      <a:pt x="40" y="13"/>
                    </a:cubicBezTo>
                    <a:cubicBezTo>
                      <a:pt x="38" y="17"/>
                      <a:pt x="35" y="11"/>
                      <a:pt x="34" y="14"/>
                    </a:cubicBezTo>
                    <a:cubicBezTo>
                      <a:pt x="32" y="17"/>
                      <a:pt x="29" y="17"/>
                      <a:pt x="29" y="25"/>
                    </a:cubicBezTo>
                    <a:cubicBezTo>
                      <a:pt x="31" y="34"/>
                      <a:pt x="26" y="28"/>
                      <a:pt x="25" y="33"/>
                    </a:cubicBezTo>
                    <a:cubicBezTo>
                      <a:pt x="25" y="38"/>
                      <a:pt x="19" y="36"/>
                      <a:pt x="20" y="41"/>
                    </a:cubicBezTo>
                    <a:cubicBezTo>
                      <a:pt x="22" y="48"/>
                      <a:pt x="19" y="42"/>
                      <a:pt x="16" y="38"/>
                    </a:cubicBezTo>
                    <a:cubicBezTo>
                      <a:pt x="14" y="41"/>
                      <a:pt x="19" y="45"/>
                      <a:pt x="17" y="45"/>
                    </a:cubicBezTo>
                    <a:cubicBezTo>
                      <a:pt x="16" y="45"/>
                      <a:pt x="17" y="47"/>
                      <a:pt x="16" y="48"/>
                    </a:cubicBezTo>
                    <a:cubicBezTo>
                      <a:pt x="14" y="50"/>
                      <a:pt x="13" y="47"/>
                      <a:pt x="13" y="47"/>
                    </a:cubicBezTo>
                    <a:cubicBezTo>
                      <a:pt x="11" y="50"/>
                      <a:pt x="13" y="48"/>
                      <a:pt x="11" y="52"/>
                    </a:cubicBezTo>
                    <a:cubicBezTo>
                      <a:pt x="13" y="53"/>
                      <a:pt x="13" y="53"/>
                      <a:pt x="13" y="55"/>
                    </a:cubicBezTo>
                    <a:cubicBezTo>
                      <a:pt x="13" y="56"/>
                      <a:pt x="13" y="56"/>
                      <a:pt x="14" y="58"/>
                    </a:cubicBezTo>
                    <a:cubicBezTo>
                      <a:pt x="19" y="59"/>
                      <a:pt x="14" y="62"/>
                      <a:pt x="16" y="64"/>
                    </a:cubicBezTo>
                    <a:cubicBezTo>
                      <a:pt x="19" y="69"/>
                      <a:pt x="13" y="66"/>
                      <a:pt x="14" y="73"/>
                    </a:cubicBezTo>
                    <a:cubicBezTo>
                      <a:pt x="16" y="81"/>
                      <a:pt x="13" y="86"/>
                      <a:pt x="16" y="87"/>
                    </a:cubicBezTo>
                    <a:cubicBezTo>
                      <a:pt x="17" y="87"/>
                      <a:pt x="14" y="98"/>
                      <a:pt x="11" y="98"/>
                    </a:cubicBezTo>
                    <a:cubicBezTo>
                      <a:pt x="7" y="98"/>
                      <a:pt x="5" y="98"/>
                      <a:pt x="5" y="103"/>
                    </a:cubicBezTo>
                    <a:cubicBezTo>
                      <a:pt x="7" y="106"/>
                      <a:pt x="0" y="103"/>
                      <a:pt x="3" y="109"/>
                    </a:cubicBezTo>
                    <a:cubicBezTo>
                      <a:pt x="10" y="114"/>
                      <a:pt x="11" y="115"/>
                      <a:pt x="13" y="115"/>
                    </a:cubicBezTo>
                    <a:cubicBezTo>
                      <a:pt x="13" y="115"/>
                      <a:pt x="16" y="117"/>
                      <a:pt x="16" y="119"/>
                    </a:cubicBezTo>
                    <a:cubicBezTo>
                      <a:pt x="16" y="120"/>
                      <a:pt x="23" y="122"/>
                      <a:pt x="23" y="120"/>
                    </a:cubicBezTo>
                    <a:cubicBezTo>
                      <a:pt x="23" y="119"/>
                      <a:pt x="25" y="117"/>
                      <a:pt x="26" y="120"/>
                    </a:cubicBezTo>
                    <a:cubicBezTo>
                      <a:pt x="28" y="123"/>
                      <a:pt x="29" y="123"/>
                      <a:pt x="32" y="123"/>
                    </a:cubicBezTo>
                    <a:cubicBezTo>
                      <a:pt x="34" y="122"/>
                      <a:pt x="34" y="125"/>
                      <a:pt x="37" y="126"/>
                    </a:cubicBezTo>
                    <a:cubicBezTo>
                      <a:pt x="42" y="128"/>
                      <a:pt x="38" y="131"/>
                      <a:pt x="43" y="134"/>
                    </a:cubicBezTo>
                    <a:cubicBezTo>
                      <a:pt x="49" y="137"/>
                      <a:pt x="48" y="147"/>
                      <a:pt x="52" y="147"/>
                    </a:cubicBezTo>
                    <a:cubicBezTo>
                      <a:pt x="58" y="147"/>
                      <a:pt x="61" y="144"/>
                      <a:pt x="67" y="145"/>
                    </a:cubicBezTo>
                    <a:cubicBezTo>
                      <a:pt x="75" y="148"/>
                      <a:pt x="75" y="148"/>
                      <a:pt x="73" y="150"/>
                    </a:cubicBezTo>
                    <a:cubicBezTo>
                      <a:pt x="70" y="156"/>
                      <a:pt x="67" y="162"/>
                      <a:pt x="70" y="161"/>
                    </a:cubicBezTo>
                    <a:cubicBezTo>
                      <a:pt x="73" y="161"/>
                      <a:pt x="73" y="162"/>
                      <a:pt x="75" y="164"/>
                    </a:cubicBezTo>
                    <a:cubicBezTo>
                      <a:pt x="75" y="162"/>
                      <a:pt x="76" y="147"/>
                      <a:pt x="78" y="140"/>
                    </a:cubicBezTo>
                    <a:cubicBezTo>
                      <a:pt x="80" y="133"/>
                      <a:pt x="76" y="133"/>
                      <a:pt x="78" y="129"/>
                    </a:cubicBezTo>
                    <a:cubicBezTo>
                      <a:pt x="78" y="126"/>
                      <a:pt x="75" y="131"/>
                      <a:pt x="73" y="119"/>
                    </a:cubicBezTo>
                    <a:cubicBezTo>
                      <a:pt x="73" y="115"/>
                      <a:pt x="76" y="117"/>
                      <a:pt x="78" y="115"/>
                    </a:cubicBezTo>
                    <a:cubicBezTo>
                      <a:pt x="78" y="115"/>
                      <a:pt x="80" y="117"/>
                      <a:pt x="81" y="117"/>
                    </a:cubicBezTo>
                    <a:cubicBezTo>
                      <a:pt x="81" y="119"/>
                      <a:pt x="81" y="112"/>
                      <a:pt x="80" y="112"/>
                    </a:cubicBezTo>
                    <a:cubicBezTo>
                      <a:pt x="76" y="112"/>
                      <a:pt x="75" y="112"/>
                      <a:pt x="75" y="112"/>
                    </a:cubicBezTo>
                    <a:cubicBezTo>
                      <a:pt x="75" y="106"/>
                      <a:pt x="75" y="106"/>
                      <a:pt x="75" y="106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7" y="105"/>
                      <a:pt x="87" y="101"/>
                      <a:pt x="90" y="105"/>
                    </a:cubicBezTo>
                    <a:cubicBezTo>
                      <a:pt x="92" y="108"/>
                      <a:pt x="93" y="101"/>
                      <a:pt x="95" y="101"/>
                    </a:cubicBezTo>
                    <a:cubicBezTo>
                      <a:pt x="99" y="108"/>
                      <a:pt x="95" y="112"/>
                      <a:pt x="99" y="111"/>
                    </a:cubicBezTo>
                    <a:cubicBezTo>
                      <a:pt x="96" y="101"/>
                      <a:pt x="98" y="100"/>
                      <a:pt x="95" y="98"/>
                    </a:cubicBezTo>
                    <a:cubicBezTo>
                      <a:pt x="93" y="97"/>
                      <a:pt x="93" y="95"/>
                      <a:pt x="92" y="95"/>
                    </a:cubicBezTo>
                    <a:cubicBezTo>
                      <a:pt x="90" y="97"/>
                      <a:pt x="90" y="95"/>
                      <a:pt x="95" y="90"/>
                    </a:cubicBezTo>
                    <a:cubicBezTo>
                      <a:pt x="96" y="89"/>
                      <a:pt x="93" y="87"/>
                      <a:pt x="92" y="81"/>
                    </a:cubicBezTo>
                    <a:cubicBezTo>
                      <a:pt x="89" y="72"/>
                      <a:pt x="96" y="62"/>
                      <a:pt x="95" y="62"/>
                    </a:cubicBezTo>
                    <a:cubicBezTo>
                      <a:pt x="87" y="61"/>
                      <a:pt x="87" y="64"/>
                      <a:pt x="80" y="62"/>
                    </a:cubicBezTo>
                    <a:cubicBezTo>
                      <a:pt x="76" y="62"/>
                      <a:pt x="75" y="53"/>
                      <a:pt x="72" y="55"/>
                    </a:cubicBezTo>
                    <a:cubicBezTo>
                      <a:pt x="70" y="56"/>
                      <a:pt x="69" y="53"/>
                      <a:pt x="61" y="55"/>
                    </a:cubicBezTo>
                    <a:cubicBezTo>
                      <a:pt x="55" y="55"/>
                      <a:pt x="60" y="52"/>
                      <a:pt x="55" y="50"/>
                    </a:cubicBezTo>
                    <a:cubicBezTo>
                      <a:pt x="52" y="50"/>
                      <a:pt x="58" y="42"/>
                      <a:pt x="55" y="41"/>
                    </a:cubicBezTo>
                    <a:cubicBezTo>
                      <a:pt x="51" y="38"/>
                      <a:pt x="54" y="31"/>
                      <a:pt x="49" y="33"/>
                    </a:cubicBezTo>
                    <a:cubicBezTo>
                      <a:pt x="46" y="33"/>
                      <a:pt x="48" y="33"/>
                      <a:pt x="49" y="30"/>
                    </a:cubicBezTo>
                    <a:cubicBezTo>
                      <a:pt x="52" y="28"/>
                      <a:pt x="51" y="16"/>
                      <a:pt x="55" y="14"/>
                    </a:cubicBezTo>
                    <a:cubicBezTo>
                      <a:pt x="60" y="11"/>
                      <a:pt x="54" y="8"/>
                      <a:pt x="64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6" name="Freeform 21"/>
              <p:cNvSpPr>
                <a:spLocks/>
              </p:cNvSpPr>
              <p:nvPr/>
            </p:nvSpPr>
            <p:spPr bwMode="auto">
              <a:xfrm>
                <a:off x="1570" y="2833"/>
                <a:ext cx="215" cy="229"/>
              </a:xfrm>
              <a:custGeom>
                <a:avLst/>
                <a:gdLst/>
                <a:ahLst/>
                <a:cxnLst>
                  <a:cxn ang="0">
                    <a:pos x="102" y="73"/>
                  </a:cxn>
                  <a:cxn ang="0">
                    <a:pos x="88" y="84"/>
                  </a:cxn>
                  <a:cxn ang="0">
                    <a:pos x="82" y="87"/>
                  </a:cxn>
                  <a:cxn ang="0">
                    <a:pos x="71" y="85"/>
                  </a:cxn>
                  <a:cxn ang="0">
                    <a:pos x="77" y="99"/>
                  </a:cxn>
                  <a:cxn ang="0">
                    <a:pos x="77" y="104"/>
                  </a:cxn>
                  <a:cxn ang="0">
                    <a:pos x="71" y="110"/>
                  </a:cxn>
                  <a:cxn ang="0">
                    <a:pos x="62" y="117"/>
                  </a:cxn>
                  <a:cxn ang="0">
                    <a:pos x="53" y="112"/>
                  </a:cxn>
                  <a:cxn ang="0">
                    <a:pos x="48" y="99"/>
                  </a:cxn>
                  <a:cxn ang="0">
                    <a:pos x="45" y="96"/>
                  </a:cxn>
                  <a:cxn ang="0">
                    <a:pos x="48" y="92"/>
                  </a:cxn>
                  <a:cxn ang="0">
                    <a:pos x="45" y="82"/>
                  </a:cxn>
                  <a:cxn ang="0">
                    <a:pos x="48" y="64"/>
                  </a:cxn>
                  <a:cxn ang="0">
                    <a:pos x="33" y="64"/>
                  </a:cxn>
                  <a:cxn ang="0">
                    <a:pos x="26" y="56"/>
                  </a:cxn>
                  <a:cxn ang="0">
                    <a:pos x="15" y="56"/>
                  </a:cxn>
                  <a:cxn ang="0">
                    <a:pos x="9" y="51"/>
                  </a:cxn>
                  <a:cxn ang="0">
                    <a:pos x="9" y="42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9" y="15"/>
                  </a:cxn>
                  <a:cxn ang="0">
                    <a:pos x="18" y="7"/>
                  </a:cxn>
                  <a:cxn ang="0">
                    <a:pos x="14" y="14"/>
                  </a:cxn>
                  <a:cxn ang="0">
                    <a:pos x="15" y="17"/>
                  </a:cxn>
                  <a:cxn ang="0">
                    <a:pos x="23" y="14"/>
                  </a:cxn>
                  <a:cxn ang="0">
                    <a:pos x="26" y="9"/>
                  </a:cxn>
                  <a:cxn ang="0">
                    <a:pos x="30" y="6"/>
                  </a:cxn>
                  <a:cxn ang="0">
                    <a:pos x="41" y="18"/>
                  </a:cxn>
                  <a:cxn ang="0">
                    <a:pos x="59" y="21"/>
                  </a:cxn>
                  <a:cxn ang="0">
                    <a:pos x="71" y="23"/>
                  </a:cxn>
                  <a:cxn ang="0">
                    <a:pos x="77" y="18"/>
                  </a:cxn>
                  <a:cxn ang="0">
                    <a:pos x="88" y="18"/>
                  </a:cxn>
                  <a:cxn ang="0">
                    <a:pos x="86" y="20"/>
                  </a:cxn>
                  <a:cxn ang="0">
                    <a:pos x="91" y="26"/>
                  </a:cxn>
                  <a:cxn ang="0">
                    <a:pos x="97" y="29"/>
                  </a:cxn>
                  <a:cxn ang="0">
                    <a:pos x="100" y="34"/>
                  </a:cxn>
                  <a:cxn ang="0">
                    <a:pos x="97" y="40"/>
                  </a:cxn>
                  <a:cxn ang="0">
                    <a:pos x="108" y="40"/>
                  </a:cxn>
                  <a:cxn ang="0">
                    <a:pos x="102" y="50"/>
                  </a:cxn>
                  <a:cxn ang="0">
                    <a:pos x="105" y="54"/>
                  </a:cxn>
                  <a:cxn ang="0">
                    <a:pos x="102" y="57"/>
                  </a:cxn>
                  <a:cxn ang="0">
                    <a:pos x="99" y="62"/>
                  </a:cxn>
                  <a:cxn ang="0">
                    <a:pos x="102" y="73"/>
                  </a:cxn>
                </a:cxnLst>
                <a:rect l="0" t="0" r="r" b="b"/>
                <a:pathLst>
                  <a:path w="111" h="118">
                    <a:moveTo>
                      <a:pt x="102" y="73"/>
                    </a:moveTo>
                    <a:cubicBezTo>
                      <a:pt x="103" y="79"/>
                      <a:pt x="92" y="84"/>
                      <a:pt x="88" y="84"/>
                    </a:cubicBezTo>
                    <a:cubicBezTo>
                      <a:pt x="83" y="82"/>
                      <a:pt x="90" y="92"/>
                      <a:pt x="82" y="87"/>
                    </a:cubicBezTo>
                    <a:cubicBezTo>
                      <a:pt x="76" y="84"/>
                      <a:pt x="68" y="81"/>
                      <a:pt x="71" y="85"/>
                    </a:cubicBezTo>
                    <a:cubicBezTo>
                      <a:pt x="74" y="90"/>
                      <a:pt x="74" y="101"/>
                      <a:pt x="77" y="99"/>
                    </a:cubicBezTo>
                    <a:cubicBezTo>
                      <a:pt x="80" y="98"/>
                      <a:pt x="82" y="101"/>
                      <a:pt x="77" y="104"/>
                    </a:cubicBezTo>
                    <a:cubicBezTo>
                      <a:pt x="73" y="106"/>
                      <a:pt x="77" y="110"/>
                      <a:pt x="71" y="110"/>
                    </a:cubicBezTo>
                    <a:cubicBezTo>
                      <a:pt x="65" y="112"/>
                      <a:pt x="67" y="118"/>
                      <a:pt x="62" y="117"/>
                    </a:cubicBezTo>
                    <a:cubicBezTo>
                      <a:pt x="59" y="115"/>
                      <a:pt x="56" y="118"/>
                      <a:pt x="53" y="112"/>
                    </a:cubicBezTo>
                    <a:cubicBezTo>
                      <a:pt x="50" y="103"/>
                      <a:pt x="51" y="101"/>
                      <a:pt x="48" y="99"/>
                    </a:cubicBezTo>
                    <a:cubicBezTo>
                      <a:pt x="47" y="98"/>
                      <a:pt x="47" y="96"/>
                      <a:pt x="45" y="96"/>
                    </a:cubicBezTo>
                    <a:cubicBezTo>
                      <a:pt x="44" y="98"/>
                      <a:pt x="44" y="96"/>
                      <a:pt x="48" y="92"/>
                    </a:cubicBezTo>
                    <a:cubicBezTo>
                      <a:pt x="50" y="90"/>
                      <a:pt x="47" y="89"/>
                      <a:pt x="45" y="82"/>
                    </a:cubicBezTo>
                    <a:cubicBezTo>
                      <a:pt x="42" y="73"/>
                      <a:pt x="50" y="64"/>
                      <a:pt x="48" y="64"/>
                    </a:cubicBezTo>
                    <a:cubicBezTo>
                      <a:pt x="41" y="62"/>
                      <a:pt x="41" y="65"/>
                      <a:pt x="33" y="64"/>
                    </a:cubicBezTo>
                    <a:cubicBezTo>
                      <a:pt x="30" y="64"/>
                      <a:pt x="29" y="54"/>
                      <a:pt x="26" y="56"/>
                    </a:cubicBezTo>
                    <a:cubicBezTo>
                      <a:pt x="24" y="57"/>
                      <a:pt x="23" y="54"/>
                      <a:pt x="15" y="56"/>
                    </a:cubicBezTo>
                    <a:cubicBezTo>
                      <a:pt x="9" y="56"/>
                      <a:pt x="14" y="53"/>
                      <a:pt x="9" y="51"/>
                    </a:cubicBezTo>
                    <a:cubicBezTo>
                      <a:pt x="6" y="51"/>
                      <a:pt x="12" y="43"/>
                      <a:pt x="9" y="42"/>
                    </a:cubicBezTo>
                    <a:cubicBezTo>
                      <a:pt x="4" y="39"/>
                      <a:pt x="7" y="32"/>
                      <a:pt x="3" y="34"/>
                    </a:cubicBezTo>
                    <a:cubicBezTo>
                      <a:pt x="0" y="34"/>
                      <a:pt x="1" y="34"/>
                      <a:pt x="3" y="31"/>
                    </a:cubicBezTo>
                    <a:cubicBezTo>
                      <a:pt x="6" y="29"/>
                      <a:pt x="4" y="17"/>
                      <a:pt x="9" y="15"/>
                    </a:cubicBezTo>
                    <a:cubicBezTo>
                      <a:pt x="14" y="12"/>
                      <a:pt x="7" y="9"/>
                      <a:pt x="18" y="7"/>
                    </a:cubicBezTo>
                    <a:cubicBezTo>
                      <a:pt x="15" y="9"/>
                      <a:pt x="10" y="11"/>
                      <a:pt x="14" y="14"/>
                    </a:cubicBezTo>
                    <a:cubicBezTo>
                      <a:pt x="14" y="14"/>
                      <a:pt x="15" y="15"/>
                      <a:pt x="15" y="17"/>
                    </a:cubicBezTo>
                    <a:cubicBezTo>
                      <a:pt x="15" y="21"/>
                      <a:pt x="17" y="15"/>
                      <a:pt x="23" y="14"/>
                    </a:cubicBezTo>
                    <a:cubicBezTo>
                      <a:pt x="30" y="12"/>
                      <a:pt x="27" y="11"/>
                      <a:pt x="26" y="9"/>
                    </a:cubicBezTo>
                    <a:cubicBezTo>
                      <a:pt x="26" y="6"/>
                      <a:pt x="29" y="0"/>
                      <a:pt x="30" y="6"/>
                    </a:cubicBezTo>
                    <a:cubicBezTo>
                      <a:pt x="33" y="14"/>
                      <a:pt x="41" y="9"/>
                      <a:pt x="41" y="18"/>
                    </a:cubicBezTo>
                    <a:cubicBezTo>
                      <a:pt x="41" y="26"/>
                      <a:pt x="56" y="15"/>
                      <a:pt x="59" y="21"/>
                    </a:cubicBezTo>
                    <a:cubicBezTo>
                      <a:pt x="64" y="26"/>
                      <a:pt x="68" y="25"/>
                      <a:pt x="71" y="23"/>
                    </a:cubicBezTo>
                    <a:cubicBezTo>
                      <a:pt x="74" y="21"/>
                      <a:pt x="70" y="18"/>
                      <a:pt x="77" y="18"/>
                    </a:cubicBezTo>
                    <a:cubicBezTo>
                      <a:pt x="85" y="18"/>
                      <a:pt x="82" y="17"/>
                      <a:pt x="88" y="18"/>
                    </a:cubicBezTo>
                    <a:cubicBezTo>
                      <a:pt x="94" y="18"/>
                      <a:pt x="92" y="20"/>
                      <a:pt x="86" y="20"/>
                    </a:cubicBezTo>
                    <a:cubicBezTo>
                      <a:pt x="80" y="21"/>
                      <a:pt x="90" y="25"/>
                      <a:pt x="91" y="26"/>
                    </a:cubicBezTo>
                    <a:cubicBezTo>
                      <a:pt x="92" y="29"/>
                      <a:pt x="96" y="26"/>
                      <a:pt x="97" y="29"/>
                    </a:cubicBezTo>
                    <a:cubicBezTo>
                      <a:pt x="99" y="32"/>
                      <a:pt x="103" y="31"/>
                      <a:pt x="100" y="34"/>
                    </a:cubicBezTo>
                    <a:cubicBezTo>
                      <a:pt x="97" y="36"/>
                      <a:pt x="99" y="37"/>
                      <a:pt x="97" y="40"/>
                    </a:cubicBezTo>
                    <a:cubicBezTo>
                      <a:pt x="94" y="43"/>
                      <a:pt x="103" y="37"/>
                      <a:pt x="108" y="40"/>
                    </a:cubicBezTo>
                    <a:cubicBezTo>
                      <a:pt x="111" y="45"/>
                      <a:pt x="103" y="46"/>
                      <a:pt x="102" y="50"/>
                    </a:cubicBezTo>
                    <a:cubicBezTo>
                      <a:pt x="100" y="51"/>
                      <a:pt x="103" y="51"/>
                      <a:pt x="105" y="54"/>
                    </a:cubicBezTo>
                    <a:cubicBezTo>
                      <a:pt x="105" y="56"/>
                      <a:pt x="105" y="56"/>
                      <a:pt x="102" y="57"/>
                    </a:cubicBezTo>
                    <a:cubicBezTo>
                      <a:pt x="97" y="59"/>
                      <a:pt x="97" y="57"/>
                      <a:pt x="99" y="62"/>
                    </a:cubicBezTo>
                    <a:cubicBezTo>
                      <a:pt x="100" y="67"/>
                      <a:pt x="91" y="64"/>
                      <a:pt x="102" y="7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7" name="Freeform 22"/>
              <p:cNvSpPr>
                <a:spLocks/>
              </p:cNvSpPr>
              <p:nvPr/>
            </p:nvSpPr>
            <p:spPr bwMode="auto">
              <a:xfrm>
                <a:off x="1746" y="2910"/>
                <a:ext cx="85" cy="144"/>
              </a:xfrm>
              <a:custGeom>
                <a:avLst/>
                <a:gdLst/>
                <a:ahLst/>
                <a:cxnLst>
                  <a:cxn ang="0">
                    <a:pos x="44" y="66"/>
                  </a:cxn>
                  <a:cxn ang="0">
                    <a:pos x="38" y="64"/>
                  </a:cxn>
                  <a:cxn ang="0">
                    <a:pos x="30" y="69"/>
                  </a:cxn>
                  <a:cxn ang="0">
                    <a:pos x="26" y="72"/>
                  </a:cxn>
                  <a:cxn ang="0">
                    <a:pos x="18" y="64"/>
                  </a:cxn>
                  <a:cxn ang="0">
                    <a:pos x="17" y="56"/>
                  </a:cxn>
                  <a:cxn ang="0">
                    <a:pos x="18" y="47"/>
                  </a:cxn>
                  <a:cxn ang="0">
                    <a:pos x="15" y="38"/>
                  </a:cxn>
                  <a:cxn ang="0">
                    <a:pos x="14" y="33"/>
                  </a:cxn>
                  <a:cxn ang="0">
                    <a:pos x="10" y="33"/>
                  </a:cxn>
                  <a:cxn ang="0">
                    <a:pos x="7" y="22"/>
                  </a:cxn>
                  <a:cxn ang="0">
                    <a:pos x="10" y="17"/>
                  </a:cxn>
                  <a:cxn ang="0">
                    <a:pos x="14" y="14"/>
                  </a:cxn>
                  <a:cxn ang="0">
                    <a:pos x="10" y="1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7" y="13"/>
                  </a:cxn>
                  <a:cxn ang="0">
                    <a:pos x="32" y="17"/>
                  </a:cxn>
                  <a:cxn ang="0">
                    <a:pos x="37" y="22"/>
                  </a:cxn>
                  <a:cxn ang="0">
                    <a:pos x="40" y="27"/>
                  </a:cxn>
                  <a:cxn ang="0">
                    <a:pos x="38" y="33"/>
                  </a:cxn>
                  <a:cxn ang="0">
                    <a:pos x="35" y="36"/>
                  </a:cxn>
                  <a:cxn ang="0">
                    <a:pos x="32" y="38"/>
                  </a:cxn>
                  <a:cxn ang="0">
                    <a:pos x="32" y="42"/>
                  </a:cxn>
                  <a:cxn ang="0">
                    <a:pos x="35" y="50"/>
                  </a:cxn>
                  <a:cxn ang="0">
                    <a:pos x="38" y="52"/>
                  </a:cxn>
                  <a:cxn ang="0">
                    <a:pos x="40" y="58"/>
                  </a:cxn>
                  <a:cxn ang="0">
                    <a:pos x="44" y="66"/>
                  </a:cxn>
                </a:cxnLst>
                <a:rect l="0" t="0" r="r" b="b"/>
                <a:pathLst>
                  <a:path w="44" h="74">
                    <a:moveTo>
                      <a:pt x="44" y="66"/>
                    </a:moveTo>
                    <a:cubicBezTo>
                      <a:pt x="40" y="66"/>
                      <a:pt x="41" y="64"/>
                      <a:pt x="38" y="64"/>
                    </a:cubicBezTo>
                    <a:cubicBezTo>
                      <a:pt x="35" y="66"/>
                      <a:pt x="34" y="71"/>
                      <a:pt x="30" y="69"/>
                    </a:cubicBezTo>
                    <a:cubicBezTo>
                      <a:pt x="27" y="69"/>
                      <a:pt x="29" y="71"/>
                      <a:pt x="26" y="72"/>
                    </a:cubicBezTo>
                    <a:cubicBezTo>
                      <a:pt x="24" y="74"/>
                      <a:pt x="18" y="69"/>
                      <a:pt x="18" y="64"/>
                    </a:cubicBezTo>
                    <a:cubicBezTo>
                      <a:pt x="18" y="60"/>
                      <a:pt x="15" y="63"/>
                      <a:pt x="17" y="56"/>
                    </a:cubicBezTo>
                    <a:cubicBezTo>
                      <a:pt x="18" y="50"/>
                      <a:pt x="18" y="50"/>
                      <a:pt x="18" y="47"/>
                    </a:cubicBezTo>
                    <a:cubicBezTo>
                      <a:pt x="21" y="41"/>
                      <a:pt x="14" y="42"/>
                      <a:pt x="15" y="38"/>
                    </a:cubicBezTo>
                    <a:cubicBezTo>
                      <a:pt x="17" y="35"/>
                      <a:pt x="15" y="31"/>
                      <a:pt x="14" y="33"/>
                    </a:cubicBezTo>
                    <a:cubicBezTo>
                      <a:pt x="12" y="33"/>
                      <a:pt x="10" y="33"/>
                      <a:pt x="10" y="33"/>
                    </a:cubicBezTo>
                    <a:cubicBezTo>
                      <a:pt x="0" y="24"/>
                      <a:pt x="9" y="27"/>
                      <a:pt x="7" y="22"/>
                    </a:cubicBezTo>
                    <a:cubicBezTo>
                      <a:pt x="6" y="17"/>
                      <a:pt x="6" y="19"/>
                      <a:pt x="10" y="17"/>
                    </a:cubicBezTo>
                    <a:cubicBezTo>
                      <a:pt x="14" y="16"/>
                      <a:pt x="14" y="16"/>
                      <a:pt x="14" y="14"/>
                    </a:cubicBezTo>
                    <a:cubicBezTo>
                      <a:pt x="12" y="11"/>
                      <a:pt x="9" y="11"/>
                      <a:pt x="10" y="10"/>
                    </a:cubicBezTo>
                    <a:cubicBezTo>
                      <a:pt x="12" y="6"/>
                      <a:pt x="20" y="5"/>
                      <a:pt x="17" y="0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26" y="6"/>
                      <a:pt x="29" y="10"/>
                      <a:pt x="27" y="13"/>
                    </a:cubicBezTo>
                    <a:cubicBezTo>
                      <a:pt x="27" y="17"/>
                      <a:pt x="26" y="16"/>
                      <a:pt x="32" y="17"/>
                    </a:cubicBezTo>
                    <a:cubicBezTo>
                      <a:pt x="37" y="19"/>
                      <a:pt x="34" y="22"/>
                      <a:pt x="37" y="22"/>
                    </a:cubicBezTo>
                    <a:cubicBezTo>
                      <a:pt x="38" y="22"/>
                      <a:pt x="38" y="25"/>
                      <a:pt x="40" y="27"/>
                    </a:cubicBezTo>
                    <a:cubicBezTo>
                      <a:pt x="40" y="30"/>
                      <a:pt x="38" y="31"/>
                      <a:pt x="38" y="33"/>
                    </a:cubicBezTo>
                    <a:cubicBezTo>
                      <a:pt x="38" y="35"/>
                      <a:pt x="38" y="35"/>
                      <a:pt x="35" y="36"/>
                    </a:cubicBezTo>
                    <a:cubicBezTo>
                      <a:pt x="32" y="36"/>
                      <a:pt x="32" y="36"/>
                      <a:pt x="32" y="38"/>
                    </a:cubicBezTo>
                    <a:cubicBezTo>
                      <a:pt x="34" y="39"/>
                      <a:pt x="34" y="39"/>
                      <a:pt x="32" y="42"/>
                    </a:cubicBezTo>
                    <a:cubicBezTo>
                      <a:pt x="30" y="47"/>
                      <a:pt x="34" y="47"/>
                      <a:pt x="35" y="50"/>
                    </a:cubicBezTo>
                    <a:cubicBezTo>
                      <a:pt x="35" y="53"/>
                      <a:pt x="37" y="50"/>
                      <a:pt x="38" y="52"/>
                    </a:cubicBezTo>
                    <a:cubicBezTo>
                      <a:pt x="38" y="53"/>
                      <a:pt x="37" y="55"/>
                      <a:pt x="40" y="58"/>
                    </a:cubicBezTo>
                    <a:cubicBezTo>
                      <a:pt x="41" y="60"/>
                      <a:pt x="41" y="63"/>
                      <a:pt x="44" y="6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8" name="Freeform 23"/>
              <p:cNvSpPr>
                <a:spLocks/>
              </p:cNvSpPr>
              <p:nvPr/>
            </p:nvSpPr>
            <p:spPr bwMode="auto">
              <a:xfrm>
                <a:off x="1806" y="2957"/>
                <a:ext cx="64" cy="8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9" y="15"/>
                  </a:cxn>
                  <a:cxn ang="0">
                    <a:pos x="32" y="23"/>
                  </a:cxn>
                  <a:cxn ang="0">
                    <a:pos x="32" y="27"/>
                  </a:cxn>
                  <a:cxn ang="0">
                    <a:pos x="29" y="37"/>
                  </a:cxn>
                  <a:cxn ang="0">
                    <a:pos x="26" y="35"/>
                  </a:cxn>
                  <a:cxn ang="0">
                    <a:pos x="20" y="37"/>
                  </a:cxn>
                  <a:cxn ang="0">
                    <a:pos x="18" y="40"/>
                  </a:cxn>
                  <a:cxn ang="0">
                    <a:pos x="13" y="41"/>
                  </a:cxn>
                  <a:cxn ang="0">
                    <a:pos x="9" y="33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1" y="18"/>
                  </a:cxn>
                  <a:cxn ang="0">
                    <a:pos x="1" y="14"/>
                  </a:cxn>
                  <a:cxn ang="0">
                    <a:pos x="4" y="12"/>
                  </a:cxn>
                  <a:cxn ang="0">
                    <a:pos x="7" y="9"/>
                  </a:cxn>
                  <a:cxn ang="0">
                    <a:pos x="9" y="3"/>
                  </a:cxn>
                  <a:cxn ang="0">
                    <a:pos x="18" y="3"/>
                  </a:cxn>
                  <a:cxn ang="0">
                    <a:pos x="21" y="1"/>
                  </a:cxn>
                  <a:cxn ang="0">
                    <a:pos x="24" y="1"/>
                  </a:cxn>
                  <a:cxn ang="0">
                    <a:pos x="33" y="4"/>
                  </a:cxn>
                </a:cxnLst>
                <a:rect l="0" t="0" r="r" b="b"/>
                <a:pathLst>
                  <a:path w="33" h="44">
                    <a:moveTo>
                      <a:pt x="33" y="4"/>
                    </a:moveTo>
                    <a:cubicBezTo>
                      <a:pt x="30" y="12"/>
                      <a:pt x="29" y="9"/>
                      <a:pt x="29" y="15"/>
                    </a:cubicBezTo>
                    <a:cubicBezTo>
                      <a:pt x="30" y="20"/>
                      <a:pt x="30" y="21"/>
                      <a:pt x="32" y="23"/>
                    </a:cubicBezTo>
                    <a:cubicBezTo>
                      <a:pt x="33" y="24"/>
                      <a:pt x="33" y="26"/>
                      <a:pt x="32" y="27"/>
                    </a:cubicBezTo>
                    <a:cubicBezTo>
                      <a:pt x="30" y="29"/>
                      <a:pt x="33" y="33"/>
                      <a:pt x="29" y="37"/>
                    </a:cubicBezTo>
                    <a:cubicBezTo>
                      <a:pt x="27" y="35"/>
                      <a:pt x="26" y="37"/>
                      <a:pt x="26" y="35"/>
                    </a:cubicBezTo>
                    <a:cubicBezTo>
                      <a:pt x="26" y="32"/>
                      <a:pt x="21" y="38"/>
                      <a:pt x="20" y="37"/>
                    </a:cubicBezTo>
                    <a:cubicBezTo>
                      <a:pt x="16" y="35"/>
                      <a:pt x="16" y="37"/>
                      <a:pt x="18" y="40"/>
                    </a:cubicBezTo>
                    <a:cubicBezTo>
                      <a:pt x="20" y="44"/>
                      <a:pt x="15" y="40"/>
                      <a:pt x="13" y="41"/>
                    </a:cubicBezTo>
                    <a:cubicBezTo>
                      <a:pt x="10" y="38"/>
                      <a:pt x="10" y="35"/>
                      <a:pt x="9" y="33"/>
                    </a:cubicBezTo>
                    <a:cubicBezTo>
                      <a:pt x="6" y="30"/>
                      <a:pt x="7" y="29"/>
                      <a:pt x="7" y="27"/>
                    </a:cubicBezTo>
                    <a:cubicBezTo>
                      <a:pt x="6" y="26"/>
                      <a:pt x="4" y="29"/>
                      <a:pt x="4" y="26"/>
                    </a:cubicBezTo>
                    <a:cubicBezTo>
                      <a:pt x="3" y="23"/>
                      <a:pt x="0" y="23"/>
                      <a:pt x="1" y="18"/>
                    </a:cubicBezTo>
                    <a:cubicBezTo>
                      <a:pt x="3" y="15"/>
                      <a:pt x="3" y="15"/>
                      <a:pt x="1" y="14"/>
                    </a:cubicBezTo>
                    <a:cubicBezTo>
                      <a:pt x="1" y="12"/>
                      <a:pt x="1" y="12"/>
                      <a:pt x="4" y="12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7"/>
                      <a:pt x="9" y="6"/>
                      <a:pt x="9" y="3"/>
                    </a:cubicBezTo>
                    <a:cubicBezTo>
                      <a:pt x="12" y="0"/>
                      <a:pt x="18" y="4"/>
                      <a:pt x="18" y="3"/>
                    </a:cubicBezTo>
                    <a:cubicBezTo>
                      <a:pt x="18" y="1"/>
                      <a:pt x="20" y="1"/>
                      <a:pt x="21" y="1"/>
                    </a:cubicBezTo>
                    <a:cubicBezTo>
                      <a:pt x="23" y="1"/>
                      <a:pt x="24" y="3"/>
                      <a:pt x="24" y="1"/>
                    </a:cubicBezTo>
                    <a:cubicBezTo>
                      <a:pt x="24" y="1"/>
                      <a:pt x="30" y="3"/>
                      <a:pt x="33" y="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69" name="Freeform 24"/>
              <p:cNvSpPr>
                <a:spLocks/>
              </p:cNvSpPr>
              <p:nvPr/>
            </p:nvSpPr>
            <p:spPr bwMode="auto">
              <a:xfrm>
                <a:off x="1862" y="2965"/>
                <a:ext cx="45" cy="7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13" y="5"/>
                  </a:cxn>
                  <a:cxn ang="0">
                    <a:pos x="20" y="9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18" y="23"/>
                  </a:cxn>
                  <a:cxn ang="0">
                    <a:pos x="12" y="34"/>
                  </a:cxn>
                  <a:cxn ang="0">
                    <a:pos x="9" y="33"/>
                  </a:cxn>
                  <a:cxn ang="0">
                    <a:pos x="4" y="34"/>
                  </a:cxn>
                  <a:cxn ang="0">
                    <a:pos x="0" y="33"/>
                  </a:cxn>
                  <a:cxn ang="0">
                    <a:pos x="3" y="23"/>
                  </a:cxn>
                  <a:cxn ang="0">
                    <a:pos x="3" y="19"/>
                  </a:cxn>
                  <a:cxn ang="0">
                    <a:pos x="0" y="11"/>
                  </a:cxn>
                  <a:cxn ang="0">
                    <a:pos x="4" y="0"/>
                  </a:cxn>
                </a:cxnLst>
                <a:rect l="0" t="0" r="r" b="b"/>
                <a:pathLst>
                  <a:path w="23" h="36">
                    <a:moveTo>
                      <a:pt x="4" y="0"/>
                    </a:moveTo>
                    <a:cubicBezTo>
                      <a:pt x="6" y="0"/>
                      <a:pt x="6" y="0"/>
                      <a:pt x="7" y="0"/>
                    </a:cubicBezTo>
                    <a:cubicBezTo>
                      <a:pt x="10" y="2"/>
                      <a:pt x="12" y="2"/>
                      <a:pt x="13" y="5"/>
                    </a:cubicBezTo>
                    <a:cubicBezTo>
                      <a:pt x="15" y="8"/>
                      <a:pt x="18" y="8"/>
                      <a:pt x="20" y="9"/>
                    </a:cubicBezTo>
                    <a:cubicBezTo>
                      <a:pt x="21" y="14"/>
                      <a:pt x="21" y="6"/>
                      <a:pt x="23" y="14"/>
                    </a:cubicBezTo>
                    <a:cubicBezTo>
                      <a:pt x="23" y="14"/>
                      <a:pt x="21" y="16"/>
                      <a:pt x="23" y="17"/>
                    </a:cubicBezTo>
                    <a:cubicBezTo>
                      <a:pt x="21" y="19"/>
                      <a:pt x="21" y="19"/>
                      <a:pt x="18" y="23"/>
                    </a:cubicBezTo>
                    <a:cubicBezTo>
                      <a:pt x="17" y="26"/>
                      <a:pt x="15" y="34"/>
                      <a:pt x="12" y="34"/>
                    </a:cubicBezTo>
                    <a:cubicBezTo>
                      <a:pt x="9" y="34"/>
                      <a:pt x="10" y="31"/>
                      <a:pt x="9" y="33"/>
                    </a:cubicBezTo>
                    <a:cubicBezTo>
                      <a:pt x="6" y="36"/>
                      <a:pt x="6" y="31"/>
                      <a:pt x="4" y="34"/>
                    </a:cubicBezTo>
                    <a:cubicBezTo>
                      <a:pt x="3" y="36"/>
                      <a:pt x="1" y="36"/>
                      <a:pt x="0" y="33"/>
                    </a:cubicBezTo>
                    <a:cubicBezTo>
                      <a:pt x="4" y="30"/>
                      <a:pt x="1" y="25"/>
                      <a:pt x="3" y="23"/>
                    </a:cubicBezTo>
                    <a:cubicBezTo>
                      <a:pt x="4" y="22"/>
                      <a:pt x="4" y="20"/>
                      <a:pt x="3" y="19"/>
                    </a:cubicBezTo>
                    <a:cubicBezTo>
                      <a:pt x="1" y="17"/>
                      <a:pt x="1" y="16"/>
                      <a:pt x="0" y="11"/>
                    </a:cubicBezTo>
                    <a:cubicBezTo>
                      <a:pt x="0" y="5"/>
                      <a:pt x="1" y="8"/>
                      <a:pt x="4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0" name="Freeform 25"/>
              <p:cNvSpPr>
                <a:spLocks/>
              </p:cNvSpPr>
              <p:nvPr/>
            </p:nvSpPr>
            <p:spPr bwMode="auto">
              <a:xfrm>
                <a:off x="1378" y="2858"/>
                <a:ext cx="52" cy="62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26" y="17"/>
                  </a:cxn>
                  <a:cxn ang="0">
                    <a:pos x="24" y="23"/>
                  </a:cxn>
                  <a:cxn ang="0">
                    <a:pos x="26" y="24"/>
                  </a:cxn>
                  <a:cxn ang="0">
                    <a:pos x="24" y="28"/>
                  </a:cxn>
                  <a:cxn ang="0">
                    <a:pos x="24" y="32"/>
                  </a:cxn>
                  <a:cxn ang="0">
                    <a:pos x="23" y="31"/>
                  </a:cxn>
                  <a:cxn ang="0">
                    <a:pos x="23" y="28"/>
                  </a:cxn>
                  <a:cxn ang="0">
                    <a:pos x="21" y="26"/>
                  </a:cxn>
                  <a:cxn ang="0">
                    <a:pos x="21" y="29"/>
                  </a:cxn>
                  <a:cxn ang="0">
                    <a:pos x="20" y="29"/>
                  </a:cxn>
                  <a:cxn ang="0">
                    <a:pos x="18" y="26"/>
                  </a:cxn>
                  <a:cxn ang="0">
                    <a:pos x="20" y="23"/>
                  </a:cxn>
                  <a:cxn ang="0">
                    <a:pos x="15" y="20"/>
                  </a:cxn>
                  <a:cxn ang="0">
                    <a:pos x="11" y="17"/>
                  </a:cxn>
                  <a:cxn ang="0">
                    <a:pos x="11" y="14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9" y="15"/>
                  </a:cxn>
                  <a:cxn ang="0">
                    <a:pos x="6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12" y="3"/>
                  </a:cxn>
                  <a:cxn ang="0">
                    <a:pos x="14" y="4"/>
                  </a:cxn>
                  <a:cxn ang="0">
                    <a:pos x="18" y="4"/>
                  </a:cxn>
                  <a:cxn ang="0">
                    <a:pos x="21" y="10"/>
                  </a:cxn>
                  <a:cxn ang="0">
                    <a:pos x="27" y="18"/>
                  </a:cxn>
                </a:cxnLst>
                <a:rect l="0" t="0" r="r" b="b"/>
                <a:pathLst>
                  <a:path w="27" h="32">
                    <a:moveTo>
                      <a:pt x="27" y="18"/>
                    </a:moveTo>
                    <a:cubicBezTo>
                      <a:pt x="26" y="18"/>
                      <a:pt x="26" y="17"/>
                      <a:pt x="26" y="17"/>
                    </a:cubicBezTo>
                    <a:cubicBezTo>
                      <a:pt x="24" y="17"/>
                      <a:pt x="24" y="20"/>
                      <a:pt x="24" y="23"/>
                    </a:cubicBezTo>
                    <a:cubicBezTo>
                      <a:pt x="24" y="23"/>
                      <a:pt x="27" y="23"/>
                      <a:pt x="26" y="24"/>
                    </a:cubicBezTo>
                    <a:cubicBezTo>
                      <a:pt x="24" y="26"/>
                      <a:pt x="26" y="26"/>
                      <a:pt x="24" y="28"/>
                    </a:cubicBezTo>
                    <a:cubicBezTo>
                      <a:pt x="24" y="29"/>
                      <a:pt x="23" y="29"/>
                      <a:pt x="24" y="32"/>
                    </a:cubicBezTo>
                    <a:cubicBezTo>
                      <a:pt x="24" y="32"/>
                      <a:pt x="24" y="31"/>
                      <a:pt x="23" y="31"/>
                    </a:cubicBezTo>
                    <a:cubicBezTo>
                      <a:pt x="23" y="29"/>
                      <a:pt x="24" y="28"/>
                      <a:pt x="23" y="28"/>
                    </a:cubicBezTo>
                    <a:cubicBezTo>
                      <a:pt x="21" y="26"/>
                      <a:pt x="23" y="24"/>
                      <a:pt x="21" y="26"/>
                    </a:cubicBezTo>
                    <a:cubicBezTo>
                      <a:pt x="18" y="26"/>
                      <a:pt x="23" y="28"/>
                      <a:pt x="21" y="29"/>
                    </a:cubicBezTo>
                    <a:cubicBezTo>
                      <a:pt x="21" y="31"/>
                      <a:pt x="21" y="29"/>
                      <a:pt x="20" y="29"/>
                    </a:cubicBezTo>
                    <a:cubicBezTo>
                      <a:pt x="20" y="29"/>
                      <a:pt x="17" y="28"/>
                      <a:pt x="18" y="26"/>
                    </a:cubicBezTo>
                    <a:cubicBezTo>
                      <a:pt x="20" y="26"/>
                      <a:pt x="18" y="24"/>
                      <a:pt x="20" y="23"/>
                    </a:cubicBezTo>
                    <a:cubicBezTo>
                      <a:pt x="20" y="23"/>
                      <a:pt x="18" y="21"/>
                      <a:pt x="15" y="20"/>
                    </a:cubicBezTo>
                    <a:cubicBezTo>
                      <a:pt x="12" y="17"/>
                      <a:pt x="12" y="18"/>
                      <a:pt x="11" y="17"/>
                    </a:cubicBezTo>
                    <a:cubicBezTo>
                      <a:pt x="11" y="17"/>
                      <a:pt x="11" y="17"/>
                      <a:pt x="11" y="14"/>
                    </a:cubicBezTo>
                    <a:cubicBezTo>
                      <a:pt x="11" y="12"/>
                      <a:pt x="8" y="12"/>
                      <a:pt x="6" y="12"/>
                    </a:cubicBezTo>
                    <a:cubicBezTo>
                      <a:pt x="6" y="10"/>
                      <a:pt x="6" y="12"/>
                      <a:pt x="6" y="12"/>
                    </a:cubicBezTo>
                    <a:cubicBezTo>
                      <a:pt x="8" y="14"/>
                      <a:pt x="11" y="15"/>
                      <a:pt x="9" y="15"/>
                    </a:cubicBezTo>
                    <a:cubicBezTo>
                      <a:pt x="8" y="17"/>
                      <a:pt x="8" y="18"/>
                      <a:pt x="6" y="17"/>
                    </a:cubicBezTo>
                    <a:cubicBezTo>
                      <a:pt x="6" y="15"/>
                      <a:pt x="3" y="14"/>
                      <a:pt x="3" y="14"/>
                    </a:cubicBezTo>
                    <a:cubicBezTo>
                      <a:pt x="3" y="14"/>
                      <a:pt x="0" y="12"/>
                      <a:pt x="1" y="9"/>
                    </a:cubicBezTo>
                    <a:cubicBezTo>
                      <a:pt x="1" y="6"/>
                      <a:pt x="3" y="9"/>
                      <a:pt x="3" y="7"/>
                    </a:cubicBezTo>
                    <a:cubicBezTo>
                      <a:pt x="3" y="4"/>
                      <a:pt x="3" y="6"/>
                      <a:pt x="1" y="4"/>
                    </a:cubicBezTo>
                    <a:cubicBezTo>
                      <a:pt x="0" y="4"/>
                      <a:pt x="3" y="4"/>
                      <a:pt x="3" y="3"/>
                    </a:cubicBezTo>
                    <a:cubicBezTo>
                      <a:pt x="3" y="1"/>
                      <a:pt x="3" y="0"/>
                      <a:pt x="6" y="3"/>
                    </a:cubicBezTo>
                    <a:cubicBezTo>
                      <a:pt x="11" y="6"/>
                      <a:pt x="9" y="1"/>
                      <a:pt x="12" y="3"/>
                    </a:cubicBezTo>
                    <a:cubicBezTo>
                      <a:pt x="12" y="4"/>
                      <a:pt x="14" y="3"/>
                      <a:pt x="14" y="4"/>
                    </a:cubicBezTo>
                    <a:cubicBezTo>
                      <a:pt x="14" y="6"/>
                      <a:pt x="17" y="7"/>
                      <a:pt x="18" y="4"/>
                    </a:cubicBezTo>
                    <a:cubicBezTo>
                      <a:pt x="20" y="6"/>
                      <a:pt x="20" y="7"/>
                      <a:pt x="21" y="10"/>
                    </a:cubicBezTo>
                    <a:cubicBezTo>
                      <a:pt x="23" y="14"/>
                      <a:pt x="27" y="17"/>
                      <a:pt x="27" y="1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1" name="Freeform 26"/>
              <p:cNvSpPr>
                <a:spLocks/>
              </p:cNvSpPr>
              <p:nvPr/>
            </p:nvSpPr>
            <p:spPr bwMode="auto">
              <a:xfrm>
                <a:off x="1350" y="2786"/>
                <a:ext cx="70" cy="86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6" y="19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7" y="11"/>
                  </a:cxn>
                  <a:cxn ang="0">
                    <a:pos x="21" y="3"/>
                  </a:cxn>
                  <a:cxn ang="0">
                    <a:pos x="24" y="3"/>
                  </a:cxn>
                  <a:cxn ang="0">
                    <a:pos x="32" y="2"/>
                  </a:cxn>
                  <a:cxn ang="0">
                    <a:pos x="36" y="0"/>
                  </a:cxn>
                  <a:cxn ang="0">
                    <a:pos x="36" y="5"/>
                  </a:cxn>
                  <a:cxn ang="0">
                    <a:pos x="33" y="13"/>
                  </a:cxn>
                  <a:cxn ang="0">
                    <a:pos x="33" y="17"/>
                  </a:cxn>
                  <a:cxn ang="0">
                    <a:pos x="33" y="25"/>
                  </a:cxn>
                  <a:cxn ang="0">
                    <a:pos x="33" y="27"/>
                  </a:cxn>
                  <a:cxn ang="0">
                    <a:pos x="32" y="28"/>
                  </a:cxn>
                  <a:cxn ang="0">
                    <a:pos x="32" y="32"/>
                  </a:cxn>
                  <a:cxn ang="0">
                    <a:pos x="32" y="35"/>
                  </a:cxn>
                  <a:cxn ang="0">
                    <a:pos x="30" y="38"/>
                  </a:cxn>
                  <a:cxn ang="0">
                    <a:pos x="32" y="41"/>
                  </a:cxn>
                  <a:cxn ang="0">
                    <a:pos x="27" y="41"/>
                  </a:cxn>
                  <a:cxn ang="0">
                    <a:pos x="26" y="39"/>
                  </a:cxn>
                  <a:cxn ang="0">
                    <a:pos x="20" y="39"/>
                  </a:cxn>
                  <a:cxn ang="0">
                    <a:pos x="17" y="39"/>
                  </a:cxn>
                  <a:cxn ang="0">
                    <a:pos x="9" y="32"/>
                  </a:cxn>
                  <a:cxn ang="0">
                    <a:pos x="3" y="24"/>
                  </a:cxn>
                  <a:cxn ang="0">
                    <a:pos x="1" y="21"/>
                  </a:cxn>
                  <a:cxn ang="0">
                    <a:pos x="3" y="21"/>
                  </a:cxn>
                </a:cxnLst>
                <a:rect l="0" t="0" r="r" b="b"/>
                <a:pathLst>
                  <a:path w="36" h="44">
                    <a:moveTo>
                      <a:pt x="3" y="21"/>
                    </a:moveTo>
                    <a:cubicBezTo>
                      <a:pt x="6" y="21"/>
                      <a:pt x="6" y="21"/>
                      <a:pt x="6" y="19"/>
                    </a:cubicBezTo>
                    <a:cubicBezTo>
                      <a:pt x="8" y="16"/>
                      <a:pt x="9" y="19"/>
                      <a:pt x="8" y="16"/>
                    </a:cubicBezTo>
                    <a:cubicBezTo>
                      <a:pt x="8" y="11"/>
                      <a:pt x="8" y="13"/>
                      <a:pt x="11" y="13"/>
                    </a:cubicBezTo>
                    <a:cubicBezTo>
                      <a:pt x="12" y="13"/>
                      <a:pt x="12" y="8"/>
                      <a:pt x="14" y="10"/>
                    </a:cubicBezTo>
                    <a:cubicBezTo>
                      <a:pt x="15" y="13"/>
                      <a:pt x="17" y="13"/>
                      <a:pt x="17" y="11"/>
                    </a:cubicBezTo>
                    <a:cubicBezTo>
                      <a:pt x="15" y="10"/>
                      <a:pt x="21" y="5"/>
                      <a:pt x="21" y="3"/>
                    </a:cubicBezTo>
                    <a:cubicBezTo>
                      <a:pt x="23" y="2"/>
                      <a:pt x="23" y="2"/>
                      <a:pt x="24" y="3"/>
                    </a:cubicBezTo>
                    <a:cubicBezTo>
                      <a:pt x="24" y="3"/>
                      <a:pt x="30" y="3"/>
                      <a:pt x="32" y="2"/>
                    </a:cubicBezTo>
                    <a:cubicBezTo>
                      <a:pt x="33" y="0"/>
                      <a:pt x="35" y="0"/>
                      <a:pt x="36" y="0"/>
                    </a:cubicBezTo>
                    <a:cubicBezTo>
                      <a:pt x="35" y="2"/>
                      <a:pt x="35" y="3"/>
                      <a:pt x="36" y="5"/>
                    </a:cubicBezTo>
                    <a:cubicBezTo>
                      <a:pt x="36" y="8"/>
                      <a:pt x="33" y="10"/>
                      <a:pt x="33" y="13"/>
                    </a:cubicBezTo>
                    <a:cubicBezTo>
                      <a:pt x="33" y="16"/>
                      <a:pt x="32" y="14"/>
                      <a:pt x="33" y="17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2" y="27"/>
                      <a:pt x="33" y="27"/>
                      <a:pt x="32" y="28"/>
                    </a:cubicBezTo>
                    <a:cubicBezTo>
                      <a:pt x="32" y="30"/>
                      <a:pt x="30" y="32"/>
                      <a:pt x="32" y="32"/>
                    </a:cubicBezTo>
                    <a:cubicBezTo>
                      <a:pt x="32" y="32"/>
                      <a:pt x="33" y="35"/>
                      <a:pt x="32" y="35"/>
                    </a:cubicBezTo>
                    <a:cubicBezTo>
                      <a:pt x="32" y="35"/>
                      <a:pt x="30" y="36"/>
                      <a:pt x="30" y="38"/>
                    </a:cubicBezTo>
                    <a:cubicBezTo>
                      <a:pt x="32" y="39"/>
                      <a:pt x="32" y="41"/>
                      <a:pt x="32" y="41"/>
                    </a:cubicBezTo>
                    <a:cubicBezTo>
                      <a:pt x="30" y="44"/>
                      <a:pt x="27" y="43"/>
                      <a:pt x="27" y="41"/>
                    </a:cubicBezTo>
                    <a:cubicBezTo>
                      <a:pt x="27" y="39"/>
                      <a:pt x="26" y="41"/>
                      <a:pt x="26" y="39"/>
                    </a:cubicBezTo>
                    <a:cubicBezTo>
                      <a:pt x="23" y="38"/>
                      <a:pt x="24" y="43"/>
                      <a:pt x="20" y="39"/>
                    </a:cubicBezTo>
                    <a:cubicBezTo>
                      <a:pt x="17" y="36"/>
                      <a:pt x="17" y="38"/>
                      <a:pt x="17" y="39"/>
                    </a:cubicBezTo>
                    <a:cubicBezTo>
                      <a:pt x="12" y="35"/>
                      <a:pt x="11" y="35"/>
                      <a:pt x="9" y="32"/>
                    </a:cubicBezTo>
                    <a:cubicBezTo>
                      <a:pt x="8" y="27"/>
                      <a:pt x="5" y="27"/>
                      <a:pt x="3" y="24"/>
                    </a:cubicBezTo>
                    <a:cubicBezTo>
                      <a:pt x="1" y="22"/>
                      <a:pt x="0" y="22"/>
                      <a:pt x="1" y="21"/>
                    </a:cubicBezTo>
                    <a:cubicBezTo>
                      <a:pt x="1" y="19"/>
                      <a:pt x="3" y="22"/>
                      <a:pt x="3" y="2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2" name="Freeform 27"/>
              <p:cNvSpPr>
                <a:spLocks/>
              </p:cNvSpPr>
              <p:nvPr/>
            </p:nvSpPr>
            <p:spPr bwMode="auto">
              <a:xfrm>
                <a:off x="1323" y="2767"/>
                <a:ext cx="97" cy="6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" y="9"/>
                  </a:cxn>
                  <a:cxn ang="0">
                    <a:pos x="0" y="17"/>
                  </a:cxn>
                  <a:cxn ang="0">
                    <a:pos x="9" y="21"/>
                  </a:cxn>
                  <a:cxn ang="0">
                    <a:pos x="14" y="23"/>
                  </a:cxn>
                  <a:cxn ang="0">
                    <a:pos x="14" y="26"/>
                  </a:cxn>
                  <a:cxn ang="0">
                    <a:pos x="15" y="28"/>
                  </a:cxn>
                  <a:cxn ang="0">
                    <a:pos x="17" y="31"/>
                  </a:cxn>
                  <a:cxn ang="0">
                    <a:pos x="20" y="29"/>
                  </a:cxn>
                  <a:cxn ang="0">
                    <a:pos x="21" y="26"/>
                  </a:cxn>
                  <a:cxn ang="0">
                    <a:pos x="24" y="23"/>
                  </a:cxn>
                  <a:cxn ang="0">
                    <a:pos x="28" y="20"/>
                  </a:cxn>
                  <a:cxn ang="0">
                    <a:pos x="31" y="21"/>
                  </a:cxn>
                  <a:cxn ang="0">
                    <a:pos x="35" y="14"/>
                  </a:cxn>
                  <a:cxn ang="0">
                    <a:pos x="38" y="14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35" y="1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4" y="3"/>
                  </a:cxn>
                  <a:cxn ang="0">
                    <a:pos x="17" y="3"/>
                  </a:cxn>
                  <a:cxn ang="0">
                    <a:pos x="14" y="1"/>
                  </a:cxn>
                  <a:cxn ang="0">
                    <a:pos x="9" y="3"/>
                  </a:cxn>
                </a:cxnLst>
                <a:rect l="0" t="0" r="r" b="b"/>
                <a:pathLst>
                  <a:path w="50" h="31">
                    <a:moveTo>
                      <a:pt x="9" y="3"/>
                    </a:moveTo>
                    <a:cubicBezTo>
                      <a:pt x="8" y="4"/>
                      <a:pt x="5" y="9"/>
                      <a:pt x="3" y="9"/>
                    </a:cubicBezTo>
                    <a:cubicBezTo>
                      <a:pt x="1" y="10"/>
                      <a:pt x="5" y="15"/>
                      <a:pt x="0" y="17"/>
                    </a:cubicBezTo>
                    <a:cubicBezTo>
                      <a:pt x="6" y="18"/>
                      <a:pt x="8" y="23"/>
                      <a:pt x="9" y="21"/>
                    </a:cubicBezTo>
                    <a:cubicBezTo>
                      <a:pt x="9" y="21"/>
                      <a:pt x="14" y="20"/>
                      <a:pt x="14" y="23"/>
                    </a:cubicBezTo>
                    <a:cubicBezTo>
                      <a:pt x="14" y="24"/>
                      <a:pt x="14" y="26"/>
                      <a:pt x="14" y="26"/>
                    </a:cubicBezTo>
                    <a:cubicBezTo>
                      <a:pt x="15" y="28"/>
                      <a:pt x="14" y="24"/>
                      <a:pt x="15" y="28"/>
                    </a:cubicBezTo>
                    <a:cubicBezTo>
                      <a:pt x="17" y="31"/>
                      <a:pt x="18" y="29"/>
                      <a:pt x="17" y="31"/>
                    </a:cubicBezTo>
                    <a:cubicBezTo>
                      <a:pt x="20" y="31"/>
                      <a:pt x="20" y="31"/>
                      <a:pt x="20" y="29"/>
                    </a:cubicBezTo>
                    <a:cubicBezTo>
                      <a:pt x="21" y="26"/>
                      <a:pt x="23" y="29"/>
                      <a:pt x="21" y="26"/>
                    </a:cubicBezTo>
                    <a:cubicBezTo>
                      <a:pt x="21" y="21"/>
                      <a:pt x="21" y="23"/>
                      <a:pt x="24" y="23"/>
                    </a:cubicBezTo>
                    <a:cubicBezTo>
                      <a:pt x="26" y="23"/>
                      <a:pt x="26" y="18"/>
                      <a:pt x="28" y="20"/>
                    </a:cubicBezTo>
                    <a:cubicBezTo>
                      <a:pt x="29" y="23"/>
                      <a:pt x="31" y="23"/>
                      <a:pt x="31" y="21"/>
                    </a:cubicBezTo>
                    <a:cubicBezTo>
                      <a:pt x="29" y="20"/>
                      <a:pt x="35" y="15"/>
                      <a:pt x="35" y="14"/>
                    </a:cubicBezTo>
                    <a:cubicBezTo>
                      <a:pt x="37" y="12"/>
                      <a:pt x="37" y="12"/>
                      <a:pt x="38" y="14"/>
                    </a:cubicBezTo>
                    <a:cubicBezTo>
                      <a:pt x="38" y="14"/>
                      <a:pt x="44" y="14"/>
                      <a:pt x="46" y="12"/>
                    </a:cubicBezTo>
                    <a:cubicBezTo>
                      <a:pt x="47" y="10"/>
                      <a:pt x="49" y="10"/>
                      <a:pt x="50" y="10"/>
                    </a:cubicBezTo>
                    <a:cubicBezTo>
                      <a:pt x="50" y="10"/>
                      <a:pt x="49" y="9"/>
                      <a:pt x="47" y="7"/>
                    </a:cubicBezTo>
                    <a:cubicBezTo>
                      <a:pt x="44" y="6"/>
                      <a:pt x="44" y="6"/>
                      <a:pt x="43" y="3"/>
                    </a:cubicBezTo>
                    <a:cubicBezTo>
                      <a:pt x="41" y="1"/>
                      <a:pt x="37" y="0"/>
                      <a:pt x="35" y="1"/>
                    </a:cubicBezTo>
                    <a:cubicBezTo>
                      <a:pt x="34" y="1"/>
                      <a:pt x="32" y="1"/>
                      <a:pt x="31" y="1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9" y="1"/>
                      <a:pt x="26" y="3"/>
                      <a:pt x="24" y="3"/>
                    </a:cubicBezTo>
                    <a:cubicBezTo>
                      <a:pt x="21" y="3"/>
                      <a:pt x="18" y="1"/>
                      <a:pt x="17" y="3"/>
                    </a:cubicBezTo>
                    <a:cubicBezTo>
                      <a:pt x="15" y="3"/>
                      <a:pt x="15" y="1"/>
                      <a:pt x="14" y="1"/>
                    </a:cubicBezTo>
                    <a:cubicBezTo>
                      <a:pt x="12" y="1"/>
                      <a:pt x="12" y="4"/>
                      <a:pt x="9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3" name="Freeform 28"/>
              <p:cNvSpPr>
                <a:spLocks/>
              </p:cNvSpPr>
              <p:nvPr/>
            </p:nvSpPr>
            <p:spPr bwMode="auto">
              <a:xfrm>
                <a:off x="1314" y="2800"/>
                <a:ext cx="38" cy="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4" y="4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19" y="11"/>
                  </a:cxn>
                  <a:cxn ang="0">
                    <a:pos x="14" y="12"/>
                  </a:cxn>
                  <a:cxn ang="0">
                    <a:pos x="13" y="12"/>
                  </a:cxn>
                  <a:cxn ang="0">
                    <a:pos x="4" y="9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0" h="12">
                    <a:moveTo>
                      <a:pt x="5" y="0"/>
                    </a:moveTo>
                    <a:cubicBezTo>
                      <a:pt x="11" y="1"/>
                      <a:pt x="13" y="6"/>
                      <a:pt x="14" y="4"/>
                    </a:cubicBezTo>
                    <a:cubicBezTo>
                      <a:pt x="14" y="4"/>
                      <a:pt x="19" y="3"/>
                      <a:pt x="19" y="6"/>
                    </a:cubicBezTo>
                    <a:cubicBezTo>
                      <a:pt x="19" y="7"/>
                      <a:pt x="19" y="9"/>
                      <a:pt x="19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20" y="11"/>
                      <a:pt x="16" y="12"/>
                      <a:pt x="14" y="12"/>
                    </a:cubicBezTo>
                    <a:cubicBezTo>
                      <a:pt x="11" y="9"/>
                      <a:pt x="14" y="12"/>
                      <a:pt x="13" y="12"/>
                    </a:cubicBezTo>
                    <a:cubicBezTo>
                      <a:pt x="11" y="12"/>
                      <a:pt x="7" y="9"/>
                      <a:pt x="4" y="9"/>
                    </a:cubicBezTo>
                    <a:cubicBezTo>
                      <a:pt x="0" y="9"/>
                      <a:pt x="2" y="7"/>
                      <a:pt x="0" y="6"/>
                    </a:cubicBezTo>
                    <a:cubicBezTo>
                      <a:pt x="0" y="3"/>
                      <a:pt x="5" y="3"/>
                      <a:pt x="5" y="0"/>
                    </a:cubicBezTo>
                    <a:cubicBezTo>
                      <a:pt x="4" y="0"/>
                      <a:pt x="5" y="0"/>
                      <a:pt x="5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4" name="Freeform 29"/>
              <p:cNvSpPr>
                <a:spLocks/>
              </p:cNvSpPr>
              <p:nvPr/>
            </p:nvSpPr>
            <p:spPr bwMode="auto">
              <a:xfrm>
                <a:off x="1282" y="2734"/>
                <a:ext cx="59" cy="7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8"/>
                  </a:cxn>
                  <a:cxn ang="0">
                    <a:pos x="26" y="18"/>
                  </a:cxn>
                  <a:cxn ang="0">
                    <a:pos x="29" y="20"/>
                  </a:cxn>
                  <a:cxn ang="0">
                    <a:pos x="29" y="18"/>
                  </a:cxn>
                  <a:cxn ang="0">
                    <a:pos x="30" y="20"/>
                  </a:cxn>
                  <a:cxn ang="0">
                    <a:pos x="24" y="2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7" y="40"/>
                  </a:cxn>
                  <a:cxn ang="0">
                    <a:pos x="9" y="39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2" y="26"/>
                  </a:cxn>
                  <a:cxn ang="0">
                    <a:pos x="0" y="25"/>
                  </a:cxn>
                  <a:cxn ang="0">
                    <a:pos x="3" y="17"/>
                  </a:cxn>
                  <a:cxn ang="0">
                    <a:pos x="14" y="17"/>
                  </a:cxn>
                  <a:cxn ang="0">
                    <a:pos x="12" y="12"/>
                  </a:cxn>
                  <a:cxn ang="0">
                    <a:pos x="8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40">
                    <a:moveTo>
                      <a:pt x="24" y="0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20"/>
                      <a:pt x="27" y="21"/>
                      <a:pt x="29" y="20"/>
                    </a:cubicBezTo>
                    <a:cubicBezTo>
                      <a:pt x="29" y="20"/>
                      <a:pt x="29" y="20"/>
                      <a:pt x="29" y="18"/>
                    </a:cubicBezTo>
                    <a:cubicBezTo>
                      <a:pt x="27" y="18"/>
                      <a:pt x="29" y="17"/>
                      <a:pt x="30" y="20"/>
                    </a:cubicBezTo>
                    <a:cubicBezTo>
                      <a:pt x="29" y="21"/>
                      <a:pt x="26" y="26"/>
                      <a:pt x="24" y="26"/>
                    </a:cubicBezTo>
                    <a:cubicBezTo>
                      <a:pt x="23" y="28"/>
                      <a:pt x="26" y="32"/>
                      <a:pt x="21" y="34"/>
                    </a:cubicBezTo>
                    <a:cubicBezTo>
                      <a:pt x="21" y="34"/>
                      <a:pt x="20" y="34"/>
                      <a:pt x="21" y="34"/>
                    </a:cubicBezTo>
                    <a:cubicBezTo>
                      <a:pt x="21" y="37"/>
                      <a:pt x="17" y="37"/>
                      <a:pt x="17" y="40"/>
                    </a:cubicBezTo>
                    <a:cubicBezTo>
                      <a:pt x="14" y="39"/>
                      <a:pt x="12" y="37"/>
                      <a:pt x="9" y="39"/>
                    </a:cubicBezTo>
                    <a:cubicBezTo>
                      <a:pt x="6" y="39"/>
                      <a:pt x="6" y="39"/>
                      <a:pt x="0" y="32"/>
                    </a:cubicBezTo>
                    <a:cubicBezTo>
                      <a:pt x="0" y="32"/>
                      <a:pt x="0" y="31"/>
                      <a:pt x="0" y="29"/>
                    </a:cubicBezTo>
                    <a:cubicBezTo>
                      <a:pt x="0" y="28"/>
                      <a:pt x="2" y="26"/>
                      <a:pt x="2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1"/>
                      <a:pt x="12" y="15"/>
                      <a:pt x="12" y="12"/>
                    </a:cubicBezTo>
                    <a:cubicBezTo>
                      <a:pt x="11" y="9"/>
                      <a:pt x="9" y="9"/>
                      <a:pt x="8" y="7"/>
                    </a:cubicBezTo>
                    <a:cubicBezTo>
                      <a:pt x="8" y="6"/>
                      <a:pt x="6" y="6"/>
                      <a:pt x="6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5" name="Freeform 30"/>
              <p:cNvSpPr>
                <a:spLocks/>
              </p:cNvSpPr>
              <p:nvPr/>
            </p:nvSpPr>
            <p:spPr bwMode="auto">
              <a:xfrm>
                <a:off x="1451" y="3046"/>
                <a:ext cx="91" cy="12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7" y="6"/>
                  </a:cxn>
                  <a:cxn ang="0">
                    <a:pos x="30" y="10"/>
                  </a:cxn>
                  <a:cxn ang="0">
                    <a:pos x="38" y="11"/>
                  </a:cxn>
                  <a:cxn ang="0">
                    <a:pos x="41" y="11"/>
                  </a:cxn>
                  <a:cxn ang="0">
                    <a:pos x="47" y="14"/>
                  </a:cxn>
                  <a:cxn ang="0">
                    <a:pos x="44" y="31"/>
                  </a:cxn>
                  <a:cxn ang="0">
                    <a:pos x="23" y="48"/>
                  </a:cxn>
                  <a:cxn ang="0">
                    <a:pos x="18" y="61"/>
                  </a:cxn>
                  <a:cxn ang="0">
                    <a:pos x="12" y="58"/>
                  </a:cxn>
                  <a:cxn ang="0">
                    <a:pos x="6" y="56"/>
                  </a:cxn>
                  <a:cxn ang="0">
                    <a:pos x="7" y="47"/>
                  </a:cxn>
                  <a:cxn ang="0">
                    <a:pos x="11" y="39"/>
                  </a:cxn>
                  <a:cxn ang="0">
                    <a:pos x="4" y="39"/>
                  </a:cxn>
                  <a:cxn ang="0">
                    <a:pos x="3" y="27"/>
                  </a:cxn>
                  <a:cxn ang="0">
                    <a:pos x="6" y="19"/>
                  </a:cxn>
                  <a:cxn ang="0">
                    <a:pos x="9" y="8"/>
                  </a:cxn>
                  <a:cxn ang="0">
                    <a:pos x="18" y="0"/>
                  </a:cxn>
                </a:cxnLst>
                <a:rect l="0" t="0" r="r" b="b"/>
                <a:pathLst>
                  <a:path w="47" h="64">
                    <a:moveTo>
                      <a:pt x="18" y="0"/>
                    </a:moveTo>
                    <a:cubicBezTo>
                      <a:pt x="24" y="5"/>
                      <a:pt x="26" y="6"/>
                      <a:pt x="27" y="6"/>
                    </a:cubicBezTo>
                    <a:cubicBezTo>
                      <a:pt x="27" y="6"/>
                      <a:pt x="30" y="8"/>
                      <a:pt x="30" y="10"/>
                    </a:cubicBezTo>
                    <a:cubicBezTo>
                      <a:pt x="30" y="11"/>
                      <a:pt x="38" y="13"/>
                      <a:pt x="38" y="11"/>
                    </a:cubicBezTo>
                    <a:cubicBezTo>
                      <a:pt x="38" y="10"/>
                      <a:pt x="39" y="8"/>
                      <a:pt x="41" y="11"/>
                    </a:cubicBezTo>
                    <a:cubicBezTo>
                      <a:pt x="42" y="14"/>
                      <a:pt x="44" y="14"/>
                      <a:pt x="47" y="14"/>
                    </a:cubicBezTo>
                    <a:cubicBezTo>
                      <a:pt x="47" y="22"/>
                      <a:pt x="47" y="23"/>
                      <a:pt x="44" y="31"/>
                    </a:cubicBezTo>
                    <a:cubicBezTo>
                      <a:pt x="39" y="37"/>
                      <a:pt x="27" y="41"/>
                      <a:pt x="23" y="48"/>
                    </a:cubicBezTo>
                    <a:cubicBezTo>
                      <a:pt x="18" y="58"/>
                      <a:pt x="21" y="58"/>
                      <a:pt x="18" y="61"/>
                    </a:cubicBezTo>
                    <a:cubicBezTo>
                      <a:pt x="15" y="64"/>
                      <a:pt x="15" y="58"/>
                      <a:pt x="12" y="58"/>
                    </a:cubicBezTo>
                    <a:cubicBezTo>
                      <a:pt x="7" y="56"/>
                      <a:pt x="6" y="59"/>
                      <a:pt x="6" y="56"/>
                    </a:cubicBezTo>
                    <a:cubicBezTo>
                      <a:pt x="4" y="53"/>
                      <a:pt x="11" y="53"/>
                      <a:pt x="7" y="47"/>
                    </a:cubicBezTo>
                    <a:cubicBezTo>
                      <a:pt x="11" y="47"/>
                      <a:pt x="11" y="42"/>
                      <a:pt x="11" y="39"/>
                    </a:cubicBezTo>
                    <a:cubicBezTo>
                      <a:pt x="11" y="36"/>
                      <a:pt x="9" y="44"/>
                      <a:pt x="4" y="39"/>
                    </a:cubicBezTo>
                    <a:cubicBezTo>
                      <a:pt x="0" y="34"/>
                      <a:pt x="4" y="37"/>
                      <a:pt x="3" y="27"/>
                    </a:cubicBezTo>
                    <a:cubicBezTo>
                      <a:pt x="1" y="20"/>
                      <a:pt x="6" y="25"/>
                      <a:pt x="6" y="19"/>
                    </a:cubicBezTo>
                    <a:cubicBezTo>
                      <a:pt x="6" y="14"/>
                      <a:pt x="11" y="16"/>
                      <a:pt x="9" y="8"/>
                    </a:cubicBezTo>
                    <a:cubicBezTo>
                      <a:pt x="9" y="2"/>
                      <a:pt x="20" y="5"/>
                      <a:pt x="18" y="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6" name="Freeform 31"/>
              <p:cNvSpPr>
                <a:spLocks/>
              </p:cNvSpPr>
              <p:nvPr/>
            </p:nvSpPr>
            <p:spPr bwMode="auto">
              <a:xfrm>
                <a:off x="1292" y="3068"/>
                <a:ext cx="12" cy="2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3"/>
                  </a:cxn>
                  <a:cxn ang="0">
                    <a:pos x="4" y="6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1" y="13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0" y="11"/>
                      <a:pt x="3" y="10"/>
                      <a:pt x="3" y="10"/>
                    </a:cubicBezTo>
                    <a:cubicBezTo>
                      <a:pt x="4" y="8"/>
                      <a:pt x="3" y="8"/>
                      <a:pt x="1" y="6"/>
                    </a:cubicBezTo>
                    <a:cubicBezTo>
                      <a:pt x="1" y="5"/>
                      <a:pt x="1" y="3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0"/>
                      <a:pt x="1" y="2"/>
                      <a:pt x="3" y="3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6" y="8"/>
                      <a:pt x="4" y="8"/>
                      <a:pt x="6" y="10"/>
                    </a:cubicBezTo>
                    <a:cubicBezTo>
                      <a:pt x="6" y="11"/>
                      <a:pt x="6" y="13"/>
                      <a:pt x="4" y="13"/>
                    </a:cubicBezTo>
                    <a:cubicBezTo>
                      <a:pt x="1" y="14"/>
                      <a:pt x="1" y="13"/>
                      <a:pt x="1" y="1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7" name="Freeform 32"/>
              <p:cNvSpPr>
                <a:spLocks/>
              </p:cNvSpPr>
              <p:nvPr/>
            </p:nvSpPr>
            <p:spPr bwMode="auto">
              <a:xfrm>
                <a:off x="1306" y="3079"/>
                <a:ext cx="8" cy="1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2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0" y="3"/>
                      <a:pt x="2" y="0"/>
                      <a:pt x="3" y="2"/>
                    </a:cubicBezTo>
                    <a:cubicBezTo>
                      <a:pt x="4" y="2"/>
                      <a:pt x="3" y="5"/>
                      <a:pt x="2" y="5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8" name="Freeform 33"/>
              <p:cNvSpPr>
                <a:spLocks/>
              </p:cNvSpPr>
              <p:nvPr/>
            </p:nvSpPr>
            <p:spPr bwMode="auto">
              <a:xfrm>
                <a:off x="1319" y="3085"/>
                <a:ext cx="6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3"/>
                      <a:pt x="0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79" name="Freeform 34"/>
              <p:cNvSpPr>
                <a:spLocks/>
              </p:cNvSpPr>
              <p:nvPr/>
            </p:nvSpPr>
            <p:spPr bwMode="auto">
              <a:xfrm>
                <a:off x="1304" y="3073"/>
                <a:ext cx="6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0" y="2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0"/>
                      <a:pt x="3" y="2"/>
                      <a:pt x="1" y="3"/>
                    </a:cubicBezTo>
                    <a:cubicBezTo>
                      <a:pt x="1" y="5"/>
                      <a:pt x="0" y="3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0" name="Freeform 35"/>
              <p:cNvSpPr>
                <a:spLocks/>
              </p:cNvSpPr>
              <p:nvPr/>
            </p:nvSpPr>
            <p:spPr bwMode="auto">
              <a:xfrm>
                <a:off x="1288" y="3077"/>
                <a:ext cx="10" cy="6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3"/>
                  </a:cxn>
                  <a:cxn ang="0">
                    <a:pos x="2" y="1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3" y="0"/>
                      <a:pt x="5" y="3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1" name="Freeform 36"/>
              <p:cNvSpPr>
                <a:spLocks/>
              </p:cNvSpPr>
              <p:nvPr/>
            </p:nvSpPr>
            <p:spPr bwMode="auto">
              <a:xfrm>
                <a:off x="1306" y="3095"/>
                <a:ext cx="6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0" y="0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2" name="Freeform 37"/>
              <p:cNvSpPr>
                <a:spLocks/>
              </p:cNvSpPr>
              <p:nvPr/>
            </p:nvSpPr>
            <p:spPr bwMode="auto">
              <a:xfrm>
                <a:off x="1306" y="3066"/>
                <a:ext cx="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3" name="Freeform 38"/>
              <p:cNvSpPr>
                <a:spLocks/>
              </p:cNvSpPr>
              <p:nvPr/>
            </p:nvSpPr>
            <p:spPr bwMode="auto">
              <a:xfrm>
                <a:off x="1496" y="2718"/>
                <a:ext cx="35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1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7" y="8"/>
                  </a:cxn>
                  <a:cxn ang="0">
                    <a:pos x="1" y="4"/>
                  </a:cxn>
                  <a:cxn ang="0">
                    <a:pos x="0" y="1"/>
                  </a:cxn>
                </a:cxnLst>
                <a:rect l="0" t="0" r="r" b="b"/>
                <a:pathLst>
                  <a:path w="18" h="9">
                    <a:moveTo>
                      <a:pt x="0" y="1"/>
                    </a:moveTo>
                    <a:cubicBezTo>
                      <a:pt x="1" y="0"/>
                      <a:pt x="4" y="0"/>
                      <a:pt x="9" y="1"/>
                    </a:cubicBezTo>
                    <a:cubicBezTo>
                      <a:pt x="15" y="3"/>
                      <a:pt x="16" y="3"/>
                      <a:pt x="16" y="6"/>
                    </a:cubicBez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12" y="9"/>
                      <a:pt x="7" y="8"/>
                    </a:cubicBezTo>
                    <a:cubicBezTo>
                      <a:pt x="1" y="6"/>
                      <a:pt x="4" y="4"/>
                      <a:pt x="1" y="4"/>
                    </a:cubicBezTo>
                    <a:cubicBezTo>
                      <a:pt x="0" y="3"/>
                      <a:pt x="0" y="3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4" name="Freeform 39"/>
              <p:cNvSpPr>
                <a:spLocks/>
              </p:cNvSpPr>
              <p:nvPr/>
            </p:nvSpPr>
            <p:spPr bwMode="auto">
              <a:xfrm>
                <a:off x="1554" y="2691"/>
                <a:ext cx="47" cy="43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18"/>
                  </a:cxn>
                  <a:cxn ang="0">
                    <a:pos x="4" y="18"/>
                  </a:cxn>
                  <a:cxn ang="0">
                    <a:pos x="0" y="14"/>
                  </a:cxn>
                  <a:cxn ang="0">
                    <a:pos x="15" y="14"/>
                  </a:cxn>
                  <a:cxn ang="0">
                    <a:pos x="17" y="11"/>
                  </a:cxn>
                  <a:cxn ang="0">
                    <a:pos x="14" y="4"/>
                  </a:cxn>
                  <a:cxn ang="0">
                    <a:pos x="9" y="1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1" y="12"/>
                  </a:cxn>
                  <a:cxn ang="0">
                    <a:pos x="23" y="18"/>
                  </a:cxn>
                </a:cxnLst>
                <a:rect l="0" t="0" r="r" b="b"/>
                <a:pathLst>
                  <a:path w="24" h="22">
                    <a:moveTo>
                      <a:pt x="23" y="18"/>
                    </a:moveTo>
                    <a:cubicBezTo>
                      <a:pt x="17" y="15"/>
                      <a:pt x="15" y="20"/>
                      <a:pt x="12" y="18"/>
                    </a:cubicBezTo>
                    <a:cubicBezTo>
                      <a:pt x="4" y="15"/>
                      <a:pt x="8" y="22"/>
                      <a:pt x="4" y="18"/>
                    </a:cubicBezTo>
                    <a:cubicBezTo>
                      <a:pt x="1" y="15"/>
                      <a:pt x="0" y="17"/>
                      <a:pt x="0" y="14"/>
                    </a:cubicBezTo>
                    <a:cubicBezTo>
                      <a:pt x="1" y="11"/>
                      <a:pt x="11" y="17"/>
                      <a:pt x="15" y="14"/>
                    </a:cubicBezTo>
                    <a:cubicBezTo>
                      <a:pt x="17" y="14"/>
                      <a:pt x="20" y="15"/>
                      <a:pt x="17" y="11"/>
                    </a:cubicBezTo>
                    <a:cubicBezTo>
                      <a:pt x="11" y="6"/>
                      <a:pt x="17" y="6"/>
                      <a:pt x="14" y="4"/>
                    </a:cubicBezTo>
                    <a:cubicBezTo>
                      <a:pt x="9" y="3"/>
                      <a:pt x="8" y="4"/>
                      <a:pt x="9" y="1"/>
                    </a:cubicBezTo>
                    <a:cubicBezTo>
                      <a:pt x="9" y="0"/>
                      <a:pt x="15" y="0"/>
                      <a:pt x="17" y="1"/>
                    </a:cubicBezTo>
                    <a:cubicBezTo>
                      <a:pt x="20" y="3"/>
                      <a:pt x="20" y="1"/>
                      <a:pt x="23" y="1"/>
                    </a:cubicBezTo>
                    <a:cubicBezTo>
                      <a:pt x="21" y="6"/>
                      <a:pt x="24" y="9"/>
                      <a:pt x="21" y="12"/>
                    </a:cubicBezTo>
                    <a:cubicBezTo>
                      <a:pt x="20" y="15"/>
                      <a:pt x="23" y="14"/>
                      <a:pt x="23" y="18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5" name="Freeform 40"/>
              <p:cNvSpPr>
                <a:spLocks/>
              </p:cNvSpPr>
              <p:nvPr/>
            </p:nvSpPr>
            <p:spPr bwMode="auto">
              <a:xfrm>
                <a:off x="1593" y="2687"/>
                <a:ext cx="58" cy="5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14"/>
                  </a:cxn>
                  <a:cxn ang="0">
                    <a:pos x="3" y="20"/>
                  </a:cxn>
                  <a:cxn ang="0">
                    <a:pos x="7" y="20"/>
                  </a:cxn>
                  <a:cxn ang="0">
                    <a:pos x="12" y="17"/>
                  </a:cxn>
                  <a:cxn ang="0">
                    <a:pos x="15" y="17"/>
                  </a:cxn>
                  <a:cxn ang="0">
                    <a:pos x="26" y="19"/>
                  </a:cxn>
                  <a:cxn ang="0">
                    <a:pos x="29" y="14"/>
                  </a:cxn>
                  <a:cxn ang="0">
                    <a:pos x="24" y="11"/>
                  </a:cxn>
                  <a:cxn ang="0">
                    <a:pos x="21" y="9"/>
                  </a:cxn>
                  <a:cxn ang="0">
                    <a:pos x="20" y="8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3" y="3"/>
                  </a:cxn>
                </a:cxnLst>
                <a:rect l="0" t="0" r="r" b="b"/>
                <a:pathLst>
                  <a:path w="30" h="27">
                    <a:moveTo>
                      <a:pt x="3" y="3"/>
                    </a:moveTo>
                    <a:cubicBezTo>
                      <a:pt x="1" y="8"/>
                      <a:pt x="4" y="11"/>
                      <a:pt x="1" y="14"/>
                    </a:cubicBezTo>
                    <a:cubicBezTo>
                      <a:pt x="0" y="17"/>
                      <a:pt x="3" y="16"/>
                      <a:pt x="3" y="20"/>
                    </a:cubicBezTo>
                    <a:cubicBezTo>
                      <a:pt x="4" y="27"/>
                      <a:pt x="6" y="23"/>
                      <a:pt x="7" y="20"/>
                    </a:cubicBezTo>
                    <a:cubicBezTo>
                      <a:pt x="9" y="17"/>
                      <a:pt x="10" y="16"/>
                      <a:pt x="12" y="17"/>
                    </a:cubicBezTo>
                    <a:cubicBezTo>
                      <a:pt x="12" y="20"/>
                      <a:pt x="14" y="20"/>
                      <a:pt x="15" y="17"/>
                    </a:cubicBezTo>
                    <a:cubicBezTo>
                      <a:pt x="18" y="16"/>
                      <a:pt x="24" y="17"/>
                      <a:pt x="26" y="19"/>
                    </a:cubicBezTo>
                    <a:cubicBezTo>
                      <a:pt x="27" y="20"/>
                      <a:pt x="30" y="16"/>
                      <a:pt x="29" y="14"/>
                    </a:cubicBezTo>
                    <a:cubicBezTo>
                      <a:pt x="26" y="13"/>
                      <a:pt x="26" y="11"/>
                      <a:pt x="24" y="11"/>
                    </a:cubicBezTo>
                    <a:cubicBezTo>
                      <a:pt x="21" y="11"/>
                      <a:pt x="20" y="9"/>
                      <a:pt x="21" y="9"/>
                    </a:cubicBezTo>
                    <a:cubicBezTo>
                      <a:pt x="24" y="9"/>
                      <a:pt x="23" y="6"/>
                      <a:pt x="20" y="8"/>
                    </a:cubicBezTo>
                    <a:cubicBezTo>
                      <a:pt x="15" y="9"/>
                      <a:pt x="18" y="3"/>
                      <a:pt x="15" y="5"/>
                    </a:cubicBezTo>
                    <a:cubicBezTo>
                      <a:pt x="14" y="6"/>
                      <a:pt x="9" y="0"/>
                      <a:pt x="7" y="2"/>
                    </a:cubicBezTo>
                    <a:cubicBezTo>
                      <a:pt x="6" y="3"/>
                      <a:pt x="4" y="0"/>
                      <a:pt x="3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6" name="Freeform 59"/>
              <p:cNvSpPr>
                <a:spLocks/>
              </p:cNvSpPr>
              <p:nvPr/>
            </p:nvSpPr>
            <p:spPr bwMode="auto">
              <a:xfrm>
                <a:off x="4638" y="2389"/>
                <a:ext cx="2" cy="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0" y="2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7" name="Freeform 60"/>
              <p:cNvSpPr>
                <a:spLocks/>
              </p:cNvSpPr>
              <p:nvPr/>
            </p:nvSpPr>
            <p:spPr bwMode="auto">
              <a:xfrm>
                <a:off x="4644" y="2356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8" name="Freeform 63"/>
              <p:cNvSpPr>
                <a:spLocks/>
              </p:cNvSpPr>
              <p:nvPr/>
            </p:nvSpPr>
            <p:spPr bwMode="auto">
              <a:xfrm>
                <a:off x="4646" y="2404"/>
                <a:ext cx="4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89" name="Freeform 64"/>
              <p:cNvSpPr>
                <a:spLocks/>
              </p:cNvSpPr>
              <p:nvPr/>
            </p:nvSpPr>
            <p:spPr bwMode="auto">
              <a:xfrm>
                <a:off x="4644" y="2329"/>
                <a:ext cx="2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4"/>
                      <a:pt x="0" y="0"/>
                      <a:pt x="0" y="0"/>
                    </a:cubicBezTo>
                    <a:cubicBezTo>
                      <a:pt x="1" y="0"/>
                      <a:pt x="1" y="4"/>
                      <a:pt x="1" y="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0" name="Freeform 70"/>
              <p:cNvSpPr>
                <a:spLocks/>
              </p:cNvSpPr>
              <p:nvPr/>
            </p:nvSpPr>
            <p:spPr bwMode="auto">
              <a:xfrm>
                <a:off x="4120" y="2866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2" y="5"/>
                      <a:pt x="0" y="5"/>
                    </a:cubicBezTo>
                    <a:cubicBezTo>
                      <a:pt x="0" y="3"/>
                      <a:pt x="0" y="0"/>
                      <a:pt x="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1" name="Freeform 71"/>
              <p:cNvSpPr>
                <a:spLocks/>
              </p:cNvSpPr>
              <p:nvPr/>
            </p:nvSpPr>
            <p:spPr bwMode="auto">
              <a:xfrm>
                <a:off x="4140" y="2936"/>
                <a:ext cx="8" cy="1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4"/>
                  </a:cxn>
                  <a:cxn ang="0">
                    <a:pos x="1" y="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3" y="0"/>
                      <a:pt x="4" y="3"/>
                      <a:pt x="3" y="4"/>
                    </a:cubicBezTo>
                    <a:cubicBezTo>
                      <a:pt x="1" y="6"/>
                      <a:pt x="0" y="1"/>
                      <a:pt x="1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2" name="Freeform 72"/>
              <p:cNvSpPr>
                <a:spLocks/>
              </p:cNvSpPr>
              <p:nvPr/>
            </p:nvSpPr>
            <p:spPr bwMode="auto">
              <a:xfrm>
                <a:off x="4124" y="2895"/>
                <a:ext cx="6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3" y="2"/>
                      <a:pt x="1" y="4"/>
                    </a:cubicBezTo>
                    <a:cubicBezTo>
                      <a:pt x="1" y="4"/>
                      <a:pt x="0" y="2"/>
                      <a:pt x="1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3" name="Freeform 73"/>
              <p:cNvSpPr>
                <a:spLocks/>
              </p:cNvSpPr>
              <p:nvPr/>
            </p:nvSpPr>
            <p:spPr bwMode="auto">
              <a:xfrm>
                <a:off x="4136" y="292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2"/>
                      <a:pt x="2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4" name="Freeform 85"/>
              <p:cNvSpPr>
                <a:spLocks/>
              </p:cNvSpPr>
              <p:nvPr/>
            </p:nvSpPr>
            <p:spPr bwMode="auto">
              <a:xfrm>
                <a:off x="2920" y="2365"/>
                <a:ext cx="5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3"/>
                  </a:cxn>
                  <a:cxn ang="0">
                    <a:pos x="1" y="2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0"/>
                      <a:pt x="3" y="3"/>
                      <a:pt x="3" y="3"/>
                    </a:cubicBezTo>
                    <a:cubicBezTo>
                      <a:pt x="1" y="3"/>
                      <a:pt x="0" y="2"/>
                      <a:pt x="1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5" name="Freeform 120"/>
              <p:cNvSpPr>
                <a:spLocks/>
              </p:cNvSpPr>
              <p:nvPr/>
            </p:nvSpPr>
            <p:spPr bwMode="auto">
              <a:xfrm>
                <a:off x="2827" y="3002"/>
                <a:ext cx="11" cy="11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0" y="5"/>
                      <a:pt x="3" y="3"/>
                      <a:pt x="3" y="2"/>
                    </a:cubicBezTo>
                    <a:cubicBezTo>
                      <a:pt x="5" y="0"/>
                      <a:pt x="6" y="0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6" name="Freeform 121"/>
              <p:cNvSpPr>
                <a:spLocks/>
              </p:cNvSpPr>
              <p:nvPr/>
            </p:nvSpPr>
            <p:spPr bwMode="auto">
              <a:xfrm>
                <a:off x="2797" y="3066"/>
                <a:ext cx="10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4"/>
                      <a:pt x="2" y="4"/>
                    </a:cubicBezTo>
                    <a:cubicBezTo>
                      <a:pt x="0" y="3"/>
                      <a:pt x="2" y="0"/>
                      <a:pt x="3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7" name="Freeform 135"/>
              <p:cNvSpPr>
                <a:spLocks/>
              </p:cNvSpPr>
              <p:nvPr/>
            </p:nvSpPr>
            <p:spPr bwMode="auto">
              <a:xfrm>
                <a:off x="2423" y="2513"/>
                <a:ext cx="6" cy="1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1" y="2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0"/>
                      <a:pt x="3" y="3"/>
                      <a:pt x="1" y="5"/>
                    </a:cubicBezTo>
                    <a:cubicBezTo>
                      <a:pt x="1" y="6"/>
                      <a:pt x="0" y="2"/>
                      <a:pt x="1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8" name="Freeform 136"/>
              <p:cNvSpPr>
                <a:spLocks/>
              </p:cNvSpPr>
              <p:nvPr/>
            </p:nvSpPr>
            <p:spPr bwMode="auto">
              <a:xfrm>
                <a:off x="2431" y="2528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2"/>
                      <a:pt x="3" y="2"/>
                    </a:cubicBezTo>
                    <a:cubicBezTo>
                      <a:pt x="2" y="2"/>
                      <a:pt x="0" y="0"/>
                      <a:pt x="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999" name="Freeform 137"/>
              <p:cNvSpPr>
                <a:spLocks/>
              </p:cNvSpPr>
              <p:nvPr/>
            </p:nvSpPr>
            <p:spPr bwMode="auto">
              <a:xfrm>
                <a:off x="2419" y="2534"/>
                <a:ext cx="6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0"/>
                      <a:pt x="3" y="2"/>
                    </a:cubicBezTo>
                    <a:cubicBezTo>
                      <a:pt x="2" y="3"/>
                      <a:pt x="0" y="2"/>
                      <a:pt x="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0" name="Freeform 141"/>
              <p:cNvSpPr>
                <a:spLocks/>
              </p:cNvSpPr>
              <p:nvPr/>
            </p:nvSpPr>
            <p:spPr bwMode="auto">
              <a:xfrm>
                <a:off x="2441" y="2810"/>
                <a:ext cx="50" cy="1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2" y="4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9" y="6"/>
                  </a:cxn>
                  <a:cxn ang="0">
                    <a:pos x="14" y="4"/>
                  </a:cxn>
                  <a:cxn ang="0">
                    <a:pos x="20" y="4"/>
                  </a:cxn>
                  <a:cxn ang="0">
                    <a:pos x="26" y="3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3" y="3"/>
                  </a:cxn>
                </a:cxnLst>
                <a:rect l="0" t="0" r="r" b="b"/>
                <a:pathLst>
                  <a:path w="26" h="9">
                    <a:moveTo>
                      <a:pt x="3" y="3"/>
                    </a:moveTo>
                    <a:cubicBezTo>
                      <a:pt x="5" y="6"/>
                      <a:pt x="6" y="3"/>
                      <a:pt x="12" y="4"/>
                    </a:cubicBezTo>
                    <a:cubicBezTo>
                      <a:pt x="6" y="4"/>
                      <a:pt x="5" y="7"/>
                      <a:pt x="3" y="4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5" y="6"/>
                      <a:pt x="11" y="9"/>
                      <a:pt x="9" y="6"/>
                    </a:cubicBezTo>
                    <a:cubicBezTo>
                      <a:pt x="9" y="4"/>
                      <a:pt x="14" y="6"/>
                      <a:pt x="14" y="4"/>
                    </a:cubicBezTo>
                    <a:cubicBezTo>
                      <a:pt x="15" y="1"/>
                      <a:pt x="14" y="3"/>
                      <a:pt x="20" y="4"/>
                    </a:cubicBezTo>
                    <a:cubicBezTo>
                      <a:pt x="23" y="6"/>
                      <a:pt x="26" y="6"/>
                      <a:pt x="26" y="3"/>
                    </a:cubicBezTo>
                    <a:cubicBezTo>
                      <a:pt x="24" y="1"/>
                      <a:pt x="21" y="6"/>
                      <a:pt x="20" y="3"/>
                    </a:cubicBezTo>
                    <a:cubicBezTo>
                      <a:pt x="18" y="0"/>
                      <a:pt x="18" y="3"/>
                      <a:pt x="17" y="1"/>
                    </a:cubicBezTo>
                    <a:cubicBezTo>
                      <a:pt x="17" y="0"/>
                      <a:pt x="14" y="1"/>
                      <a:pt x="12" y="3"/>
                    </a:cubicBezTo>
                    <a:cubicBezTo>
                      <a:pt x="12" y="3"/>
                      <a:pt x="11" y="3"/>
                      <a:pt x="3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1" name="Freeform 144"/>
              <p:cNvSpPr>
                <a:spLocks/>
              </p:cNvSpPr>
              <p:nvPr/>
            </p:nvSpPr>
            <p:spPr bwMode="auto">
              <a:xfrm>
                <a:off x="2452" y="2844"/>
                <a:ext cx="2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3"/>
                      <a:pt x="1" y="3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2" name="Freeform 145"/>
              <p:cNvSpPr>
                <a:spLocks/>
              </p:cNvSpPr>
              <p:nvPr/>
            </p:nvSpPr>
            <p:spPr bwMode="auto">
              <a:xfrm>
                <a:off x="2452" y="2850"/>
                <a:ext cx="6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2"/>
                      <a:pt x="1" y="0"/>
                      <a:pt x="1" y="2"/>
                    </a:cubicBezTo>
                    <a:cubicBezTo>
                      <a:pt x="3" y="2"/>
                      <a:pt x="1" y="4"/>
                      <a:pt x="1" y="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3" name="Freeform 146"/>
              <p:cNvSpPr>
                <a:spLocks/>
              </p:cNvSpPr>
              <p:nvPr/>
            </p:nvSpPr>
            <p:spPr bwMode="auto">
              <a:xfrm>
                <a:off x="2452" y="2860"/>
                <a:ext cx="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0"/>
                      <a:pt x="1" y="0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2454" y="286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5" name="Freeform 148"/>
              <p:cNvSpPr>
                <a:spLocks/>
              </p:cNvSpPr>
              <p:nvPr/>
            </p:nvSpPr>
            <p:spPr bwMode="auto">
              <a:xfrm>
                <a:off x="2458" y="2858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6" name="Freeform 149"/>
              <p:cNvSpPr>
                <a:spLocks/>
              </p:cNvSpPr>
              <p:nvPr/>
            </p:nvSpPr>
            <p:spPr bwMode="auto">
              <a:xfrm>
                <a:off x="2448" y="285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7" name="Freeform 150"/>
              <p:cNvSpPr>
                <a:spLocks/>
              </p:cNvSpPr>
              <p:nvPr/>
            </p:nvSpPr>
            <p:spPr bwMode="auto">
              <a:xfrm>
                <a:off x="2460" y="285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8" name="Freeform 151"/>
              <p:cNvSpPr>
                <a:spLocks/>
              </p:cNvSpPr>
              <p:nvPr/>
            </p:nvSpPr>
            <p:spPr bwMode="auto">
              <a:xfrm>
                <a:off x="2334" y="2779"/>
                <a:ext cx="10" cy="1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1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0" y="6"/>
                      <a:pt x="0" y="0"/>
                      <a:pt x="2" y="1"/>
                    </a:cubicBezTo>
                    <a:cubicBezTo>
                      <a:pt x="3" y="3"/>
                      <a:pt x="5" y="5"/>
                      <a:pt x="2" y="6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09" name="Freeform 152"/>
              <p:cNvSpPr>
                <a:spLocks/>
              </p:cNvSpPr>
              <p:nvPr/>
            </p:nvSpPr>
            <p:spPr bwMode="auto">
              <a:xfrm>
                <a:off x="2345" y="2763"/>
                <a:ext cx="10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2" y="0"/>
                      <a:pt x="5" y="0"/>
                      <a:pt x="3" y="2"/>
                    </a:cubicBezTo>
                    <a:cubicBezTo>
                      <a:pt x="2" y="3"/>
                      <a:pt x="0" y="3"/>
                      <a:pt x="2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0" name="Freeform 153"/>
              <p:cNvSpPr>
                <a:spLocks/>
              </p:cNvSpPr>
              <p:nvPr/>
            </p:nvSpPr>
            <p:spPr bwMode="auto">
              <a:xfrm>
                <a:off x="2311" y="2746"/>
                <a:ext cx="7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4" y="0"/>
                      <a:pt x="1" y="5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1" name="Freeform 154"/>
              <p:cNvSpPr>
                <a:spLocks/>
              </p:cNvSpPr>
              <p:nvPr/>
            </p:nvSpPr>
            <p:spPr bwMode="auto">
              <a:xfrm>
                <a:off x="2324" y="2755"/>
                <a:ext cx="8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0" y="1"/>
                      <a:pt x="0" y="3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2" name="Freeform 155"/>
              <p:cNvSpPr>
                <a:spLocks/>
              </p:cNvSpPr>
              <p:nvPr/>
            </p:nvSpPr>
            <p:spPr bwMode="auto">
              <a:xfrm>
                <a:off x="2322" y="2786"/>
                <a:ext cx="6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2" y="4"/>
                      <a:pt x="0" y="2"/>
                      <a:pt x="2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3" name="Freeform 156"/>
              <p:cNvSpPr>
                <a:spLocks/>
              </p:cNvSpPr>
              <p:nvPr/>
            </p:nvSpPr>
            <p:spPr bwMode="auto">
              <a:xfrm>
                <a:off x="2340" y="2780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0" y="2"/>
                      <a:pt x="2" y="0"/>
                      <a:pt x="2" y="0"/>
                    </a:cubicBezTo>
                    <a:cubicBezTo>
                      <a:pt x="3" y="0"/>
                      <a:pt x="3" y="2"/>
                      <a:pt x="2" y="2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4" name="Freeform 157"/>
              <p:cNvSpPr>
                <a:spLocks/>
              </p:cNvSpPr>
              <p:nvPr/>
            </p:nvSpPr>
            <p:spPr bwMode="auto">
              <a:xfrm>
                <a:off x="1781" y="4115"/>
                <a:ext cx="33" cy="29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2" y="14"/>
                  </a:cxn>
                </a:cxnLst>
                <a:rect l="0" t="0" r="r" b="b"/>
                <a:pathLst>
                  <a:path w="17" h="15">
                    <a:moveTo>
                      <a:pt x="2" y="14"/>
                    </a:moveTo>
                    <a:cubicBezTo>
                      <a:pt x="0" y="12"/>
                      <a:pt x="0" y="10"/>
                      <a:pt x="0" y="10"/>
                    </a:cubicBezTo>
                    <a:cubicBezTo>
                      <a:pt x="2" y="10"/>
                      <a:pt x="0" y="9"/>
                      <a:pt x="2" y="7"/>
                    </a:cubicBezTo>
                    <a:cubicBezTo>
                      <a:pt x="5" y="6"/>
                      <a:pt x="3" y="6"/>
                      <a:pt x="5" y="6"/>
                    </a:cubicBezTo>
                    <a:cubicBezTo>
                      <a:pt x="6" y="6"/>
                      <a:pt x="6" y="6"/>
                      <a:pt x="5" y="4"/>
                    </a:cubicBezTo>
                    <a:cubicBezTo>
                      <a:pt x="5" y="4"/>
                      <a:pt x="6" y="4"/>
                      <a:pt x="5" y="3"/>
                    </a:cubicBezTo>
                    <a:cubicBezTo>
                      <a:pt x="5" y="3"/>
                      <a:pt x="8" y="3"/>
                      <a:pt x="6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1" y="1"/>
                      <a:pt x="11" y="3"/>
                      <a:pt x="11" y="3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3" y="6"/>
                      <a:pt x="11" y="3"/>
                      <a:pt x="13" y="3"/>
                    </a:cubicBezTo>
                    <a:cubicBezTo>
                      <a:pt x="14" y="1"/>
                      <a:pt x="14" y="1"/>
                      <a:pt x="16" y="3"/>
                    </a:cubicBezTo>
                    <a:cubicBezTo>
                      <a:pt x="16" y="4"/>
                      <a:pt x="14" y="4"/>
                      <a:pt x="16" y="4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1" y="7"/>
                      <a:pt x="14" y="9"/>
                      <a:pt x="11" y="7"/>
                    </a:cubicBezTo>
                    <a:cubicBezTo>
                      <a:pt x="6" y="7"/>
                      <a:pt x="5" y="7"/>
                      <a:pt x="8" y="9"/>
                    </a:cubicBezTo>
                    <a:cubicBezTo>
                      <a:pt x="10" y="9"/>
                      <a:pt x="10" y="12"/>
                      <a:pt x="8" y="10"/>
                    </a:cubicBezTo>
                    <a:cubicBezTo>
                      <a:pt x="6" y="9"/>
                      <a:pt x="8" y="12"/>
                      <a:pt x="6" y="10"/>
                    </a:cubicBezTo>
                    <a:cubicBezTo>
                      <a:pt x="3" y="9"/>
                      <a:pt x="6" y="14"/>
                      <a:pt x="5" y="12"/>
                    </a:cubicBezTo>
                    <a:cubicBezTo>
                      <a:pt x="0" y="10"/>
                      <a:pt x="5" y="15"/>
                      <a:pt x="2" y="14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5" name="Freeform 158"/>
              <p:cNvSpPr>
                <a:spLocks/>
              </p:cNvSpPr>
              <p:nvPr/>
            </p:nvSpPr>
            <p:spPr bwMode="auto">
              <a:xfrm>
                <a:off x="1762" y="4117"/>
                <a:ext cx="29" cy="2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4" y="11"/>
                  </a:cxn>
                  <a:cxn ang="0">
                    <a:pos x="3" y="11"/>
                  </a:cxn>
                </a:cxnLst>
                <a:rect l="0" t="0" r="r" b="b"/>
                <a:pathLst>
                  <a:path w="15" h="11">
                    <a:moveTo>
                      <a:pt x="3" y="11"/>
                    </a:moveTo>
                    <a:cubicBezTo>
                      <a:pt x="1" y="10"/>
                      <a:pt x="3" y="11"/>
                      <a:pt x="1" y="10"/>
                    </a:cubicBezTo>
                    <a:cubicBezTo>
                      <a:pt x="0" y="8"/>
                      <a:pt x="1" y="10"/>
                      <a:pt x="1" y="8"/>
                    </a:cubicBezTo>
                    <a:cubicBezTo>
                      <a:pt x="1" y="8"/>
                      <a:pt x="3" y="10"/>
                      <a:pt x="4" y="8"/>
                    </a:cubicBezTo>
                    <a:cubicBezTo>
                      <a:pt x="4" y="6"/>
                      <a:pt x="6" y="6"/>
                      <a:pt x="6" y="6"/>
                    </a:cubicBezTo>
                    <a:cubicBezTo>
                      <a:pt x="7" y="5"/>
                      <a:pt x="6" y="5"/>
                      <a:pt x="4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5"/>
                      <a:pt x="6" y="3"/>
                      <a:pt x="4" y="3"/>
                    </a:cubicBezTo>
                    <a:cubicBezTo>
                      <a:pt x="3" y="2"/>
                      <a:pt x="1" y="0"/>
                      <a:pt x="4" y="2"/>
                    </a:cubicBezTo>
                    <a:cubicBezTo>
                      <a:pt x="9" y="3"/>
                      <a:pt x="7" y="2"/>
                      <a:pt x="9" y="2"/>
                    </a:cubicBezTo>
                    <a:cubicBezTo>
                      <a:pt x="9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3" y="0"/>
                    </a:cubicBezTo>
                    <a:cubicBezTo>
                      <a:pt x="15" y="2"/>
                      <a:pt x="15" y="2"/>
                      <a:pt x="13" y="3"/>
                    </a:cubicBezTo>
                    <a:cubicBezTo>
                      <a:pt x="12" y="5"/>
                      <a:pt x="12" y="3"/>
                      <a:pt x="10" y="6"/>
                    </a:cubicBezTo>
                    <a:cubicBezTo>
                      <a:pt x="9" y="8"/>
                      <a:pt x="9" y="8"/>
                      <a:pt x="7" y="8"/>
                    </a:cubicBezTo>
                    <a:cubicBezTo>
                      <a:pt x="6" y="8"/>
                      <a:pt x="6" y="10"/>
                      <a:pt x="6" y="10"/>
                    </a:cubicBezTo>
                    <a:cubicBezTo>
                      <a:pt x="4" y="11"/>
                      <a:pt x="4" y="10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6" name="Freeform 192"/>
              <p:cNvSpPr>
                <a:spLocks/>
              </p:cNvSpPr>
              <p:nvPr/>
            </p:nvSpPr>
            <p:spPr bwMode="auto">
              <a:xfrm>
                <a:off x="3055" y="1844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3" y="1"/>
                      <a:pt x="1" y="0"/>
                      <a:pt x="1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7" name="Freeform 202"/>
              <p:cNvSpPr>
                <a:spLocks/>
              </p:cNvSpPr>
              <p:nvPr/>
            </p:nvSpPr>
            <p:spPr bwMode="auto">
              <a:xfrm>
                <a:off x="2586" y="1762"/>
                <a:ext cx="8" cy="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3" y="1"/>
                    </a:cubicBezTo>
                    <a:cubicBezTo>
                      <a:pt x="4" y="1"/>
                      <a:pt x="3" y="3"/>
                      <a:pt x="1" y="3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8" name="Freeform 203"/>
              <p:cNvSpPr>
                <a:spLocks/>
              </p:cNvSpPr>
              <p:nvPr/>
            </p:nvSpPr>
            <p:spPr bwMode="auto">
              <a:xfrm>
                <a:off x="2596" y="1768"/>
                <a:ext cx="4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2" y="1"/>
                      <a:pt x="2" y="3"/>
                    </a:cubicBezTo>
                    <a:cubicBezTo>
                      <a:pt x="2" y="3"/>
                      <a:pt x="2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  <p:sp>
            <p:nvSpPr>
              <p:cNvPr id="1019" name="Freeform 204"/>
              <p:cNvSpPr>
                <a:spLocks/>
              </p:cNvSpPr>
              <p:nvPr/>
            </p:nvSpPr>
            <p:spPr bwMode="auto">
              <a:xfrm>
                <a:off x="2594" y="1778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3" y="1"/>
                      <a:pt x="1" y="3"/>
                      <a:pt x="3" y="3"/>
                    </a:cubicBezTo>
                    <a:cubicBezTo>
                      <a:pt x="3" y="3"/>
                      <a:pt x="3" y="4"/>
                      <a:pt x="1" y="3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770">
                  <a:latin typeface="+mj-lt"/>
                </a:endParaRPr>
              </a:p>
            </p:txBody>
          </p:sp>
        </p:grpSp>
        <p:sp>
          <p:nvSpPr>
            <p:cNvPr id="885" name="Freeform 205"/>
            <p:cNvSpPr>
              <a:spLocks/>
            </p:cNvSpPr>
            <p:nvPr/>
          </p:nvSpPr>
          <p:spPr bwMode="auto">
            <a:xfrm>
              <a:off x="2592" y="1758"/>
              <a:ext cx="8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86" name="Freeform 206"/>
            <p:cNvSpPr>
              <a:spLocks/>
            </p:cNvSpPr>
            <p:nvPr/>
          </p:nvSpPr>
          <p:spPr bwMode="auto">
            <a:xfrm>
              <a:off x="2594" y="1758"/>
              <a:ext cx="8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87" name="Freeform 207"/>
            <p:cNvSpPr>
              <a:spLocks/>
            </p:cNvSpPr>
            <p:nvPr/>
          </p:nvSpPr>
          <p:spPr bwMode="auto">
            <a:xfrm>
              <a:off x="2600" y="1756"/>
              <a:ext cx="5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88" name="Freeform 208"/>
            <p:cNvSpPr>
              <a:spLocks/>
            </p:cNvSpPr>
            <p:nvPr/>
          </p:nvSpPr>
          <p:spPr bwMode="auto">
            <a:xfrm>
              <a:off x="2600" y="1756"/>
              <a:ext cx="2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89" name="Freeform 221"/>
            <p:cNvSpPr>
              <a:spLocks/>
            </p:cNvSpPr>
            <p:nvPr/>
          </p:nvSpPr>
          <p:spPr bwMode="auto">
            <a:xfrm>
              <a:off x="4295" y="3046"/>
              <a:ext cx="6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0" name="Freeform 224"/>
            <p:cNvSpPr>
              <a:spLocks/>
            </p:cNvSpPr>
            <p:nvPr/>
          </p:nvSpPr>
          <p:spPr bwMode="auto">
            <a:xfrm>
              <a:off x="3564" y="2565"/>
              <a:ext cx="7" cy="1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1" name="Freeform 226"/>
            <p:cNvSpPr>
              <a:spLocks/>
            </p:cNvSpPr>
            <p:nvPr/>
          </p:nvSpPr>
          <p:spPr bwMode="auto">
            <a:xfrm>
              <a:off x="3550" y="2550"/>
              <a:ext cx="19" cy="1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2" name="Freeform 227"/>
            <p:cNvSpPr>
              <a:spLocks/>
            </p:cNvSpPr>
            <p:nvPr/>
          </p:nvSpPr>
          <p:spPr bwMode="auto">
            <a:xfrm>
              <a:off x="3441" y="2491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3" name="Freeform 230"/>
            <p:cNvSpPr>
              <a:spLocks/>
            </p:cNvSpPr>
            <p:nvPr/>
          </p:nvSpPr>
          <p:spPr bwMode="auto">
            <a:xfrm>
              <a:off x="3226" y="2459"/>
              <a:ext cx="8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4" name="Freeform 232"/>
            <p:cNvSpPr>
              <a:spLocks noEditPoints="1"/>
            </p:cNvSpPr>
            <p:nvPr/>
          </p:nvSpPr>
          <p:spPr bwMode="auto">
            <a:xfrm>
              <a:off x="1533" y="3405"/>
              <a:ext cx="137" cy="822"/>
            </a:xfrm>
            <a:custGeom>
              <a:avLst/>
              <a:gdLst/>
              <a:ahLst/>
              <a:cxnLst>
                <a:cxn ang="0">
                  <a:pos x="69" y="59"/>
                </a:cxn>
                <a:cxn ang="0">
                  <a:pos x="46" y="158"/>
                </a:cxn>
                <a:cxn ang="0">
                  <a:pos x="33" y="251"/>
                </a:cxn>
                <a:cxn ang="0">
                  <a:pos x="33" y="313"/>
                </a:cxn>
                <a:cxn ang="0">
                  <a:pos x="46" y="375"/>
                </a:cxn>
                <a:cxn ang="0">
                  <a:pos x="31" y="391"/>
                </a:cxn>
                <a:cxn ang="0">
                  <a:pos x="25" y="389"/>
                </a:cxn>
                <a:cxn ang="0">
                  <a:pos x="20" y="386"/>
                </a:cxn>
                <a:cxn ang="0">
                  <a:pos x="28" y="374"/>
                </a:cxn>
                <a:cxn ang="0">
                  <a:pos x="17" y="369"/>
                </a:cxn>
                <a:cxn ang="0">
                  <a:pos x="14" y="357"/>
                </a:cxn>
                <a:cxn ang="0">
                  <a:pos x="14" y="341"/>
                </a:cxn>
                <a:cxn ang="0">
                  <a:pos x="19" y="327"/>
                </a:cxn>
                <a:cxn ang="0">
                  <a:pos x="3" y="313"/>
                </a:cxn>
                <a:cxn ang="0">
                  <a:pos x="22" y="293"/>
                </a:cxn>
                <a:cxn ang="0">
                  <a:pos x="22" y="256"/>
                </a:cxn>
                <a:cxn ang="0">
                  <a:pos x="34" y="165"/>
                </a:cxn>
                <a:cxn ang="0">
                  <a:pos x="43" y="58"/>
                </a:cxn>
                <a:cxn ang="0">
                  <a:pos x="59" y="383"/>
                </a:cxn>
                <a:cxn ang="0">
                  <a:pos x="46" y="399"/>
                </a:cxn>
                <a:cxn ang="0">
                  <a:pos x="34" y="406"/>
                </a:cxn>
                <a:cxn ang="0">
                  <a:pos x="48" y="411"/>
                </a:cxn>
                <a:cxn ang="0">
                  <a:pos x="22" y="287"/>
                </a:cxn>
                <a:cxn ang="0">
                  <a:pos x="45" y="403"/>
                </a:cxn>
                <a:cxn ang="0">
                  <a:pos x="13" y="271"/>
                </a:cxn>
                <a:cxn ang="0">
                  <a:pos x="14" y="259"/>
                </a:cxn>
                <a:cxn ang="0">
                  <a:pos x="16" y="296"/>
                </a:cxn>
                <a:cxn ang="0">
                  <a:pos x="14" y="290"/>
                </a:cxn>
                <a:cxn ang="0">
                  <a:pos x="17" y="299"/>
                </a:cxn>
                <a:cxn ang="0">
                  <a:pos x="14" y="301"/>
                </a:cxn>
                <a:cxn ang="0">
                  <a:pos x="6" y="305"/>
                </a:cxn>
                <a:cxn ang="0">
                  <a:pos x="16" y="284"/>
                </a:cxn>
                <a:cxn ang="0">
                  <a:pos x="10" y="302"/>
                </a:cxn>
                <a:cxn ang="0">
                  <a:pos x="53" y="417"/>
                </a:cxn>
                <a:cxn ang="0">
                  <a:pos x="59" y="416"/>
                </a:cxn>
                <a:cxn ang="0">
                  <a:pos x="48" y="413"/>
                </a:cxn>
                <a:cxn ang="0">
                  <a:pos x="39" y="411"/>
                </a:cxn>
                <a:cxn ang="0">
                  <a:pos x="66" y="421"/>
                </a:cxn>
                <a:cxn ang="0">
                  <a:pos x="33" y="403"/>
                </a:cxn>
                <a:cxn ang="0">
                  <a:pos x="25" y="396"/>
                </a:cxn>
                <a:cxn ang="0">
                  <a:pos x="23" y="402"/>
                </a:cxn>
                <a:cxn ang="0">
                  <a:pos x="17" y="383"/>
                </a:cxn>
                <a:cxn ang="0">
                  <a:pos x="19" y="389"/>
                </a:cxn>
                <a:cxn ang="0">
                  <a:pos x="16" y="374"/>
                </a:cxn>
                <a:cxn ang="0">
                  <a:pos x="11" y="372"/>
                </a:cxn>
                <a:cxn ang="0">
                  <a:pos x="13" y="378"/>
                </a:cxn>
                <a:cxn ang="0">
                  <a:pos x="10" y="380"/>
                </a:cxn>
                <a:cxn ang="0">
                  <a:pos x="16" y="368"/>
                </a:cxn>
                <a:cxn ang="0">
                  <a:pos x="13" y="366"/>
                </a:cxn>
                <a:cxn ang="0">
                  <a:pos x="6" y="343"/>
                </a:cxn>
                <a:cxn ang="0">
                  <a:pos x="5" y="360"/>
                </a:cxn>
                <a:cxn ang="0">
                  <a:pos x="13" y="361"/>
                </a:cxn>
                <a:cxn ang="0">
                  <a:pos x="8" y="355"/>
                </a:cxn>
                <a:cxn ang="0">
                  <a:pos x="10" y="363"/>
                </a:cxn>
                <a:cxn ang="0">
                  <a:pos x="8" y="341"/>
                </a:cxn>
                <a:cxn ang="0">
                  <a:pos x="10" y="336"/>
                </a:cxn>
                <a:cxn ang="0">
                  <a:pos x="6" y="333"/>
                </a:cxn>
                <a:cxn ang="0">
                  <a:pos x="8" y="329"/>
                </a:cxn>
                <a:cxn ang="0">
                  <a:pos x="3" y="336"/>
                </a:cxn>
                <a:cxn ang="0">
                  <a:pos x="6" y="326"/>
                </a:cxn>
                <a:cxn ang="0">
                  <a:pos x="5" y="338"/>
                </a:cxn>
              </a:cxnLst>
              <a:rect l="0" t="0" r="r" b="b"/>
              <a:pathLst>
                <a:path w="71" h="424">
                  <a:moveTo>
                    <a:pt x="51" y="0"/>
                  </a:moveTo>
                  <a:cubicBezTo>
                    <a:pt x="53" y="7"/>
                    <a:pt x="54" y="7"/>
                    <a:pt x="54" y="8"/>
                  </a:cubicBezTo>
                  <a:cubicBezTo>
                    <a:pt x="54" y="10"/>
                    <a:pt x="56" y="17"/>
                    <a:pt x="57" y="17"/>
                  </a:cubicBezTo>
                  <a:cubicBezTo>
                    <a:pt x="59" y="21"/>
                    <a:pt x="60" y="21"/>
                    <a:pt x="59" y="22"/>
                  </a:cubicBezTo>
                  <a:cubicBezTo>
                    <a:pt x="56" y="25"/>
                    <a:pt x="60" y="25"/>
                    <a:pt x="59" y="27"/>
                  </a:cubicBezTo>
                  <a:cubicBezTo>
                    <a:pt x="57" y="30"/>
                    <a:pt x="57" y="31"/>
                    <a:pt x="59" y="31"/>
                  </a:cubicBezTo>
                  <a:cubicBezTo>
                    <a:pt x="60" y="33"/>
                    <a:pt x="57" y="36"/>
                    <a:pt x="60" y="36"/>
                  </a:cubicBezTo>
                  <a:cubicBezTo>
                    <a:pt x="62" y="36"/>
                    <a:pt x="63" y="46"/>
                    <a:pt x="63" y="52"/>
                  </a:cubicBezTo>
                  <a:cubicBezTo>
                    <a:pt x="65" y="56"/>
                    <a:pt x="66" y="56"/>
                    <a:pt x="69" y="55"/>
                  </a:cubicBezTo>
                  <a:cubicBezTo>
                    <a:pt x="71" y="56"/>
                    <a:pt x="71" y="58"/>
                    <a:pt x="69" y="59"/>
                  </a:cubicBezTo>
                  <a:cubicBezTo>
                    <a:pt x="69" y="63"/>
                    <a:pt x="69" y="67"/>
                    <a:pt x="66" y="69"/>
                  </a:cubicBezTo>
                  <a:cubicBezTo>
                    <a:pt x="65" y="69"/>
                    <a:pt x="57" y="72"/>
                    <a:pt x="59" y="77"/>
                  </a:cubicBezTo>
                  <a:cubicBezTo>
                    <a:pt x="60" y="78"/>
                    <a:pt x="57" y="91"/>
                    <a:pt x="60" y="95"/>
                  </a:cubicBezTo>
                  <a:cubicBezTo>
                    <a:pt x="63" y="103"/>
                    <a:pt x="57" y="95"/>
                    <a:pt x="56" y="103"/>
                  </a:cubicBezTo>
                  <a:cubicBezTo>
                    <a:pt x="53" y="111"/>
                    <a:pt x="54" y="109"/>
                    <a:pt x="51" y="111"/>
                  </a:cubicBezTo>
                  <a:cubicBezTo>
                    <a:pt x="49" y="112"/>
                    <a:pt x="49" y="119"/>
                    <a:pt x="48" y="120"/>
                  </a:cubicBezTo>
                  <a:cubicBezTo>
                    <a:pt x="45" y="123"/>
                    <a:pt x="49" y="129"/>
                    <a:pt x="48" y="133"/>
                  </a:cubicBezTo>
                  <a:cubicBezTo>
                    <a:pt x="46" y="134"/>
                    <a:pt x="46" y="131"/>
                    <a:pt x="45" y="136"/>
                  </a:cubicBezTo>
                  <a:cubicBezTo>
                    <a:pt x="43" y="140"/>
                    <a:pt x="42" y="145"/>
                    <a:pt x="43" y="147"/>
                  </a:cubicBezTo>
                  <a:cubicBezTo>
                    <a:pt x="45" y="150"/>
                    <a:pt x="45" y="153"/>
                    <a:pt x="46" y="158"/>
                  </a:cubicBezTo>
                  <a:cubicBezTo>
                    <a:pt x="48" y="162"/>
                    <a:pt x="45" y="164"/>
                    <a:pt x="48" y="164"/>
                  </a:cubicBezTo>
                  <a:cubicBezTo>
                    <a:pt x="51" y="164"/>
                    <a:pt x="48" y="167"/>
                    <a:pt x="48" y="171"/>
                  </a:cubicBezTo>
                  <a:cubicBezTo>
                    <a:pt x="49" y="176"/>
                    <a:pt x="45" y="173"/>
                    <a:pt x="45" y="181"/>
                  </a:cubicBezTo>
                  <a:cubicBezTo>
                    <a:pt x="43" y="190"/>
                    <a:pt x="45" y="192"/>
                    <a:pt x="43" y="195"/>
                  </a:cubicBezTo>
                  <a:cubicBezTo>
                    <a:pt x="40" y="200"/>
                    <a:pt x="39" y="196"/>
                    <a:pt x="39" y="200"/>
                  </a:cubicBezTo>
                  <a:cubicBezTo>
                    <a:pt x="37" y="203"/>
                    <a:pt x="39" y="207"/>
                    <a:pt x="37" y="210"/>
                  </a:cubicBezTo>
                  <a:cubicBezTo>
                    <a:pt x="37" y="214"/>
                    <a:pt x="42" y="221"/>
                    <a:pt x="39" y="223"/>
                  </a:cubicBezTo>
                  <a:cubicBezTo>
                    <a:pt x="33" y="228"/>
                    <a:pt x="37" y="231"/>
                    <a:pt x="34" y="232"/>
                  </a:cubicBezTo>
                  <a:cubicBezTo>
                    <a:pt x="31" y="235"/>
                    <a:pt x="36" y="240"/>
                    <a:pt x="33" y="243"/>
                  </a:cubicBezTo>
                  <a:cubicBezTo>
                    <a:pt x="29" y="246"/>
                    <a:pt x="33" y="245"/>
                    <a:pt x="33" y="251"/>
                  </a:cubicBezTo>
                  <a:cubicBezTo>
                    <a:pt x="31" y="257"/>
                    <a:pt x="34" y="259"/>
                    <a:pt x="33" y="260"/>
                  </a:cubicBezTo>
                  <a:cubicBezTo>
                    <a:pt x="33" y="263"/>
                    <a:pt x="31" y="259"/>
                    <a:pt x="29" y="265"/>
                  </a:cubicBezTo>
                  <a:cubicBezTo>
                    <a:pt x="29" y="271"/>
                    <a:pt x="33" y="271"/>
                    <a:pt x="33" y="273"/>
                  </a:cubicBezTo>
                  <a:cubicBezTo>
                    <a:pt x="34" y="274"/>
                    <a:pt x="31" y="279"/>
                    <a:pt x="34" y="281"/>
                  </a:cubicBezTo>
                  <a:cubicBezTo>
                    <a:pt x="36" y="282"/>
                    <a:pt x="29" y="288"/>
                    <a:pt x="34" y="287"/>
                  </a:cubicBezTo>
                  <a:cubicBezTo>
                    <a:pt x="40" y="285"/>
                    <a:pt x="39" y="291"/>
                    <a:pt x="34" y="291"/>
                  </a:cubicBezTo>
                  <a:cubicBezTo>
                    <a:pt x="29" y="290"/>
                    <a:pt x="29" y="291"/>
                    <a:pt x="33" y="293"/>
                  </a:cubicBezTo>
                  <a:cubicBezTo>
                    <a:pt x="37" y="293"/>
                    <a:pt x="37" y="298"/>
                    <a:pt x="34" y="299"/>
                  </a:cubicBezTo>
                  <a:cubicBezTo>
                    <a:pt x="29" y="301"/>
                    <a:pt x="36" y="304"/>
                    <a:pt x="33" y="305"/>
                  </a:cubicBezTo>
                  <a:cubicBezTo>
                    <a:pt x="31" y="307"/>
                    <a:pt x="36" y="312"/>
                    <a:pt x="33" y="313"/>
                  </a:cubicBezTo>
                  <a:cubicBezTo>
                    <a:pt x="28" y="316"/>
                    <a:pt x="36" y="316"/>
                    <a:pt x="31" y="319"/>
                  </a:cubicBezTo>
                  <a:cubicBezTo>
                    <a:pt x="26" y="324"/>
                    <a:pt x="29" y="324"/>
                    <a:pt x="28" y="326"/>
                  </a:cubicBezTo>
                  <a:cubicBezTo>
                    <a:pt x="25" y="329"/>
                    <a:pt x="31" y="330"/>
                    <a:pt x="28" y="333"/>
                  </a:cubicBezTo>
                  <a:cubicBezTo>
                    <a:pt x="25" y="335"/>
                    <a:pt x="23" y="344"/>
                    <a:pt x="20" y="344"/>
                  </a:cubicBezTo>
                  <a:cubicBezTo>
                    <a:pt x="17" y="343"/>
                    <a:pt x="20" y="347"/>
                    <a:pt x="19" y="351"/>
                  </a:cubicBezTo>
                  <a:cubicBezTo>
                    <a:pt x="17" y="355"/>
                    <a:pt x="20" y="352"/>
                    <a:pt x="22" y="358"/>
                  </a:cubicBezTo>
                  <a:cubicBezTo>
                    <a:pt x="22" y="363"/>
                    <a:pt x="23" y="358"/>
                    <a:pt x="26" y="358"/>
                  </a:cubicBezTo>
                  <a:cubicBezTo>
                    <a:pt x="29" y="358"/>
                    <a:pt x="26" y="371"/>
                    <a:pt x="29" y="372"/>
                  </a:cubicBezTo>
                  <a:cubicBezTo>
                    <a:pt x="33" y="374"/>
                    <a:pt x="29" y="375"/>
                    <a:pt x="34" y="375"/>
                  </a:cubicBezTo>
                  <a:cubicBezTo>
                    <a:pt x="39" y="375"/>
                    <a:pt x="46" y="375"/>
                    <a:pt x="46" y="375"/>
                  </a:cubicBezTo>
                  <a:cubicBezTo>
                    <a:pt x="51" y="378"/>
                    <a:pt x="59" y="377"/>
                    <a:pt x="60" y="380"/>
                  </a:cubicBezTo>
                  <a:cubicBezTo>
                    <a:pt x="59" y="380"/>
                    <a:pt x="57" y="380"/>
                    <a:pt x="56" y="378"/>
                  </a:cubicBezTo>
                  <a:cubicBezTo>
                    <a:pt x="53" y="378"/>
                    <a:pt x="53" y="378"/>
                    <a:pt x="51" y="382"/>
                  </a:cubicBezTo>
                  <a:cubicBezTo>
                    <a:pt x="48" y="383"/>
                    <a:pt x="49" y="380"/>
                    <a:pt x="46" y="383"/>
                  </a:cubicBezTo>
                  <a:cubicBezTo>
                    <a:pt x="43" y="385"/>
                    <a:pt x="42" y="383"/>
                    <a:pt x="40" y="386"/>
                  </a:cubicBezTo>
                  <a:cubicBezTo>
                    <a:pt x="40" y="391"/>
                    <a:pt x="40" y="388"/>
                    <a:pt x="39" y="394"/>
                  </a:cubicBezTo>
                  <a:cubicBezTo>
                    <a:pt x="39" y="399"/>
                    <a:pt x="40" y="399"/>
                    <a:pt x="37" y="399"/>
                  </a:cubicBezTo>
                  <a:cubicBezTo>
                    <a:pt x="34" y="399"/>
                    <a:pt x="33" y="397"/>
                    <a:pt x="33" y="397"/>
                  </a:cubicBezTo>
                  <a:cubicBezTo>
                    <a:pt x="31" y="397"/>
                    <a:pt x="28" y="394"/>
                    <a:pt x="28" y="393"/>
                  </a:cubicBezTo>
                  <a:cubicBezTo>
                    <a:pt x="28" y="391"/>
                    <a:pt x="29" y="391"/>
                    <a:pt x="31" y="391"/>
                  </a:cubicBezTo>
                  <a:cubicBezTo>
                    <a:pt x="31" y="393"/>
                    <a:pt x="31" y="391"/>
                    <a:pt x="33" y="391"/>
                  </a:cubicBezTo>
                  <a:cubicBezTo>
                    <a:pt x="34" y="393"/>
                    <a:pt x="33" y="391"/>
                    <a:pt x="34" y="389"/>
                  </a:cubicBezTo>
                  <a:cubicBezTo>
                    <a:pt x="37" y="389"/>
                    <a:pt x="39" y="386"/>
                    <a:pt x="37" y="386"/>
                  </a:cubicBezTo>
                  <a:cubicBezTo>
                    <a:pt x="36" y="385"/>
                    <a:pt x="36" y="386"/>
                    <a:pt x="33" y="388"/>
                  </a:cubicBezTo>
                  <a:cubicBezTo>
                    <a:pt x="31" y="388"/>
                    <a:pt x="33" y="389"/>
                    <a:pt x="29" y="389"/>
                  </a:cubicBezTo>
                  <a:cubicBezTo>
                    <a:pt x="25" y="388"/>
                    <a:pt x="31" y="389"/>
                    <a:pt x="29" y="391"/>
                  </a:cubicBezTo>
                  <a:cubicBezTo>
                    <a:pt x="28" y="391"/>
                    <a:pt x="26" y="391"/>
                    <a:pt x="26" y="394"/>
                  </a:cubicBezTo>
                  <a:cubicBezTo>
                    <a:pt x="28" y="396"/>
                    <a:pt x="26" y="394"/>
                    <a:pt x="25" y="393"/>
                  </a:cubicBezTo>
                  <a:cubicBezTo>
                    <a:pt x="22" y="393"/>
                    <a:pt x="20" y="389"/>
                    <a:pt x="22" y="389"/>
                  </a:cubicBezTo>
                  <a:cubicBezTo>
                    <a:pt x="23" y="389"/>
                    <a:pt x="25" y="391"/>
                    <a:pt x="25" y="389"/>
                  </a:cubicBezTo>
                  <a:cubicBezTo>
                    <a:pt x="23" y="389"/>
                    <a:pt x="25" y="389"/>
                    <a:pt x="23" y="388"/>
                  </a:cubicBezTo>
                  <a:cubicBezTo>
                    <a:pt x="23" y="386"/>
                    <a:pt x="25" y="385"/>
                    <a:pt x="26" y="386"/>
                  </a:cubicBezTo>
                  <a:cubicBezTo>
                    <a:pt x="28" y="388"/>
                    <a:pt x="28" y="383"/>
                    <a:pt x="31" y="383"/>
                  </a:cubicBezTo>
                  <a:cubicBezTo>
                    <a:pt x="33" y="385"/>
                    <a:pt x="34" y="385"/>
                    <a:pt x="36" y="383"/>
                  </a:cubicBezTo>
                  <a:cubicBezTo>
                    <a:pt x="36" y="383"/>
                    <a:pt x="29" y="382"/>
                    <a:pt x="28" y="383"/>
                  </a:cubicBezTo>
                  <a:cubicBezTo>
                    <a:pt x="26" y="385"/>
                    <a:pt x="28" y="382"/>
                    <a:pt x="25" y="382"/>
                  </a:cubicBezTo>
                  <a:cubicBezTo>
                    <a:pt x="23" y="383"/>
                    <a:pt x="25" y="383"/>
                    <a:pt x="25" y="383"/>
                  </a:cubicBezTo>
                  <a:cubicBezTo>
                    <a:pt x="26" y="385"/>
                    <a:pt x="23" y="385"/>
                    <a:pt x="23" y="386"/>
                  </a:cubicBezTo>
                  <a:cubicBezTo>
                    <a:pt x="23" y="388"/>
                    <a:pt x="23" y="389"/>
                    <a:pt x="20" y="389"/>
                  </a:cubicBezTo>
                  <a:cubicBezTo>
                    <a:pt x="17" y="388"/>
                    <a:pt x="22" y="388"/>
                    <a:pt x="20" y="386"/>
                  </a:cubicBezTo>
                  <a:cubicBezTo>
                    <a:pt x="20" y="386"/>
                    <a:pt x="19" y="385"/>
                    <a:pt x="20" y="386"/>
                  </a:cubicBezTo>
                  <a:cubicBezTo>
                    <a:pt x="22" y="386"/>
                    <a:pt x="20" y="382"/>
                    <a:pt x="19" y="385"/>
                  </a:cubicBezTo>
                  <a:cubicBezTo>
                    <a:pt x="17" y="386"/>
                    <a:pt x="17" y="385"/>
                    <a:pt x="19" y="382"/>
                  </a:cubicBezTo>
                  <a:cubicBezTo>
                    <a:pt x="20" y="380"/>
                    <a:pt x="17" y="382"/>
                    <a:pt x="19" y="380"/>
                  </a:cubicBezTo>
                  <a:cubicBezTo>
                    <a:pt x="19" y="377"/>
                    <a:pt x="16" y="375"/>
                    <a:pt x="17" y="377"/>
                  </a:cubicBezTo>
                  <a:cubicBezTo>
                    <a:pt x="19" y="377"/>
                    <a:pt x="20" y="380"/>
                    <a:pt x="22" y="378"/>
                  </a:cubicBezTo>
                  <a:cubicBezTo>
                    <a:pt x="22" y="377"/>
                    <a:pt x="23" y="377"/>
                    <a:pt x="23" y="377"/>
                  </a:cubicBezTo>
                  <a:cubicBezTo>
                    <a:pt x="23" y="378"/>
                    <a:pt x="23" y="378"/>
                    <a:pt x="23" y="375"/>
                  </a:cubicBezTo>
                  <a:cubicBezTo>
                    <a:pt x="25" y="374"/>
                    <a:pt x="28" y="378"/>
                    <a:pt x="26" y="377"/>
                  </a:cubicBezTo>
                  <a:cubicBezTo>
                    <a:pt x="25" y="375"/>
                    <a:pt x="26" y="375"/>
                    <a:pt x="28" y="374"/>
                  </a:cubicBezTo>
                  <a:cubicBezTo>
                    <a:pt x="28" y="371"/>
                    <a:pt x="26" y="371"/>
                    <a:pt x="23" y="369"/>
                  </a:cubicBezTo>
                  <a:cubicBezTo>
                    <a:pt x="20" y="368"/>
                    <a:pt x="20" y="369"/>
                    <a:pt x="23" y="371"/>
                  </a:cubicBezTo>
                  <a:cubicBezTo>
                    <a:pt x="26" y="372"/>
                    <a:pt x="28" y="374"/>
                    <a:pt x="25" y="374"/>
                  </a:cubicBezTo>
                  <a:cubicBezTo>
                    <a:pt x="22" y="372"/>
                    <a:pt x="23" y="374"/>
                    <a:pt x="23" y="374"/>
                  </a:cubicBezTo>
                  <a:cubicBezTo>
                    <a:pt x="22" y="374"/>
                    <a:pt x="22" y="375"/>
                    <a:pt x="22" y="377"/>
                  </a:cubicBezTo>
                  <a:cubicBezTo>
                    <a:pt x="20" y="378"/>
                    <a:pt x="17" y="374"/>
                    <a:pt x="19" y="374"/>
                  </a:cubicBezTo>
                  <a:cubicBezTo>
                    <a:pt x="20" y="375"/>
                    <a:pt x="19" y="375"/>
                    <a:pt x="19" y="372"/>
                  </a:cubicBezTo>
                  <a:cubicBezTo>
                    <a:pt x="19" y="371"/>
                    <a:pt x="17" y="374"/>
                    <a:pt x="16" y="372"/>
                  </a:cubicBezTo>
                  <a:cubicBezTo>
                    <a:pt x="16" y="371"/>
                    <a:pt x="17" y="371"/>
                    <a:pt x="16" y="369"/>
                  </a:cubicBezTo>
                  <a:cubicBezTo>
                    <a:pt x="16" y="368"/>
                    <a:pt x="16" y="368"/>
                    <a:pt x="17" y="369"/>
                  </a:cubicBezTo>
                  <a:cubicBezTo>
                    <a:pt x="17" y="371"/>
                    <a:pt x="19" y="371"/>
                    <a:pt x="17" y="368"/>
                  </a:cubicBezTo>
                  <a:cubicBezTo>
                    <a:pt x="17" y="366"/>
                    <a:pt x="17" y="366"/>
                    <a:pt x="16" y="366"/>
                  </a:cubicBezTo>
                  <a:cubicBezTo>
                    <a:pt x="14" y="366"/>
                    <a:pt x="14" y="368"/>
                    <a:pt x="14" y="364"/>
                  </a:cubicBezTo>
                  <a:cubicBezTo>
                    <a:pt x="14" y="363"/>
                    <a:pt x="14" y="364"/>
                    <a:pt x="14" y="363"/>
                  </a:cubicBezTo>
                  <a:cubicBezTo>
                    <a:pt x="13" y="363"/>
                    <a:pt x="14" y="361"/>
                    <a:pt x="16" y="363"/>
                  </a:cubicBezTo>
                  <a:cubicBezTo>
                    <a:pt x="16" y="363"/>
                    <a:pt x="17" y="361"/>
                    <a:pt x="17" y="360"/>
                  </a:cubicBezTo>
                  <a:cubicBezTo>
                    <a:pt x="19" y="357"/>
                    <a:pt x="17" y="357"/>
                    <a:pt x="17" y="358"/>
                  </a:cubicBezTo>
                  <a:cubicBezTo>
                    <a:pt x="16" y="361"/>
                    <a:pt x="16" y="361"/>
                    <a:pt x="14" y="360"/>
                  </a:cubicBezTo>
                  <a:cubicBezTo>
                    <a:pt x="13" y="358"/>
                    <a:pt x="13" y="358"/>
                    <a:pt x="14" y="358"/>
                  </a:cubicBezTo>
                  <a:cubicBezTo>
                    <a:pt x="16" y="358"/>
                    <a:pt x="16" y="358"/>
                    <a:pt x="14" y="357"/>
                  </a:cubicBezTo>
                  <a:cubicBezTo>
                    <a:pt x="13" y="357"/>
                    <a:pt x="14" y="357"/>
                    <a:pt x="13" y="357"/>
                  </a:cubicBezTo>
                  <a:cubicBezTo>
                    <a:pt x="11" y="355"/>
                    <a:pt x="11" y="355"/>
                    <a:pt x="10" y="354"/>
                  </a:cubicBezTo>
                  <a:cubicBezTo>
                    <a:pt x="8" y="354"/>
                    <a:pt x="11" y="352"/>
                    <a:pt x="13" y="354"/>
                  </a:cubicBezTo>
                  <a:cubicBezTo>
                    <a:pt x="14" y="355"/>
                    <a:pt x="16" y="355"/>
                    <a:pt x="14" y="354"/>
                  </a:cubicBezTo>
                  <a:cubicBezTo>
                    <a:pt x="13" y="352"/>
                    <a:pt x="11" y="351"/>
                    <a:pt x="14" y="352"/>
                  </a:cubicBezTo>
                  <a:cubicBezTo>
                    <a:pt x="17" y="352"/>
                    <a:pt x="16" y="352"/>
                    <a:pt x="13" y="351"/>
                  </a:cubicBezTo>
                  <a:cubicBezTo>
                    <a:pt x="11" y="349"/>
                    <a:pt x="14" y="349"/>
                    <a:pt x="13" y="347"/>
                  </a:cubicBezTo>
                  <a:cubicBezTo>
                    <a:pt x="13" y="347"/>
                    <a:pt x="14" y="346"/>
                    <a:pt x="16" y="347"/>
                  </a:cubicBezTo>
                  <a:cubicBezTo>
                    <a:pt x="17" y="349"/>
                    <a:pt x="16" y="346"/>
                    <a:pt x="14" y="344"/>
                  </a:cubicBezTo>
                  <a:cubicBezTo>
                    <a:pt x="14" y="343"/>
                    <a:pt x="16" y="341"/>
                    <a:pt x="14" y="341"/>
                  </a:cubicBezTo>
                  <a:cubicBezTo>
                    <a:pt x="13" y="343"/>
                    <a:pt x="14" y="346"/>
                    <a:pt x="13" y="346"/>
                  </a:cubicBezTo>
                  <a:cubicBezTo>
                    <a:pt x="11" y="346"/>
                    <a:pt x="13" y="343"/>
                    <a:pt x="11" y="340"/>
                  </a:cubicBezTo>
                  <a:cubicBezTo>
                    <a:pt x="11" y="336"/>
                    <a:pt x="13" y="336"/>
                    <a:pt x="13" y="335"/>
                  </a:cubicBezTo>
                  <a:cubicBezTo>
                    <a:pt x="13" y="332"/>
                    <a:pt x="16" y="335"/>
                    <a:pt x="16" y="335"/>
                  </a:cubicBezTo>
                  <a:cubicBezTo>
                    <a:pt x="14" y="333"/>
                    <a:pt x="16" y="333"/>
                    <a:pt x="14" y="333"/>
                  </a:cubicBezTo>
                  <a:cubicBezTo>
                    <a:pt x="14" y="332"/>
                    <a:pt x="13" y="332"/>
                    <a:pt x="11" y="330"/>
                  </a:cubicBezTo>
                  <a:cubicBezTo>
                    <a:pt x="11" y="329"/>
                    <a:pt x="11" y="330"/>
                    <a:pt x="10" y="329"/>
                  </a:cubicBezTo>
                  <a:cubicBezTo>
                    <a:pt x="10" y="327"/>
                    <a:pt x="11" y="329"/>
                    <a:pt x="14" y="329"/>
                  </a:cubicBezTo>
                  <a:cubicBezTo>
                    <a:pt x="16" y="329"/>
                    <a:pt x="17" y="329"/>
                    <a:pt x="19" y="330"/>
                  </a:cubicBezTo>
                  <a:cubicBezTo>
                    <a:pt x="22" y="332"/>
                    <a:pt x="17" y="327"/>
                    <a:pt x="19" y="327"/>
                  </a:cubicBezTo>
                  <a:cubicBezTo>
                    <a:pt x="20" y="327"/>
                    <a:pt x="17" y="324"/>
                    <a:pt x="17" y="326"/>
                  </a:cubicBezTo>
                  <a:cubicBezTo>
                    <a:pt x="17" y="327"/>
                    <a:pt x="16" y="324"/>
                    <a:pt x="13" y="326"/>
                  </a:cubicBezTo>
                  <a:cubicBezTo>
                    <a:pt x="10" y="326"/>
                    <a:pt x="10" y="326"/>
                    <a:pt x="10" y="324"/>
                  </a:cubicBezTo>
                  <a:cubicBezTo>
                    <a:pt x="11" y="322"/>
                    <a:pt x="11" y="324"/>
                    <a:pt x="13" y="324"/>
                  </a:cubicBezTo>
                  <a:cubicBezTo>
                    <a:pt x="14" y="324"/>
                    <a:pt x="10" y="322"/>
                    <a:pt x="11" y="321"/>
                  </a:cubicBezTo>
                  <a:cubicBezTo>
                    <a:pt x="13" y="318"/>
                    <a:pt x="16" y="319"/>
                    <a:pt x="16" y="318"/>
                  </a:cubicBezTo>
                  <a:cubicBezTo>
                    <a:pt x="16" y="315"/>
                    <a:pt x="14" y="316"/>
                    <a:pt x="14" y="315"/>
                  </a:cubicBezTo>
                  <a:cubicBezTo>
                    <a:pt x="13" y="313"/>
                    <a:pt x="11" y="313"/>
                    <a:pt x="11" y="315"/>
                  </a:cubicBezTo>
                  <a:cubicBezTo>
                    <a:pt x="11" y="316"/>
                    <a:pt x="8" y="315"/>
                    <a:pt x="6" y="313"/>
                  </a:cubicBezTo>
                  <a:cubicBezTo>
                    <a:pt x="6" y="310"/>
                    <a:pt x="3" y="312"/>
                    <a:pt x="3" y="313"/>
                  </a:cubicBezTo>
                  <a:cubicBezTo>
                    <a:pt x="3" y="316"/>
                    <a:pt x="3" y="316"/>
                    <a:pt x="2" y="315"/>
                  </a:cubicBezTo>
                  <a:cubicBezTo>
                    <a:pt x="0" y="312"/>
                    <a:pt x="3" y="310"/>
                    <a:pt x="6" y="307"/>
                  </a:cubicBezTo>
                  <a:cubicBezTo>
                    <a:pt x="11" y="305"/>
                    <a:pt x="8" y="302"/>
                    <a:pt x="11" y="304"/>
                  </a:cubicBezTo>
                  <a:cubicBezTo>
                    <a:pt x="13" y="304"/>
                    <a:pt x="10" y="302"/>
                    <a:pt x="13" y="302"/>
                  </a:cubicBezTo>
                  <a:cubicBezTo>
                    <a:pt x="16" y="302"/>
                    <a:pt x="13" y="305"/>
                    <a:pt x="16" y="307"/>
                  </a:cubicBezTo>
                  <a:cubicBezTo>
                    <a:pt x="19" y="308"/>
                    <a:pt x="14" y="313"/>
                    <a:pt x="17" y="312"/>
                  </a:cubicBezTo>
                  <a:cubicBezTo>
                    <a:pt x="19" y="310"/>
                    <a:pt x="17" y="310"/>
                    <a:pt x="19" y="305"/>
                  </a:cubicBezTo>
                  <a:cubicBezTo>
                    <a:pt x="19" y="301"/>
                    <a:pt x="19" y="302"/>
                    <a:pt x="19" y="299"/>
                  </a:cubicBezTo>
                  <a:cubicBezTo>
                    <a:pt x="19" y="298"/>
                    <a:pt x="22" y="298"/>
                    <a:pt x="20" y="296"/>
                  </a:cubicBezTo>
                  <a:cubicBezTo>
                    <a:pt x="20" y="294"/>
                    <a:pt x="19" y="294"/>
                    <a:pt x="22" y="293"/>
                  </a:cubicBezTo>
                  <a:cubicBezTo>
                    <a:pt x="23" y="293"/>
                    <a:pt x="25" y="291"/>
                    <a:pt x="25" y="290"/>
                  </a:cubicBezTo>
                  <a:cubicBezTo>
                    <a:pt x="26" y="288"/>
                    <a:pt x="26" y="285"/>
                    <a:pt x="23" y="285"/>
                  </a:cubicBezTo>
                  <a:cubicBezTo>
                    <a:pt x="22" y="285"/>
                    <a:pt x="20" y="284"/>
                    <a:pt x="22" y="284"/>
                  </a:cubicBezTo>
                  <a:cubicBezTo>
                    <a:pt x="23" y="282"/>
                    <a:pt x="23" y="279"/>
                    <a:pt x="22" y="276"/>
                  </a:cubicBezTo>
                  <a:cubicBezTo>
                    <a:pt x="22" y="273"/>
                    <a:pt x="26" y="273"/>
                    <a:pt x="25" y="268"/>
                  </a:cubicBezTo>
                  <a:cubicBezTo>
                    <a:pt x="23" y="265"/>
                    <a:pt x="25" y="266"/>
                    <a:pt x="25" y="263"/>
                  </a:cubicBezTo>
                  <a:cubicBezTo>
                    <a:pt x="25" y="262"/>
                    <a:pt x="25" y="262"/>
                    <a:pt x="26" y="263"/>
                  </a:cubicBezTo>
                  <a:cubicBezTo>
                    <a:pt x="28" y="265"/>
                    <a:pt x="29" y="260"/>
                    <a:pt x="25" y="260"/>
                  </a:cubicBezTo>
                  <a:cubicBezTo>
                    <a:pt x="22" y="259"/>
                    <a:pt x="28" y="257"/>
                    <a:pt x="26" y="256"/>
                  </a:cubicBezTo>
                  <a:cubicBezTo>
                    <a:pt x="23" y="256"/>
                    <a:pt x="23" y="251"/>
                    <a:pt x="22" y="256"/>
                  </a:cubicBezTo>
                  <a:cubicBezTo>
                    <a:pt x="22" y="257"/>
                    <a:pt x="19" y="259"/>
                    <a:pt x="16" y="252"/>
                  </a:cubicBezTo>
                  <a:cubicBezTo>
                    <a:pt x="14" y="248"/>
                    <a:pt x="16" y="248"/>
                    <a:pt x="17" y="238"/>
                  </a:cubicBezTo>
                  <a:cubicBezTo>
                    <a:pt x="17" y="232"/>
                    <a:pt x="19" y="240"/>
                    <a:pt x="20" y="231"/>
                  </a:cubicBezTo>
                  <a:cubicBezTo>
                    <a:pt x="22" y="223"/>
                    <a:pt x="19" y="224"/>
                    <a:pt x="19" y="218"/>
                  </a:cubicBezTo>
                  <a:cubicBezTo>
                    <a:pt x="20" y="210"/>
                    <a:pt x="17" y="215"/>
                    <a:pt x="17" y="207"/>
                  </a:cubicBezTo>
                  <a:cubicBezTo>
                    <a:pt x="19" y="203"/>
                    <a:pt x="22" y="210"/>
                    <a:pt x="22" y="203"/>
                  </a:cubicBezTo>
                  <a:cubicBezTo>
                    <a:pt x="22" y="196"/>
                    <a:pt x="23" y="206"/>
                    <a:pt x="23" y="196"/>
                  </a:cubicBezTo>
                  <a:cubicBezTo>
                    <a:pt x="25" y="190"/>
                    <a:pt x="26" y="195"/>
                    <a:pt x="26" y="190"/>
                  </a:cubicBezTo>
                  <a:cubicBezTo>
                    <a:pt x="26" y="187"/>
                    <a:pt x="31" y="184"/>
                    <a:pt x="31" y="175"/>
                  </a:cubicBezTo>
                  <a:cubicBezTo>
                    <a:pt x="31" y="167"/>
                    <a:pt x="36" y="171"/>
                    <a:pt x="34" y="165"/>
                  </a:cubicBezTo>
                  <a:cubicBezTo>
                    <a:pt x="33" y="161"/>
                    <a:pt x="37" y="158"/>
                    <a:pt x="36" y="154"/>
                  </a:cubicBezTo>
                  <a:cubicBezTo>
                    <a:pt x="34" y="151"/>
                    <a:pt x="36" y="150"/>
                    <a:pt x="34" y="142"/>
                  </a:cubicBezTo>
                  <a:cubicBezTo>
                    <a:pt x="33" y="134"/>
                    <a:pt x="34" y="133"/>
                    <a:pt x="36" y="131"/>
                  </a:cubicBezTo>
                  <a:cubicBezTo>
                    <a:pt x="37" y="129"/>
                    <a:pt x="37" y="125"/>
                    <a:pt x="36" y="120"/>
                  </a:cubicBezTo>
                  <a:cubicBezTo>
                    <a:pt x="33" y="116"/>
                    <a:pt x="37" y="117"/>
                    <a:pt x="39" y="111"/>
                  </a:cubicBezTo>
                  <a:cubicBezTo>
                    <a:pt x="39" y="103"/>
                    <a:pt x="40" y="106"/>
                    <a:pt x="40" y="101"/>
                  </a:cubicBezTo>
                  <a:cubicBezTo>
                    <a:pt x="39" y="98"/>
                    <a:pt x="43" y="91"/>
                    <a:pt x="42" y="88"/>
                  </a:cubicBezTo>
                  <a:cubicBezTo>
                    <a:pt x="40" y="84"/>
                    <a:pt x="45" y="83"/>
                    <a:pt x="43" y="77"/>
                  </a:cubicBezTo>
                  <a:cubicBezTo>
                    <a:pt x="40" y="69"/>
                    <a:pt x="45" y="63"/>
                    <a:pt x="43" y="63"/>
                  </a:cubicBezTo>
                  <a:cubicBezTo>
                    <a:pt x="40" y="61"/>
                    <a:pt x="43" y="58"/>
                    <a:pt x="43" y="58"/>
                  </a:cubicBezTo>
                  <a:cubicBezTo>
                    <a:pt x="45" y="58"/>
                    <a:pt x="45" y="56"/>
                    <a:pt x="46" y="47"/>
                  </a:cubicBezTo>
                  <a:cubicBezTo>
                    <a:pt x="48" y="38"/>
                    <a:pt x="45" y="36"/>
                    <a:pt x="46" y="30"/>
                  </a:cubicBezTo>
                  <a:cubicBezTo>
                    <a:pt x="46" y="24"/>
                    <a:pt x="45" y="24"/>
                    <a:pt x="45" y="19"/>
                  </a:cubicBezTo>
                  <a:cubicBezTo>
                    <a:pt x="45" y="16"/>
                    <a:pt x="43" y="21"/>
                    <a:pt x="43" y="10"/>
                  </a:cubicBezTo>
                  <a:cubicBezTo>
                    <a:pt x="53" y="7"/>
                    <a:pt x="46" y="4"/>
                    <a:pt x="48" y="4"/>
                  </a:cubicBezTo>
                  <a:cubicBezTo>
                    <a:pt x="51" y="4"/>
                    <a:pt x="51" y="0"/>
                    <a:pt x="51" y="0"/>
                  </a:cubicBezTo>
                  <a:close/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cubicBezTo>
                    <a:pt x="57" y="382"/>
                    <a:pt x="56" y="385"/>
                    <a:pt x="54" y="385"/>
                  </a:cubicBezTo>
                  <a:cubicBezTo>
                    <a:pt x="53" y="385"/>
                    <a:pt x="53" y="382"/>
                    <a:pt x="51" y="382"/>
                  </a:cubicBezTo>
                  <a:cubicBezTo>
                    <a:pt x="49" y="382"/>
                    <a:pt x="49" y="385"/>
                    <a:pt x="48" y="386"/>
                  </a:cubicBezTo>
                  <a:cubicBezTo>
                    <a:pt x="46" y="386"/>
                    <a:pt x="45" y="385"/>
                    <a:pt x="45" y="385"/>
                  </a:cubicBezTo>
                  <a:cubicBezTo>
                    <a:pt x="43" y="385"/>
                    <a:pt x="45" y="385"/>
                    <a:pt x="45" y="386"/>
                  </a:cubicBezTo>
                  <a:cubicBezTo>
                    <a:pt x="45" y="388"/>
                    <a:pt x="46" y="386"/>
                    <a:pt x="46" y="388"/>
                  </a:cubicBezTo>
                  <a:cubicBezTo>
                    <a:pt x="45" y="389"/>
                    <a:pt x="45" y="389"/>
                    <a:pt x="45" y="388"/>
                  </a:cubicBezTo>
                  <a:cubicBezTo>
                    <a:pt x="43" y="386"/>
                    <a:pt x="43" y="389"/>
                    <a:pt x="45" y="393"/>
                  </a:cubicBezTo>
                  <a:cubicBezTo>
                    <a:pt x="45" y="396"/>
                    <a:pt x="51" y="391"/>
                    <a:pt x="53" y="393"/>
                  </a:cubicBezTo>
                  <a:cubicBezTo>
                    <a:pt x="54" y="396"/>
                    <a:pt x="45" y="396"/>
                    <a:pt x="46" y="399"/>
                  </a:cubicBezTo>
                  <a:cubicBezTo>
                    <a:pt x="46" y="403"/>
                    <a:pt x="56" y="405"/>
                    <a:pt x="56" y="406"/>
                  </a:cubicBezTo>
                  <a:cubicBezTo>
                    <a:pt x="49" y="405"/>
                    <a:pt x="51" y="403"/>
                    <a:pt x="51" y="405"/>
                  </a:cubicBezTo>
                  <a:cubicBezTo>
                    <a:pt x="49" y="406"/>
                    <a:pt x="48" y="403"/>
                    <a:pt x="46" y="403"/>
                  </a:cubicBezTo>
                  <a:cubicBezTo>
                    <a:pt x="45" y="405"/>
                    <a:pt x="48" y="406"/>
                    <a:pt x="45" y="405"/>
                  </a:cubicBezTo>
                  <a:cubicBezTo>
                    <a:pt x="42" y="402"/>
                    <a:pt x="39" y="400"/>
                    <a:pt x="40" y="402"/>
                  </a:cubicBezTo>
                  <a:cubicBezTo>
                    <a:pt x="40" y="405"/>
                    <a:pt x="45" y="403"/>
                    <a:pt x="42" y="405"/>
                  </a:cubicBezTo>
                  <a:cubicBezTo>
                    <a:pt x="39" y="405"/>
                    <a:pt x="40" y="406"/>
                    <a:pt x="39" y="406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6"/>
                    <a:pt x="34" y="405"/>
                    <a:pt x="33" y="405"/>
                  </a:cubicBezTo>
                  <a:cubicBezTo>
                    <a:pt x="31" y="405"/>
                    <a:pt x="34" y="406"/>
                    <a:pt x="34" y="406"/>
                  </a:cubicBezTo>
                  <a:cubicBezTo>
                    <a:pt x="33" y="408"/>
                    <a:pt x="31" y="405"/>
                    <a:pt x="31" y="406"/>
                  </a:cubicBezTo>
                  <a:cubicBezTo>
                    <a:pt x="31" y="408"/>
                    <a:pt x="31" y="408"/>
                    <a:pt x="31" y="408"/>
                  </a:cubicBezTo>
                  <a:cubicBezTo>
                    <a:pt x="33" y="410"/>
                    <a:pt x="34" y="408"/>
                    <a:pt x="36" y="408"/>
                  </a:cubicBezTo>
                  <a:cubicBezTo>
                    <a:pt x="36" y="410"/>
                    <a:pt x="36" y="406"/>
                    <a:pt x="37" y="406"/>
                  </a:cubicBezTo>
                  <a:cubicBezTo>
                    <a:pt x="37" y="406"/>
                    <a:pt x="36" y="408"/>
                    <a:pt x="37" y="408"/>
                  </a:cubicBezTo>
                  <a:cubicBezTo>
                    <a:pt x="37" y="410"/>
                    <a:pt x="40" y="406"/>
                    <a:pt x="39" y="408"/>
                  </a:cubicBezTo>
                  <a:cubicBezTo>
                    <a:pt x="39" y="411"/>
                    <a:pt x="39" y="410"/>
                    <a:pt x="40" y="410"/>
                  </a:cubicBezTo>
                  <a:cubicBezTo>
                    <a:pt x="40" y="410"/>
                    <a:pt x="40" y="411"/>
                    <a:pt x="42" y="410"/>
                  </a:cubicBezTo>
                  <a:cubicBezTo>
                    <a:pt x="43" y="410"/>
                    <a:pt x="45" y="411"/>
                    <a:pt x="45" y="411"/>
                  </a:cubicBezTo>
                  <a:cubicBezTo>
                    <a:pt x="46" y="410"/>
                    <a:pt x="46" y="411"/>
                    <a:pt x="48" y="411"/>
                  </a:cubicBezTo>
                  <a:cubicBezTo>
                    <a:pt x="48" y="410"/>
                    <a:pt x="49" y="411"/>
                    <a:pt x="49" y="410"/>
                  </a:cubicBezTo>
                  <a:cubicBezTo>
                    <a:pt x="49" y="408"/>
                    <a:pt x="49" y="411"/>
                    <a:pt x="51" y="411"/>
                  </a:cubicBezTo>
                  <a:cubicBezTo>
                    <a:pt x="56" y="411"/>
                    <a:pt x="57" y="413"/>
                    <a:pt x="57" y="411"/>
                  </a:cubicBezTo>
                  <a:cubicBezTo>
                    <a:pt x="57" y="410"/>
                    <a:pt x="57" y="411"/>
                    <a:pt x="59" y="411"/>
                  </a:cubicBezTo>
                  <a:close/>
                  <a:moveTo>
                    <a:pt x="20" y="291"/>
                  </a:moveTo>
                  <a:cubicBezTo>
                    <a:pt x="20" y="291"/>
                    <a:pt x="19" y="291"/>
                    <a:pt x="20" y="293"/>
                  </a:cubicBezTo>
                  <a:cubicBezTo>
                    <a:pt x="22" y="293"/>
                    <a:pt x="23" y="291"/>
                    <a:pt x="23" y="291"/>
                  </a:cubicBezTo>
                  <a:cubicBezTo>
                    <a:pt x="25" y="290"/>
                    <a:pt x="23" y="290"/>
                    <a:pt x="23" y="290"/>
                  </a:cubicBezTo>
                  <a:cubicBezTo>
                    <a:pt x="25" y="290"/>
                    <a:pt x="26" y="288"/>
                    <a:pt x="23" y="287"/>
                  </a:cubicBezTo>
                  <a:cubicBezTo>
                    <a:pt x="22" y="285"/>
                    <a:pt x="23" y="287"/>
                    <a:pt x="22" y="287"/>
                  </a:cubicBezTo>
                  <a:cubicBezTo>
                    <a:pt x="22" y="287"/>
                    <a:pt x="20" y="287"/>
                    <a:pt x="20" y="288"/>
                  </a:cubicBezTo>
                  <a:cubicBezTo>
                    <a:pt x="22" y="290"/>
                    <a:pt x="20" y="288"/>
                    <a:pt x="19" y="290"/>
                  </a:cubicBezTo>
                  <a:cubicBezTo>
                    <a:pt x="19" y="290"/>
                    <a:pt x="19" y="290"/>
                    <a:pt x="20" y="291"/>
                  </a:cubicBezTo>
                  <a:close/>
                  <a:moveTo>
                    <a:pt x="43" y="402"/>
                  </a:moveTo>
                  <a:cubicBezTo>
                    <a:pt x="42" y="400"/>
                    <a:pt x="42" y="400"/>
                    <a:pt x="43" y="400"/>
                  </a:cubicBezTo>
                  <a:cubicBezTo>
                    <a:pt x="45" y="402"/>
                    <a:pt x="45" y="402"/>
                    <a:pt x="43" y="400"/>
                  </a:cubicBezTo>
                  <a:cubicBezTo>
                    <a:pt x="43" y="399"/>
                    <a:pt x="43" y="397"/>
                    <a:pt x="43" y="396"/>
                  </a:cubicBezTo>
                  <a:cubicBezTo>
                    <a:pt x="43" y="394"/>
                    <a:pt x="42" y="396"/>
                    <a:pt x="42" y="397"/>
                  </a:cubicBezTo>
                  <a:cubicBezTo>
                    <a:pt x="42" y="399"/>
                    <a:pt x="40" y="397"/>
                    <a:pt x="40" y="399"/>
                  </a:cubicBezTo>
                  <a:cubicBezTo>
                    <a:pt x="40" y="400"/>
                    <a:pt x="42" y="402"/>
                    <a:pt x="45" y="403"/>
                  </a:cubicBezTo>
                  <a:cubicBezTo>
                    <a:pt x="46" y="405"/>
                    <a:pt x="45" y="403"/>
                    <a:pt x="43" y="402"/>
                  </a:cubicBezTo>
                  <a:close/>
                  <a:moveTo>
                    <a:pt x="39" y="402"/>
                  </a:moveTo>
                  <a:cubicBezTo>
                    <a:pt x="39" y="400"/>
                    <a:pt x="37" y="402"/>
                    <a:pt x="37" y="400"/>
                  </a:cubicBezTo>
                  <a:cubicBezTo>
                    <a:pt x="36" y="399"/>
                    <a:pt x="34" y="399"/>
                    <a:pt x="34" y="400"/>
                  </a:cubicBezTo>
                  <a:cubicBezTo>
                    <a:pt x="34" y="402"/>
                    <a:pt x="33" y="403"/>
                    <a:pt x="34" y="403"/>
                  </a:cubicBezTo>
                  <a:cubicBezTo>
                    <a:pt x="36" y="403"/>
                    <a:pt x="34" y="402"/>
                    <a:pt x="36" y="403"/>
                  </a:cubicBezTo>
                  <a:cubicBezTo>
                    <a:pt x="37" y="403"/>
                    <a:pt x="36" y="403"/>
                    <a:pt x="37" y="405"/>
                  </a:cubicBezTo>
                  <a:cubicBezTo>
                    <a:pt x="39" y="405"/>
                    <a:pt x="39" y="403"/>
                    <a:pt x="39" y="402"/>
                  </a:cubicBezTo>
                  <a:close/>
                  <a:moveTo>
                    <a:pt x="13" y="265"/>
                  </a:moveTo>
                  <a:cubicBezTo>
                    <a:pt x="13" y="266"/>
                    <a:pt x="14" y="266"/>
                    <a:pt x="13" y="271"/>
                  </a:cubicBezTo>
                  <a:cubicBezTo>
                    <a:pt x="11" y="276"/>
                    <a:pt x="13" y="274"/>
                    <a:pt x="16" y="276"/>
                  </a:cubicBezTo>
                  <a:cubicBezTo>
                    <a:pt x="20" y="276"/>
                    <a:pt x="16" y="273"/>
                    <a:pt x="17" y="273"/>
                  </a:cubicBezTo>
                  <a:cubicBezTo>
                    <a:pt x="20" y="273"/>
                    <a:pt x="17" y="270"/>
                    <a:pt x="19" y="270"/>
                  </a:cubicBezTo>
                  <a:cubicBezTo>
                    <a:pt x="20" y="270"/>
                    <a:pt x="20" y="270"/>
                    <a:pt x="17" y="266"/>
                  </a:cubicBezTo>
                  <a:cubicBezTo>
                    <a:pt x="16" y="265"/>
                    <a:pt x="19" y="266"/>
                    <a:pt x="17" y="265"/>
                  </a:cubicBezTo>
                  <a:cubicBezTo>
                    <a:pt x="17" y="263"/>
                    <a:pt x="17" y="263"/>
                    <a:pt x="19" y="263"/>
                  </a:cubicBezTo>
                  <a:cubicBezTo>
                    <a:pt x="22" y="263"/>
                    <a:pt x="20" y="262"/>
                    <a:pt x="19" y="260"/>
                  </a:cubicBezTo>
                  <a:cubicBezTo>
                    <a:pt x="19" y="259"/>
                    <a:pt x="19" y="257"/>
                    <a:pt x="17" y="259"/>
                  </a:cubicBezTo>
                  <a:cubicBezTo>
                    <a:pt x="14" y="259"/>
                    <a:pt x="17" y="257"/>
                    <a:pt x="16" y="257"/>
                  </a:cubicBezTo>
                  <a:cubicBezTo>
                    <a:pt x="14" y="257"/>
                    <a:pt x="14" y="257"/>
                    <a:pt x="14" y="259"/>
                  </a:cubicBezTo>
                  <a:cubicBezTo>
                    <a:pt x="16" y="262"/>
                    <a:pt x="14" y="262"/>
                    <a:pt x="13" y="265"/>
                  </a:cubicBezTo>
                  <a:close/>
                  <a:moveTo>
                    <a:pt x="22" y="281"/>
                  </a:moveTo>
                  <a:cubicBezTo>
                    <a:pt x="22" y="281"/>
                    <a:pt x="22" y="282"/>
                    <a:pt x="20" y="282"/>
                  </a:cubicBezTo>
                  <a:cubicBezTo>
                    <a:pt x="20" y="282"/>
                    <a:pt x="20" y="281"/>
                    <a:pt x="22" y="281"/>
                  </a:cubicBezTo>
                  <a:close/>
                  <a:moveTo>
                    <a:pt x="16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6" y="279"/>
                    <a:pt x="16" y="281"/>
                    <a:pt x="14" y="281"/>
                  </a:cubicBezTo>
                  <a:cubicBezTo>
                    <a:pt x="14" y="279"/>
                    <a:pt x="13" y="281"/>
                    <a:pt x="14" y="281"/>
                  </a:cubicBezTo>
                  <a:cubicBezTo>
                    <a:pt x="16" y="282"/>
                    <a:pt x="16" y="282"/>
                    <a:pt x="16" y="281"/>
                  </a:cubicBezTo>
                  <a:close/>
                  <a:moveTo>
                    <a:pt x="16" y="296"/>
                  </a:moveTo>
                  <a:cubicBezTo>
                    <a:pt x="16" y="296"/>
                    <a:pt x="16" y="296"/>
                    <a:pt x="17" y="296"/>
                  </a:cubicBezTo>
                  <a:cubicBezTo>
                    <a:pt x="17" y="298"/>
                    <a:pt x="17" y="296"/>
                    <a:pt x="17" y="294"/>
                  </a:cubicBezTo>
                  <a:cubicBezTo>
                    <a:pt x="16" y="293"/>
                    <a:pt x="16" y="294"/>
                    <a:pt x="14" y="294"/>
                  </a:cubicBezTo>
                  <a:cubicBezTo>
                    <a:pt x="13" y="293"/>
                    <a:pt x="13" y="294"/>
                    <a:pt x="14" y="296"/>
                  </a:cubicBezTo>
                  <a:cubicBezTo>
                    <a:pt x="14" y="296"/>
                    <a:pt x="14" y="296"/>
                    <a:pt x="16" y="296"/>
                  </a:cubicBezTo>
                  <a:close/>
                  <a:moveTo>
                    <a:pt x="16" y="293"/>
                  </a:moveTo>
                  <a:cubicBezTo>
                    <a:pt x="16" y="293"/>
                    <a:pt x="16" y="293"/>
                    <a:pt x="14" y="291"/>
                  </a:cubicBezTo>
                  <a:cubicBezTo>
                    <a:pt x="13" y="291"/>
                    <a:pt x="13" y="293"/>
                    <a:pt x="13" y="293"/>
                  </a:cubicBezTo>
                  <a:cubicBezTo>
                    <a:pt x="11" y="294"/>
                    <a:pt x="13" y="293"/>
                    <a:pt x="16" y="293"/>
                  </a:cubicBezTo>
                  <a:close/>
                  <a:moveTo>
                    <a:pt x="14" y="290"/>
                  </a:moveTo>
                  <a:cubicBezTo>
                    <a:pt x="16" y="290"/>
                    <a:pt x="16" y="290"/>
                    <a:pt x="16" y="290"/>
                  </a:cubicBezTo>
                  <a:cubicBezTo>
                    <a:pt x="16" y="288"/>
                    <a:pt x="14" y="288"/>
                    <a:pt x="13" y="290"/>
                  </a:cubicBezTo>
                  <a:cubicBezTo>
                    <a:pt x="11" y="290"/>
                    <a:pt x="13" y="290"/>
                    <a:pt x="13" y="291"/>
                  </a:cubicBezTo>
                  <a:cubicBezTo>
                    <a:pt x="13" y="291"/>
                    <a:pt x="14" y="291"/>
                    <a:pt x="14" y="290"/>
                  </a:cubicBezTo>
                  <a:close/>
                  <a:moveTo>
                    <a:pt x="17" y="290"/>
                  </a:moveTo>
                  <a:cubicBezTo>
                    <a:pt x="19" y="290"/>
                    <a:pt x="19" y="288"/>
                    <a:pt x="17" y="288"/>
                  </a:cubicBezTo>
                  <a:cubicBezTo>
                    <a:pt x="16" y="288"/>
                    <a:pt x="17" y="288"/>
                    <a:pt x="17" y="290"/>
                  </a:cubicBezTo>
                  <a:cubicBezTo>
                    <a:pt x="17" y="290"/>
                    <a:pt x="17" y="290"/>
                    <a:pt x="17" y="290"/>
                  </a:cubicBezTo>
                  <a:close/>
                  <a:moveTo>
                    <a:pt x="19" y="301"/>
                  </a:moveTo>
                  <a:cubicBezTo>
                    <a:pt x="19" y="299"/>
                    <a:pt x="19" y="299"/>
                    <a:pt x="17" y="299"/>
                  </a:cubicBezTo>
                  <a:cubicBezTo>
                    <a:pt x="17" y="299"/>
                    <a:pt x="16" y="301"/>
                    <a:pt x="17" y="302"/>
                  </a:cubicBezTo>
                  <a:cubicBezTo>
                    <a:pt x="17" y="302"/>
                    <a:pt x="19" y="302"/>
                    <a:pt x="19" y="301"/>
                  </a:cubicBezTo>
                  <a:close/>
                  <a:moveTo>
                    <a:pt x="13" y="301"/>
                  </a:moveTo>
                  <a:cubicBezTo>
                    <a:pt x="14" y="301"/>
                    <a:pt x="13" y="299"/>
                    <a:pt x="13" y="299"/>
                  </a:cubicBezTo>
                  <a:cubicBezTo>
                    <a:pt x="11" y="298"/>
                    <a:pt x="11" y="299"/>
                    <a:pt x="11" y="301"/>
                  </a:cubicBezTo>
                  <a:cubicBezTo>
                    <a:pt x="13" y="301"/>
                    <a:pt x="11" y="302"/>
                    <a:pt x="13" y="302"/>
                  </a:cubicBezTo>
                  <a:cubicBezTo>
                    <a:pt x="13" y="301"/>
                    <a:pt x="13" y="301"/>
                    <a:pt x="13" y="301"/>
                  </a:cubicBezTo>
                  <a:close/>
                  <a:moveTo>
                    <a:pt x="14" y="301"/>
                  </a:moveTo>
                  <a:cubicBezTo>
                    <a:pt x="14" y="301"/>
                    <a:pt x="16" y="299"/>
                    <a:pt x="16" y="301"/>
                  </a:cubicBezTo>
                  <a:cubicBezTo>
                    <a:pt x="16" y="301"/>
                    <a:pt x="16" y="302"/>
                    <a:pt x="14" y="301"/>
                  </a:cubicBezTo>
                  <a:close/>
                  <a:moveTo>
                    <a:pt x="17" y="304"/>
                  </a:moveTo>
                  <a:cubicBezTo>
                    <a:pt x="17" y="304"/>
                    <a:pt x="17" y="304"/>
                    <a:pt x="17" y="302"/>
                  </a:cubicBezTo>
                  <a:cubicBezTo>
                    <a:pt x="17" y="302"/>
                    <a:pt x="16" y="302"/>
                    <a:pt x="16" y="304"/>
                  </a:cubicBezTo>
                  <a:cubicBezTo>
                    <a:pt x="16" y="305"/>
                    <a:pt x="16" y="305"/>
                    <a:pt x="17" y="304"/>
                  </a:cubicBezTo>
                  <a:close/>
                  <a:moveTo>
                    <a:pt x="6" y="305"/>
                  </a:moveTo>
                  <a:cubicBezTo>
                    <a:pt x="6" y="305"/>
                    <a:pt x="6" y="305"/>
                    <a:pt x="6" y="305"/>
                  </a:cubicBezTo>
                  <a:cubicBezTo>
                    <a:pt x="6" y="307"/>
                    <a:pt x="8" y="307"/>
                    <a:pt x="8" y="305"/>
                  </a:cubicBezTo>
                  <a:cubicBezTo>
                    <a:pt x="10" y="305"/>
                    <a:pt x="10" y="304"/>
                    <a:pt x="8" y="302"/>
                  </a:cubicBezTo>
                  <a:cubicBezTo>
                    <a:pt x="8" y="302"/>
                    <a:pt x="8" y="302"/>
                    <a:pt x="6" y="304"/>
                  </a:cubicBezTo>
                  <a:cubicBezTo>
                    <a:pt x="6" y="304"/>
                    <a:pt x="6" y="304"/>
                    <a:pt x="6" y="305"/>
                  </a:cubicBezTo>
                  <a:close/>
                  <a:moveTo>
                    <a:pt x="13" y="287"/>
                  </a:moveTo>
                  <a:cubicBezTo>
                    <a:pt x="13" y="287"/>
                    <a:pt x="13" y="287"/>
                    <a:pt x="11" y="287"/>
                  </a:cubicBezTo>
                  <a:cubicBezTo>
                    <a:pt x="11" y="288"/>
                    <a:pt x="11" y="288"/>
                    <a:pt x="11" y="288"/>
                  </a:cubicBezTo>
                  <a:cubicBezTo>
                    <a:pt x="13" y="288"/>
                    <a:pt x="13" y="287"/>
                    <a:pt x="13" y="287"/>
                  </a:cubicBezTo>
                  <a:close/>
                  <a:moveTo>
                    <a:pt x="14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4" y="288"/>
                    <a:pt x="13" y="288"/>
                  </a:cubicBezTo>
                  <a:cubicBezTo>
                    <a:pt x="13" y="288"/>
                    <a:pt x="13" y="288"/>
                    <a:pt x="14" y="288"/>
                  </a:cubicBezTo>
                  <a:close/>
                  <a:moveTo>
                    <a:pt x="14" y="285"/>
                  </a:moveTo>
                  <a:cubicBezTo>
                    <a:pt x="14" y="284"/>
                    <a:pt x="14" y="284"/>
                    <a:pt x="16" y="284"/>
                  </a:cubicBezTo>
                  <a:cubicBezTo>
                    <a:pt x="16" y="285"/>
                    <a:pt x="14" y="287"/>
                    <a:pt x="14" y="285"/>
                  </a:cubicBezTo>
                  <a:close/>
                  <a:moveTo>
                    <a:pt x="19" y="284"/>
                  </a:moveTo>
                  <a:cubicBezTo>
                    <a:pt x="17" y="284"/>
                    <a:pt x="17" y="282"/>
                    <a:pt x="17" y="282"/>
                  </a:cubicBezTo>
                  <a:cubicBezTo>
                    <a:pt x="17" y="281"/>
                    <a:pt x="19" y="284"/>
                    <a:pt x="19" y="284"/>
                  </a:cubicBezTo>
                  <a:close/>
                  <a:moveTo>
                    <a:pt x="8" y="277"/>
                  </a:moveTo>
                  <a:cubicBezTo>
                    <a:pt x="8" y="277"/>
                    <a:pt x="10" y="276"/>
                    <a:pt x="10" y="277"/>
                  </a:cubicBezTo>
                  <a:cubicBezTo>
                    <a:pt x="11" y="277"/>
                    <a:pt x="8" y="279"/>
                    <a:pt x="8" y="277"/>
                  </a:cubicBezTo>
                  <a:close/>
                  <a:moveTo>
                    <a:pt x="10" y="302"/>
                  </a:moveTo>
                  <a:cubicBezTo>
                    <a:pt x="10" y="301"/>
                    <a:pt x="10" y="301"/>
                    <a:pt x="10" y="301"/>
                  </a:cubicBezTo>
                  <a:cubicBezTo>
                    <a:pt x="11" y="301"/>
                    <a:pt x="11" y="302"/>
                    <a:pt x="10" y="302"/>
                  </a:cubicBezTo>
                  <a:close/>
                  <a:moveTo>
                    <a:pt x="16" y="299"/>
                  </a:moveTo>
                  <a:cubicBezTo>
                    <a:pt x="16" y="299"/>
                    <a:pt x="14" y="298"/>
                    <a:pt x="14" y="299"/>
                  </a:cubicBezTo>
                  <a:cubicBezTo>
                    <a:pt x="14" y="299"/>
                    <a:pt x="14" y="299"/>
                    <a:pt x="16" y="299"/>
                  </a:cubicBezTo>
                  <a:cubicBezTo>
                    <a:pt x="16" y="299"/>
                    <a:pt x="17" y="299"/>
                    <a:pt x="16" y="299"/>
                  </a:cubicBezTo>
                  <a:close/>
                  <a:moveTo>
                    <a:pt x="17" y="293"/>
                  </a:moveTo>
                  <a:cubicBezTo>
                    <a:pt x="16" y="293"/>
                    <a:pt x="16" y="291"/>
                    <a:pt x="16" y="291"/>
                  </a:cubicBezTo>
                  <a:cubicBezTo>
                    <a:pt x="17" y="291"/>
                    <a:pt x="17" y="293"/>
                    <a:pt x="17" y="293"/>
                  </a:cubicBezTo>
                  <a:close/>
                  <a:moveTo>
                    <a:pt x="51" y="417"/>
                  </a:moveTo>
                  <a:cubicBezTo>
                    <a:pt x="53" y="417"/>
                    <a:pt x="53" y="419"/>
                    <a:pt x="54" y="419"/>
                  </a:cubicBezTo>
                  <a:cubicBezTo>
                    <a:pt x="56" y="419"/>
                    <a:pt x="54" y="419"/>
                    <a:pt x="53" y="417"/>
                  </a:cubicBezTo>
                  <a:cubicBezTo>
                    <a:pt x="51" y="416"/>
                    <a:pt x="53" y="416"/>
                    <a:pt x="54" y="416"/>
                  </a:cubicBezTo>
                  <a:cubicBezTo>
                    <a:pt x="56" y="416"/>
                    <a:pt x="57" y="416"/>
                    <a:pt x="56" y="416"/>
                  </a:cubicBezTo>
                  <a:cubicBezTo>
                    <a:pt x="56" y="417"/>
                    <a:pt x="56" y="417"/>
                    <a:pt x="56" y="419"/>
                  </a:cubicBezTo>
                  <a:cubicBezTo>
                    <a:pt x="57" y="421"/>
                    <a:pt x="57" y="417"/>
                    <a:pt x="59" y="419"/>
                  </a:cubicBezTo>
                  <a:cubicBezTo>
                    <a:pt x="59" y="421"/>
                    <a:pt x="60" y="419"/>
                    <a:pt x="60" y="421"/>
                  </a:cubicBezTo>
                  <a:cubicBezTo>
                    <a:pt x="62" y="422"/>
                    <a:pt x="62" y="421"/>
                    <a:pt x="62" y="422"/>
                  </a:cubicBezTo>
                  <a:cubicBezTo>
                    <a:pt x="63" y="424"/>
                    <a:pt x="63" y="421"/>
                    <a:pt x="63" y="421"/>
                  </a:cubicBezTo>
                  <a:cubicBezTo>
                    <a:pt x="62" y="419"/>
                    <a:pt x="63" y="419"/>
                    <a:pt x="60" y="417"/>
                  </a:cubicBezTo>
                  <a:cubicBezTo>
                    <a:pt x="57" y="416"/>
                    <a:pt x="62" y="417"/>
                    <a:pt x="60" y="416"/>
                  </a:cubicBezTo>
                  <a:cubicBezTo>
                    <a:pt x="60" y="416"/>
                    <a:pt x="60" y="416"/>
                    <a:pt x="59" y="416"/>
                  </a:cubicBezTo>
                  <a:cubicBezTo>
                    <a:pt x="57" y="414"/>
                    <a:pt x="57" y="414"/>
                    <a:pt x="59" y="414"/>
                  </a:cubicBezTo>
                  <a:cubicBezTo>
                    <a:pt x="60" y="414"/>
                    <a:pt x="60" y="413"/>
                    <a:pt x="60" y="413"/>
                  </a:cubicBezTo>
                  <a:cubicBezTo>
                    <a:pt x="59" y="411"/>
                    <a:pt x="56" y="413"/>
                    <a:pt x="54" y="413"/>
                  </a:cubicBezTo>
                  <a:cubicBezTo>
                    <a:pt x="53" y="413"/>
                    <a:pt x="51" y="413"/>
                    <a:pt x="48" y="414"/>
                  </a:cubicBezTo>
                  <a:cubicBezTo>
                    <a:pt x="46" y="414"/>
                    <a:pt x="48" y="414"/>
                    <a:pt x="49" y="416"/>
                  </a:cubicBezTo>
                  <a:cubicBezTo>
                    <a:pt x="51" y="417"/>
                    <a:pt x="46" y="416"/>
                    <a:pt x="51" y="417"/>
                  </a:cubicBezTo>
                  <a:close/>
                  <a:moveTo>
                    <a:pt x="51" y="413"/>
                  </a:moveTo>
                  <a:cubicBezTo>
                    <a:pt x="54" y="411"/>
                    <a:pt x="53" y="413"/>
                    <a:pt x="51" y="411"/>
                  </a:cubicBezTo>
                  <a:cubicBezTo>
                    <a:pt x="48" y="411"/>
                    <a:pt x="48" y="411"/>
                    <a:pt x="46" y="413"/>
                  </a:cubicBezTo>
                  <a:cubicBezTo>
                    <a:pt x="45" y="413"/>
                    <a:pt x="46" y="413"/>
                    <a:pt x="48" y="413"/>
                  </a:cubicBezTo>
                  <a:cubicBezTo>
                    <a:pt x="48" y="413"/>
                    <a:pt x="48" y="413"/>
                    <a:pt x="51" y="413"/>
                  </a:cubicBezTo>
                  <a:close/>
                  <a:moveTo>
                    <a:pt x="43" y="413"/>
                  </a:moveTo>
                  <a:cubicBezTo>
                    <a:pt x="43" y="413"/>
                    <a:pt x="42" y="413"/>
                    <a:pt x="43" y="413"/>
                  </a:cubicBezTo>
                  <a:cubicBezTo>
                    <a:pt x="46" y="413"/>
                    <a:pt x="45" y="411"/>
                    <a:pt x="43" y="411"/>
                  </a:cubicBezTo>
                  <a:cubicBezTo>
                    <a:pt x="42" y="411"/>
                    <a:pt x="42" y="413"/>
                    <a:pt x="40" y="413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4"/>
                    <a:pt x="40" y="414"/>
                    <a:pt x="42" y="414"/>
                  </a:cubicBezTo>
                  <a:cubicBezTo>
                    <a:pt x="43" y="414"/>
                    <a:pt x="42" y="416"/>
                    <a:pt x="43" y="416"/>
                  </a:cubicBezTo>
                  <a:cubicBezTo>
                    <a:pt x="45" y="414"/>
                    <a:pt x="45" y="413"/>
                    <a:pt x="43" y="413"/>
                  </a:cubicBezTo>
                  <a:close/>
                  <a:moveTo>
                    <a:pt x="39" y="411"/>
                  </a:moveTo>
                  <a:cubicBezTo>
                    <a:pt x="39" y="411"/>
                    <a:pt x="37" y="410"/>
                    <a:pt x="36" y="411"/>
                  </a:cubicBezTo>
                  <a:cubicBezTo>
                    <a:pt x="36" y="411"/>
                    <a:pt x="36" y="413"/>
                    <a:pt x="37" y="411"/>
                  </a:cubicBezTo>
                  <a:cubicBezTo>
                    <a:pt x="39" y="411"/>
                    <a:pt x="37" y="413"/>
                    <a:pt x="39" y="411"/>
                  </a:cubicBezTo>
                  <a:cubicBezTo>
                    <a:pt x="40" y="411"/>
                    <a:pt x="39" y="411"/>
                    <a:pt x="39" y="411"/>
                  </a:cubicBezTo>
                  <a:close/>
                  <a:moveTo>
                    <a:pt x="65" y="424"/>
                  </a:moveTo>
                  <a:cubicBezTo>
                    <a:pt x="63" y="422"/>
                    <a:pt x="66" y="422"/>
                    <a:pt x="66" y="422"/>
                  </a:cubicBezTo>
                  <a:cubicBezTo>
                    <a:pt x="68" y="424"/>
                    <a:pt x="65" y="424"/>
                    <a:pt x="65" y="424"/>
                  </a:cubicBezTo>
                  <a:close/>
                  <a:moveTo>
                    <a:pt x="68" y="421"/>
                  </a:moveTo>
                  <a:cubicBezTo>
                    <a:pt x="68" y="421"/>
                    <a:pt x="68" y="419"/>
                    <a:pt x="68" y="421"/>
                  </a:cubicBezTo>
                  <a:cubicBezTo>
                    <a:pt x="68" y="422"/>
                    <a:pt x="66" y="421"/>
                    <a:pt x="66" y="421"/>
                  </a:cubicBezTo>
                  <a:cubicBezTo>
                    <a:pt x="66" y="422"/>
                    <a:pt x="66" y="422"/>
                    <a:pt x="68" y="422"/>
                  </a:cubicBezTo>
                  <a:cubicBezTo>
                    <a:pt x="69" y="422"/>
                    <a:pt x="69" y="422"/>
                    <a:pt x="68" y="421"/>
                  </a:cubicBezTo>
                  <a:close/>
                  <a:moveTo>
                    <a:pt x="33" y="403"/>
                  </a:moveTo>
                  <a:cubicBezTo>
                    <a:pt x="33" y="402"/>
                    <a:pt x="34" y="402"/>
                    <a:pt x="34" y="402"/>
                  </a:cubicBezTo>
                  <a:cubicBezTo>
                    <a:pt x="33" y="400"/>
                    <a:pt x="34" y="399"/>
                    <a:pt x="33" y="399"/>
                  </a:cubicBezTo>
                  <a:cubicBezTo>
                    <a:pt x="31" y="399"/>
                    <a:pt x="31" y="399"/>
                    <a:pt x="31" y="399"/>
                  </a:cubicBezTo>
                  <a:cubicBezTo>
                    <a:pt x="31" y="400"/>
                    <a:pt x="29" y="399"/>
                    <a:pt x="29" y="399"/>
                  </a:cubicBezTo>
                  <a:cubicBezTo>
                    <a:pt x="28" y="400"/>
                    <a:pt x="29" y="400"/>
                    <a:pt x="29" y="402"/>
                  </a:cubicBezTo>
                  <a:cubicBezTo>
                    <a:pt x="31" y="402"/>
                    <a:pt x="33" y="402"/>
                    <a:pt x="31" y="403"/>
                  </a:cubicBezTo>
                  <a:cubicBezTo>
                    <a:pt x="31" y="405"/>
                    <a:pt x="33" y="405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lose/>
                  <a:moveTo>
                    <a:pt x="22" y="377"/>
                  </a:moveTo>
                  <a:cubicBezTo>
                    <a:pt x="22" y="375"/>
                    <a:pt x="23" y="374"/>
                    <a:pt x="23" y="374"/>
                  </a:cubicBezTo>
                  <a:cubicBezTo>
                    <a:pt x="25" y="374"/>
                    <a:pt x="23" y="377"/>
                    <a:pt x="22" y="377"/>
                  </a:cubicBezTo>
                  <a:close/>
                  <a:moveTo>
                    <a:pt x="28" y="400"/>
                  </a:moveTo>
                  <a:cubicBezTo>
                    <a:pt x="28" y="402"/>
                    <a:pt x="28" y="402"/>
                    <a:pt x="28" y="400"/>
                  </a:cubicBezTo>
                  <a:cubicBezTo>
                    <a:pt x="28" y="399"/>
                    <a:pt x="31" y="399"/>
                    <a:pt x="29" y="397"/>
                  </a:cubicBezTo>
                  <a:cubicBezTo>
                    <a:pt x="29" y="397"/>
                    <a:pt x="28" y="397"/>
                    <a:pt x="28" y="396"/>
                  </a:cubicBezTo>
                  <a:cubicBezTo>
                    <a:pt x="28" y="396"/>
                    <a:pt x="26" y="394"/>
                    <a:pt x="25" y="396"/>
                  </a:cubicBezTo>
                  <a:cubicBezTo>
                    <a:pt x="25" y="396"/>
                    <a:pt x="25" y="394"/>
                    <a:pt x="25" y="396"/>
                  </a:cubicBezTo>
                  <a:cubicBezTo>
                    <a:pt x="23" y="396"/>
                    <a:pt x="25" y="394"/>
                    <a:pt x="23" y="393"/>
                  </a:cubicBezTo>
                  <a:cubicBezTo>
                    <a:pt x="22" y="393"/>
                    <a:pt x="23" y="394"/>
                    <a:pt x="20" y="394"/>
                  </a:cubicBezTo>
                  <a:cubicBezTo>
                    <a:pt x="19" y="393"/>
                    <a:pt x="22" y="396"/>
                    <a:pt x="20" y="396"/>
                  </a:cubicBezTo>
                  <a:cubicBezTo>
                    <a:pt x="19" y="396"/>
                    <a:pt x="19" y="394"/>
                    <a:pt x="19" y="396"/>
                  </a:cubicBezTo>
                  <a:cubicBezTo>
                    <a:pt x="17" y="397"/>
                    <a:pt x="19" y="396"/>
                    <a:pt x="19" y="397"/>
                  </a:cubicBezTo>
                  <a:cubicBezTo>
                    <a:pt x="19" y="399"/>
                    <a:pt x="20" y="396"/>
                    <a:pt x="20" y="397"/>
                  </a:cubicBezTo>
                  <a:cubicBezTo>
                    <a:pt x="22" y="399"/>
                    <a:pt x="20" y="400"/>
                    <a:pt x="22" y="400"/>
                  </a:cubicBezTo>
                  <a:cubicBezTo>
                    <a:pt x="23" y="402"/>
                    <a:pt x="22" y="397"/>
                    <a:pt x="23" y="399"/>
                  </a:cubicBezTo>
                  <a:cubicBezTo>
                    <a:pt x="23" y="400"/>
                    <a:pt x="25" y="397"/>
                    <a:pt x="25" y="399"/>
                  </a:cubicBezTo>
                  <a:cubicBezTo>
                    <a:pt x="25" y="402"/>
                    <a:pt x="22" y="402"/>
                    <a:pt x="23" y="402"/>
                  </a:cubicBezTo>
                  <a:cubicBezTo>
                    <a:pt x="25" y="402"/>
                    <a:pt x="25" y="400"/>
                    <a:pt x="26" y="402"/>
                  </a:cubicBezTo>
                  <a:cubicBezTo>
                    <a:pt x="26" y="402"/>
                    <a:pt x="26" y="400"/>
                    <a:pt x="28" y="400"/>
                  </a:cubicBezTo>
                  <a:close/>
                  <a:moveTo>
                    <a:pt x="29" y="403"/>
                  </a:moveTo>
                  <a:cubicBezTo>
                    <a:pt x="29" y="402"/>
                    <a:pt x="29" y="400"/>
                    <a:pt x="28" y="402"/>
                  </a:cubicBezTo>
                  <a:cubicBezTo>
                    <a:pt x="28" y="403"/>
                    <a:pt x="26" y="402"/>
                    <a:pt x="28" y="403"/>
                  </a:cubicBezTo>
                  <a:cubicBezTo>
                    <a:pt x="28" y="403"/>
                    <a:pt x="28" y="403"/>
                    <a:pt x="29" y="403"/>
                  </a:cubicBezTo>
                  <a:close/>
                  <a:moveTo>
                    <a:pt x="14" y="391"/>
                  </a:moveTo>
                  <a:cubicBezTo>
                    <a:pt x="16" y="391"/>
                    <a:pt x="14" y="393"/>
                    <a:pt x="13" y="393"/>
                  </a:cubicBezTo>
                  <a:cubicBezTo>
                    <a:pt x="13" y="391"/>
                    <a:pt x="14" y="391"/>
                    <a:pt x="14" y="391"/>
                  </a:cubicBezTo>
                  <a:close/>
                  <a:moveTo>
                    <a:pt x="17" y="383"/>
                  </a:moveTo>
                  <a:cubicBezTo>
                    <a:pt x="17" y="382"/>
                    <a:pt x="17" y="382"/>
                    <a:pt x="17" y="382"/>
                  </a:cubicBezTo>
                  <a:cubicBezTo>
                    <a:pt x="17" y="380"/>
                    <a:pt x="17" y="382"/>
                    <a:pt x="16" y="382"/>
                  </a:cubicBezTo>
                  <a:cubicBezTo>
                    <a:pt x="14" y="383"/>
                    <a:pt x="16" y="383"/>
                    <a:pt x="16" y="385"/>
                  </a:cubicBezTo>
                  <a:cubicBezTo>
                    <a:pt x="16" y="385"/>
                    <a:pt x="17" y="385"/>
                    <a:pt x="17" y="383"/>
                  </a:cubicBezTo>
                  <a:close/>
                  <a:moveTo>
                    <a:pt x="16" y="391"/>
                  </a:moveTo>
                  <a:cubicBezTo>
                    <a:pt x="17" y="391"/>
                    <a:pt x="17" y="389"/>
                    <a:pt x="19" y="391"/>
                  </a:cubicBezTo>
                  <a:cubicBezTo>
                    <a:pt x="19" y="391"/>
                    <a:pt x="17" y="391"/>
                    <a:pt x="19" y="393"/>
                  </a:cubicBezTo>
                  <a:cubicBezTo>
                    <a:pt x="19" y="393"/>
                    <a:pt x="19" y="391"/>
                    <a:pt x="20" y="393"/>
                  </a:cubicBezTo>
                  <a:cubicBezTo>
                    <a:pt x="22" y="393"/>
                    <a:pt x="22" y="393"/>
                    <a:pt x="22" y="391"/>
                  </a:cubicBezTo>
                  <a:cubicBezTo>
                    <a:pt x="20" y="391"/>
                    <a:pt x="20" y="389"/>
                    <a:pt x="19" y="389"/>
                  </a:cubicBezTo>
                  <a:cubicBezTo>
                    <a:pt x="19" y="389"/>
                    <a:pt x="19" y="388"/>
                    <a:pt x="17" y="389"/>
                  </a:cubicBezTo>
                  <a:cubicBezTo>
                    <a:pt x="17" y="389"/>
                    <a:pt x="17" y="388"/>
                    <a:pt x="16" y="388"/>
                  </a:cubicBezTo>
                  <a:cubicBezTo>
                    <a:pt x="14" y="388"/>
                    <a:pt x="13" y="388"/>
                    <a:pt x="11" y="386"/>
                  </a:cubicBezTo>
                  <a:cubicBezTo>
                    <a:pt x="10" y="385"/>
                    <a:pt x="8" y="385"/>
                    <a:pt x="10" y="386"/>
                  </a:cubicBezTo>
                  <a:cubicBezTo>
                    <a:pt x="11" y="386"/>
                    <a:pt x="10" y="386"/>
                    <a:pt x="11" y="388"/>
                  </a:cubicBezTo>
                  <a:cubicBezTo>
                    <a:pt x="13" y="388"/>
                    <a:pt x="11" y="389"/>
                    <a:pt x="14" y="389"/>
                  </a:cubicBezTo>
                  <a:cubicBezTo>
                    <a:pt x="14" y="389"/>
                    <a:pt x="16" y="389"/>
                    <a:pt x="16" y="391"/>
                  </a:cubicBezTo>
                  <a:close/>
                  <a:moveTo>
                    <a:pt x="14" y="371"/>
                  </a:moveTo>
                  <a:cubicBezTo>
                    <a:pt x="14" y="369"/>
                    <a:pt x="14" y="371"/>
                    <a:pt x="14" y="372"/>
                  </a:cubicBezTo>
                  <a:cubicBezTo>
                    <a:pt x="13" y="372"/>
                    <a:pt x="14" y="374"/>
                    <a:pt x="16" y="374"/>
                  </a:cubicBezTo>
                  <a:cubicBezTo>
                    <a:pt x="16" y="372"/>
                    <a:pt x="16" y="371"/>
                    <a:pt x="14" y="371"/>
                  </a:cubicBezTo>
                  <a:close/>
                  <a:moveTo>
                    <a:pt x="8" y="375"/>
                  </a:moveTo>
                  <a:cubicBezTo>
                    <a:pt x="8" y="374"/>
                    <a:pt x="10" y="374"/>
                    <a:pt x="10" y="372"/>
                  </a:cubicBezTo>
                  <a:cubicBezTo>
                    <a:pt x="8" y="371"/>
                    <a:pt x="8" y="371"/>
                    <a:pt x="8" y="372"/>
                  </a:cubicBezTo>
                  <a:cubicBezTo>
                    <a:pt x="8" y="374"/>
                    <a:pt x="8" y="374"/>
                    <a:pt x="8" y="372"/>
                  </a:cubicBezTo>
                  <a:cubicBezTo>
                    <a:pt x="6" y="372"/>
                    <a:pt x="6" y="374"/>
                    <a:pt x="6" y="374"/>
                  </a:cubicBezTo>
                  <a:cubicBezTo>
                    <a:pt x="8" y="375"/>
                    <a:pt x="6" y="375"/>
                    <a:pt x="6" y="377"/>
                  </a:cubicBezTo>
                  <a:cubicBezTo>
                    <a:pt x="6" y="377"/>
                    <a:pt x="8" y="377"/>
                    <a:pt x="8" y="375"/>
                  </a:cubicBezTo>
                  <a:close/>
                  <a:moveTo>
                    <a:pt x="13" y="374"/>
                  </a:moveTo>
                  <a:cubicBezTo>
                    <a:pt x="11" y="372"/>
                    <a:pt x="11" y="372"/>
                    <a:pt x="11" y="372"/>
                  </a:cubicBezTo>
                  <a:cubicBezTo>
                    <a:pt x="13" y="374"/>
                    <a:pt x="11" y="374"/>
                    <a:pt x="13" y="375"/>
                  </a:cubicBezTo>
                  <a:cubicBezTo>
                    <a:pt x="14" y="375"/>
                    <a:pt x="14" y="374"/>
                    <a:pt x="13" y="374"/>
                  </a:cubicBezTo>
                  <a:close/>
                  <a:moveTo>
                    <a:pt x="16" y="377"/>
                  </a:moveTo>
                  <a:cubicBezTo>
                    <a:pt x="17" y="380"/>
                    <a:pt x="17" y="378"/>
                    <a:pt x="17" y="377"/>
                  </a:cubicBezTo>
                  <a:cubicBezTo>
                    <a:pt x="16" y="375"/>
                    <a:pt x="14" y="374"/>
                    <a:pt x="14" y="375"/>
                  </a:cubicBezTo>
                  <a:cubicBezTo>
                    <a:pt x="14" y="377"/>
                    <a:pt x="14" y="375"/>
                    <a:pt x="16" y="377"/>
                  </a:cubicBezTo>
                  <a:close/>
                  <a:moveTo>
                    <a:pt x="16" y="380"/>
                  </a:moveTo>
                  <a:cubicBezTo>
                    <a:pt x="16" y="380"/>
                    <a:pt x="16" y="378"/>
                    <a:pt x="14" y="377"/>
                  </a:cubicBezTo>
                  <a:cubicBezTo>
                    <a:pt x="13" y="377"/>
                    <a:pt x="11" y="377"/>
                    <a:pt x="13" y="377"/>
                  </a:cubicBezTo>
                  <a:cubicBezTo>
                    <a:pt x="13" y="378"/>
                    <a:pt x="13" y="377"/>
                    <a:pt x="13" y="378"/>
                  </a:cubicBezTo>
                  <a:cubicBezTo>
                    <a:pt x="14" y="378"/>
                    <a:pt x="13" y="378"/>
                    <a:pt x="14" y="380"/>
                  </a:cubicBezTo>
                  <a:cubicBezTo>
                    <a:pt x="14" y="382"/>
                    <a:pt x="14" y="380"/>
                    <a:pt x="16" y="380"/>
                  </a:cubicBezTo>
                  <a:close/>
                  <a:moveTo>
                    <a:pt x="10" y="375"/>
                  </a:moveTo>
                  <a:cubicBezTo>
                    <a:pt x="11" y="374"/>
                    <a:pt x="10" y="374"/>
                    <a:pt x="10" y="375"/>
                  </a:cubicBezTo>
                  <a:cubicBezTo>
                    <a:pt x="8" y="377"/>
                    <a:pt x="8" y="378"/>
                    <a:pt x="8" y="377"/>
                  </a:cubicBezTo>
                  <a:cubicBezTo>
                    <a:pt x="10" y="377"/>
                    <a:pt x="10" y="377"/>
                    <a:pt x="10" y="375"/>
                  </a:cubicBezTo>
                  <a:close/>
                  <a:moveTo>
                    <a:pt x="10" y="380"/>
                  </a:moveTo>
                  <a:cubicBezTo>
                    <a:pt x="10" y="380"/>
                    <a:pt x="11" y="378"/>
                    <a:pt x="10" y="378"/>
                  </a:cubicBezTo>
                  <a:cubicBezTo>
                    <a:pt x="8" y="378"/>
                    <a:pt x="8" y="378"/>
                    <a:pt x="8" y="378"/>
                  </a:cubicBezTo>
                  <a:cubicBezTo>
                    <a:pt x="8" y="378"/>
                    <a:pt x="8" y="378"/>
                    <a:pt x="10" y="380"/>
                  </a:cubicBezTo>
                  <a:close/>
                  <a:moveTo>
                    <a:pt x="6" y="369"/>
                  </a:moveTo>
                  <a:cubicBezTo>
                    <a:pt x="6" y="368"/>
                    <a:pt x="6" y="368"/>
                    <a:pt x="6" y="368"/>
                  </a:cubicBezTo>
                  <a:cubicBezTo>
                    <a:pt x="5" y="366"/>
                    <a:pt x="5" y="368"/>
                    <a:pt x="5" y="369"/>
                  </a:cubicBezTo>
                  <a:cubicBezTo>
                    <a:pt x="5" y="371"/>
                    <a:pt x="3" y="372"/>
                    <a:pt x="5" y="371"/>
                  </a:cubicBezTo>
                  <a:cubicBezTo>
                    <a:pt x="6" y="371"/>
                    <a:pt x="5" y="369"/>
                    <a:pt x="6" y="369"/>
                  </a:cubicBezTo>
                  <a:close/>
                  <a:moveTo>
                    <a:pt x="14" y="369"/>
                  </a:moveTo>
                  <a:cubicBezTo>
                    <a:pt x="13" y="369"/>
                    <a:pt x="13" y="368"/>
                    <a:pt x="13" y="368"/>
                  </a:cubicBezTo>
                  <a:cubicBezTo>
                    <a:pt x="14" y="368"/>
                    <a:pt x="14" y="369"/>
                    <a:pt x="14" y="369"/>
                  </a:cubicBezTo>
                  <a:close/>
                  <a:moveTo>
                    <a:pt x="14" y="368"/>
                  </a:moveTo>
                  <a:cubicBezTo>
                    <a:pt x="14" y="366"/>
                    <a:pt x="16" y="366"/>
                    <a:pt x="16" y="368"/>
                  </a:cubicBezTo>
                  <a:cubicBezTo>
                    <a:pt x="16" y="368"/>
                    <a:pt x="14" y="369"/>
                    <a:pt x="14" y="368"/>
                  </a:cubicBezTo>
                  <a:close/>
                  <a:moveTo>
                    <a:pt x="10" y="368"/>
                  </a:moveTo>
                  <a:cubicBezTo>
                    <a:pt x="10" y="369"/>
                    <a:pt x="11" y="369"/>
                    <a:pt x="11" y="368"/>
                  </a:cubicBezTo>
                  <a:cubicBezTo>
                    <a:pt x="10" y="368"/>
                    <a:pt x="11" y="366"/>
                    <a:pt x="10" y="366"/>
                  </a:cubicBezTo>
                  <a:cubicBezTo>
                    <a:pt x="8" y="366"/>
                    <a:pt x="8" y="368"/>
                    <a:pt x="8" y="368"/>
                  </a:cubicBezTo>
                  <a:cubicBezTo>
                    <a:pt x="6" y="369"/>
                    <a:pt x="6" y="369"/>
                    <a:pt x="8" y="369"/>
                  </a:cubicBezTo>
                  <a:cubicBezTo>
                    <a:pt x="10" y="369"/>
                    <a:pt x="10" y="368"/>
                    <a:pt x="10" y="368"/>
                  </a:cubicBezTo>
                  <a:close/>
                  <a:moveTo>
                    <a:pt x="13" y="366"/>
                  </a:moveTo>
                  <a:cubicBezTo>
                    <a:pt x="13" y="363"/>
                    <a:pt x="13" y="363"/>
                    <a:pt x="13" y="363"/>
                  </a:cubicBezTo>
                  <a:cubicBezTo>
                    <a:pt x="13" y="363"/>
                    <a:pt x="14" y="366"/>
                    <a:pt x="13" y="366"/>
                  </a:cubicBezTo>
                  <a:close/>
                  <a:moveTo>
                    <a:pt x="11" y="349"/>
                  </a:moveTo>
                  <a:cubicBezTo>
                    <a:pt x="13" y="349"/>
                    <a:pt x="11" y="347"/>
                    <a:pt x="11" y="347"/>
                  </a:cubicBezTo>
                  <a:cubicBezTo>
                    <a:pt x="11" y="349"/>
                    <a:pt x="10" y="347"/>
                    <a:pt x="11" y="347"/>
                  </a:cubicBezTo>
                  <a:cubicBezTo>
                    <a:pt x="11" y="346"/>
                    <a:pt x="11" y="344"/>
                    <a:pt x="11" y="341"/>
                  </a:cubicBezTo>
                  <a:cubicBezTo>
                    <a:pt x="11" y="338"/>
                    <a:pt x="11" y="336"/>
                    <a:pt x="11" y="336"/>
                  </a:cubicBezTo>
                  <a:cubicBezTo>
                    <a:pt x="10" y="336"/>
                    <a:pt x="10" y="336"/>
                    <a:pt x="8" y="336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8" y="340"/>
                    <a:pt x="6" y="340"/>
                    <a:pt x="8" y="340"/>
                  </a:cubicBezTo>
                  <a:cubicBezTo>
                    <a:pt x="8" y="341"/>
                    <a:pt x="8" y="343"/>
                    <a:pt x="8" y="344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5" y="344"/>
                    <a:pt x="5" y="343"/>
                    <a:pt x="5" y="343"/>
                  </a:cubicBezTo>
                  <a:cubicBezTo>
                    <a:pt x="3" y="344"/>
                    <a:pt x="3" y="344"/>
                    <a:pt x="5" y="346"/>
                  </a:cubicBezTo>
                  <a:cubicBezTo>
                    <a:pt x="5" y="347"/>
                    <a:pt x="5" y="349"/>
                    <a:pt x="6" y="351"/>
                  </a:cubicBezTo>
                  <a:cubicBezTo>
                    <a:pt x="8" y="352"/>
                    <a:pt x="8" y="349"/>
                    <a:pt x="6" y="347"/>
                  </a:cubicBezTo>
                  <a:cubicBezTo>
                    <a:pt x="6" y="346"/>
                    <a:pt x="6" y="346"/>
                    <a:pt x="8" y="347"/>
                  </a:cubicBezTo>
                  <a:cubicBezTo>
                    <a:pt x="10" y="347"/>
                    <a:pt x="8" y="347"/>
                    <a:pt x="8" y="349"/>
                  </a:cubicBezTo>
                  <a:cubicBezTo>
                    <a:pt x="8" y="351"/>
                    <a:pt x="8" y="349"/>
                    <a:pt x="8" y="351"/>
                  </a:cubicBezTo>
                  <a:cubicBezTo>
                    <a:pt x="8" y="352"/>
                    <a:pt x="8" y="352"/>
                    <a:pt x="10" y="352"/>
                  </a:cubicBezTo>
                  <a:cubicBezTo>
                    <a:pt x="13" y="352"/>
                    <a:pt x="11" y="349"/>
                    <a:pt x="11" y="349"/>
                  </a:cubicBezTo>
                  <a:close/>
                  <a:moveTo>
                    <a:pt x="5" y="360"/>
                  </a:moveTo>
                  <a:cubicBezTo>
                    <a:pt x="6" y="358"/>
                    <a:pt x="6" y="358"/>
                    <a:pt x="5" y="358"/>
                  </a:cubicBezTo>
                  <a:cubicBezTo>
                    <a:pt x="2" y="357"/>
                    <a:pt x="5" y="358"/>
                    <a:pt x="3" y="360"/>
                  </a:cubicBezTo>
                  <a:cubicBezTo>
                    <a:pt x="3" y="360"/>
                    <a:pt x="2" y="361"/>
                    <a:pt x="3" y="361"/>
                  </a:cubicBezTo>
                  <a:cubicBezTo>
                    <a:pt x="5" y="361"/>
                    <a:pt x="5" y="360"/>
                    <a:pt x="5" y="360"/>
                  </a:cubicBezTo>
                  <a:close/>
                  <a:moveTo>
                    <a:pt x="13" y="361"/>
                  </a:moveTo>
                  <a:cubicBezTo>
                    <a:pt x="14" y="361"/>
                    <a:pt x="14" y="361"/>
                    <a:pt x="13" y="360"/>
                  </a:cubicBezTo>
                  <a:cubicBezTo>
                    <a:pt x="13" y="358"/>
                    <a:pt x="13" y="358"/>
                    <a:pt x="11" y="357"/>
                  </a:cubicBezTo>
                  <a:cubicBezTo>
                    <a:pt x="11" y="357"/>
                    <a:pt x="10" y="357"/>
                    <a:pt x="11" y="358"/>
                  </a:cubicBezTo>
                  <a:cubicBezTo>
                    <a:pt x="13" y="360"/>
                    <a:pt x="10" y="358"/>
                    <a:pt x="11" y="361"/>
                  </a:cubicBezTo>
                  <a:cubicBezTo>
                    <a:pt x="13" y="361"/>
                    <a:pt x="13" y="361"/>
                    <a:pt x="13" y="361"/>
                  </a:cubicBezTo>
                  <a:close/>
                  <a:moveTo>
                    <a:pt x="3" y="349"/>
                  </a:moveTo>
                  <a:cubicBezTo>
                    <a:pt x="5" y="349"/>
                    <a:pt x="3" y="351"/>
                    <a:pt x="5" y="351"/>
                  </a:cubicBezTo>
                  <a:cubicBezTo>
                    <a:pt x="5" y="351"/>
                    <a:pt x="5" y="351"/>
                    <a:pt x="5" y="349"/>
                  </a:cubicBezTo>
                  <a:cubicBezTo>
                    <a:pt x="5" y="347"/>
                    <a:pt x="5" y="347"/>
                    <a:pt x="3" y="347"/>
                  </a:cubicBezTo>
                  <a:cubicBezTo>
                    <a:pt x="2" y="347"/>
                    <a:pt x="2" y="347"/>
                    <a:pt x="2" y="351"/>
                  </a:cubicBezTo>
                  <a:cubicBezTo>
                    <a:pt x="2" y="351"/>
                    <a:pt x="3" y="351"/>
                    <a:pt x="3" y="349"/>
                  </a:cubicBezTo>
                  <a:close/>
                  <a:moveTo>
                    <a:pt x="5" y="357"/>
                  </a:moveTo>
                  <a:cubicBezTo>
                    <a:pt x="5" y="357"/>
                    <a:pt x="5" y="358"/>
                    <a:pt x="6" y="357"/>
                  </a:cubicBezTo>
                  <a:cubicBezTo>
                    <a:pt x="6" y="355"/>
                    <a:pt x="6" y="357"/>
                    <a:pt x="8" y="357"/>
                  </a:cubicBezTo>
                  <a:cubicBezTo>
                    <a:pt x="8" y="355"/>
                    <a:pt x="6" y="355"/>
                    <a:pt x="8" y="355"/>
                  </a:cubicBezTo>
                  <a:cubicBezTo>
                    <a:pt x="10" y="354"/>
                    <a:pt x="8" y="354"/>
                    <a:pt x="8" y="354"/>
                  </a:cubicBezTo>
                  <a:cubicBezTo>
                    <a:pt x="6" y="355"/>
                    <a:pt x="8" y="352"/>
                    <a:pt x="6" y="354"/>
                  </a:cubicBezTo>
                  <a:cubicBezTo>
                    <a:pt x="6" y="354"/>
                    <a:pt x="5" y="352"/>
                    <a:pt x="3" y="352"/>
                  </a:cubicBezTo>
                  <a:cubicBezTo>
                    <a:pt x="2" y="352"/>
                    <a:pt x="6" y="354"/>
                    <a:pt x="5" y="354"/>
                  </a:cubicBezTo>
                  <a:cubicBezTo>
                    <a:pt x="5" y="355"/>
                    <a:pt x="3" y="352"/>
                    <a:pt x="3" y="355"/>
                  </a:cubicBezTo>
                  <a:cubicBezTo>
                    <a:pt x="3" y="357"/>
                    <a:pt x="5" y="355"/>
                    <a:pt x="5" y="357"/>
                  </a:cubicBezTo>
                  <a:close/>
                  <a:moveTo>
                    <a:pt x="11" y="364"/>
                  </a:moveTo>
                  <a:cubicBezTo>
                    <a:pt x="11" y="364"/>
                    <a:pt x="13" y="363"/>
                    <a:pt x="11" y="363"/>
                  </a:cubicBezTo>
                  <a:cubicBezTo>
                    <a:pt x="11" y="361"/>
                    <a:pt x="10" y="360"/>
                    <a:pt x="10" y="361"/>
                  </a:cubicBezTo>
                  <a:cubicBezTo>
                    <a:pt x="10" y="363"/>
                    <a:pt x="11" y="363"/>
                    <a:pt x="10" y="363"/>
                  </a:cubicBezTo>
                  <a:cubicBezTo>
                    <a:pt x="6" y="363"/>
                    <a:pt x="6" y="363"/>
                    <a:pt x="8" y="363"/>
                  </a:cubicBezTo>
                  <a:cubicBezTo>
                    <a:pt x="10" y="364"/>
                    <a:pt x="8" y="364"/>
                    <a:pt x="10" y="364"/>
                  </a:cubicBezTo>
                  <a:cubicBezTo>
                    <a:pt x="10" y="366"/>
                    <a:pt x="11" y="363"/>
                    <a:pt x="11" y="364"/>
                  </a:cubicBezTo>
                  <a:close/>
                  <a:moveTo>
                    <a:pt x="10" y="363"/>
                  </a:moveTo>
                  <a:cubicBezTo>
                    <a:pt x="8" y="361"/>
                    <a:pt x="6" y="361"/>
                    <a:pt x="8" y="360"/>
                  </a:cubicBezTo>
                  <a:cubicBezTo>
                    <a:pt x="10" y="363"/>
                    <a:pt x="10" y="363"/>
                    <a:pt x="10" y="363"/>
                  </a:cubicBezTo>
                  <a:close/>
                  <a:moveTo>
                    <a:pt x="11" y="366"/>
                  </a:moveTo>
                  <a:cubicBezTo>
                    <a:pt x="10" y="366"/>
                    <a:pt x="11" y="364"/>
                    <a:pt x="11" y="364"/>
                  </a:cubicBezTo>
                  <a:cubicBezTo>
                    <a:pt x="11" y="366"/>
                    <a:pt x="13" y="368"/>
                    <a:pt x="11" y="366"/>
                  </a:cubicBezTo>
                  <a:close/>
                  <a:moveTo>
                    <a:pt x="8" y="341"/>
                  </a:moveTo>
                  <a:cubicBezTo>
                    <a:pt x="8" y="341"/>
                    <a:pt x="5" y="340"/>
                    <a:pt x="5" y="341"/>
                  </a:cubicBezTo>
                  <a:cubicBezTo>
                    <a:pt x="5" y="343"/>
                    <a:pt x="6" y="341"/>
                    <a:pt x="6" y="343"/>
                  </a:cubicBezTo>
                  <a:cubicBezTo>
                    <a:pt x="8" y="343"/>
                    <a:pt x="8" y="343"/>
                    <a:pt x="8" y="341"/>
                  </a:cubicBezTo>
                  <a:close/>
                  <a:moveTo>
                    <a:pt x="11" y="335"/>
                  </a:moveTo>
                  <a:cubicBezTo>
                    <a:pt x="11" y="335"/>
                    <a:pt x="11" y="336"/>
                    <a:pt x="11" y="335"/>
                  </a:cubicBezTo>
                  <a:cubicBezTo>
                    <a:pt x="10" y="333"/>
                    <a:pt x="11" y="333"/>
                    <a:pt x="11" y="332"/>
                  </a:cubicBezTo>
                  <a:cubicBezTo>
                    <a:pt x="10" y="330"/>
                    <a:pt x="10" y="329"/>
                    <a:pt x="10" y="330"/>
                  </a:cubicBezTo>
                  <a:cubicBezTo>
                    <a:pt x="8" y="332"/>
                    <a:pt x="10" y="332"/>
                    <a:pt x="10" y="333"/>
                  </a:cubicBezTo>
                  <a:cubicBezTo>
                    <a:pt x="10" y="335"/>
                    <a:pt x="8" y="332"/>
                    <a:pt x="6" y="333"/>
                  </a:cubicBezTo>
                  <a:cubicBezTo>
                    <a:pt x="6" y="335"/>
                    <a:pt x="8" y="335"/>
                    <a:pt x="10" y="336"/>
                  </a:cubicBezTo>
                  <a:cubicBezTo>
                    <a:pt x="11" y="336"/>
                    <a:pt x="11" y="336"/>
                    <a:pt x="11" y="335"/>
                  </a:cubicBezTo>
                  <a:close/>
                  <a:moveTo>
                    <a:pt x="16" y="327"/>
                  </a:moveTo>
                  <a:cubicBezTo>
                    <a:pt x="16" y="329"/>
                    <a:pt x="16" y="327"/>
                    <a:pt x="17" y="327"/>
                  </a:cubicBezTo>
                  <a:cubicBezTo>
                    <a:pt x="17" y="327"/>
                    <a:pt x="16" y="327"/>
                    <a:pt x="14" y="326"/>
                  </a:cubicBezTo>
                  <a:cubicBezTo>
                    <a:pt x="14" y="326"/>
                    <a:pt x="11" y="326"/>
                    <a:pt x="11" y="327"/>
                  </a:cubicBezTo>
                  <a:cubicBezTo>
                    <a:pt x="11" y="329"/>
                    <a:pt x="14" y="327"/>
                    <a:pt x="16" y="327"/>
                  </a:cubicBezTo>
                  <a:close/>
                  <a:moveTo>
                    <a:pt x="8" y="333"/>
                  </a:moveTo>
                  <a:cubicBezTo>
                    <a:pt x="8" y="332"/>
                    <a:pt x="8" y="332"/>
                    <a:pt x="8" y="330"/>
                  </a:cubicBezTo>
                  <a:cubicBezTo>
                    <a:pt x="8" y="330"/>
                    <a:pt x="6" y="330"/>
                    <a:pt x="6" y="329"/>
                  </a:cubicBezTo>
                  <a:cubicBezTo>
                    <a:pt x="5" y="329"/>
                    <a:pt x="5" y="332"/>
                    <a:pt x="6" y="333"/>
                  </a:cubicBezTo>
                  <a:cubicBezTo>
                    <a:pt x="8" y="333"/>
                    <a:pt x="8" y="333"/>
                    <a:pt x="8" y="333"/>
                  </a:cubicBezTo>
                  <a:close/>
                  <a:moveTo>
                    <a:pt x="3" y="343"/>
                  </a:moveTo>
                  <a:cubicBezTo>
                    <a:pt x="3" y="341"/>
                    <a:pt x="5" y="343"/>
                    <a:pt x="3" y="341"/>
                  </a:cubicBezTo>
                  <a:cubicBezTo>
                    <a:pt x="3" y="340"/>
                    <a:pt x="3" y="341"/>
                    <a:pt x="3" y="341"/>
                  </a:cubicBezTo>
                  <a:cubicBezTo>
                    <a:pt x="2" y="341"/>
                    <a:pt x="2" y="343"/>
                    <a:pt x="2" y="343"/>
                  </a:cubicBezTo>
                  <a:cubicBezTo>
                    <a:pt x="3" y="344"/>
                    <a:pt x="3" y="344"/>
                    <a:pt x="3" y="343"/>
                  </a:cubicBezTo>
                  <a:close/>
                  <a:moveTo>
                    <a:pt x="8" y="326"/>
                  </a:moveTo>
                  <a:cubicBezTo>
                    <a:pt x="8" y="326"/>
                    <a:pt x="8" y="327"/>
                    <a:pt x="6" y="327"/>
                  </a:cubicBezTo>
                  <a:cubicBezTo>
                    <a:pt x="5" y="327"/>
                    <a:pt x="5" y="329"/>
                    <a:pt x="6" y="329"/>
                  </a:cubicBezTo>
                  <a:cubicBezTo>
                    <a:pt x="8" y="329"/>
                    <a:pt x="6" y="329"/>
                    <a:pt x="8" y="329"/>
                  </a:cubicBezTo>
                  <a:cubicBezTo>
                    <a:pt x="8" y="329"/>
                    <a:pt x="10" y="326"/>
                    <a:pt x="8" y="326"/>
                  </a:cubicBezTo>
                  <a:close/>
                  <a:moveTo>
                    <a:pt x="6" y="335"/>
                  </a:moveTo>
                  <a:cubicBezTo>
                    <a:pt x="6" y="333"/>
                    <a:pt x="5" y="332"/>
                    <a:pt x="5" y="330"/>
                  </a:cubicBezTo>
                  <a:cubicBezTo>
                    <a:pt x="3" y="329"/>
                    <a:pt x="3" y="329"/>
                    <a:pt x="3" y="329"/>
                  </a:cubicBezTo>
                  <a:cubicBezTo>
                    <a:pt x="2" y="330"/>
                    <a:pt x="3" y="330"/>
                    <a:pt x="3" y="332"/>
                  </a:cubicBezTo>
                  <a:cubicBezTo>
                    <a:pt x="2" y="332"/>
                    <a:pt x="2" y="333"/>
                    <a:pt x="3" y="333"/>
                  </a:cubicBezTo>
                  <a:cubicBezTo>
                    <a:pt x="5" y="332"/>
                    <a:pt x="5" y="333"/>
                    <a:pt x="5" y="335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3" y="336"/>
                  </a:moveTo>
                  <a:cubicBezTo>
                    <a:pt x="5" y="335"/>
                    <a:pt x="3" y="333"/>
                    <a:pt x="3" y="333"/>
                  </a:cubicBezTo>
                  <a:cubicBezTo>
                    <a:pt x="2" y="335"/>
                    <a:pt x="2" y="333"/>
                    <a:pt x="2" y="335"/>
                  </a:cubicBezTo>
                  <a:cubicBezTo>
                    <a:pt x="2" y="336"/>
                    <a:pt x="2" y="336"/>
                    <a:pt x="3" y="336"/>
                  </a:cubicBezTo>
                  <a:close/>
                  <a:moveTo>
                    <a:pt x="3" y="340"/>
                  </a:moveTo>
                  <a:cubicBezTo>
                    <a:pt x="5" y="340"/>
                    <a:pt x="5" y="341"/>
                    <a:pt x="5" y="340"/>
                  </a:cubicBezTo>
                  <a:cubicBezTo>
                    <a:pt x="5" y="340"/>
                    <a:pt x="5" y="338"/>
                    <a:pt x="3" y="338"/>
                  </a:cubicBezTo>
                  <a:cubicBezTo>
                    <a:pt x="3" y="338"/>
                    <a:pt x="0" y="338"/>
                    <a:pt x="2" y="340"/>
                  </a:cubicBezTo>
                  <a:cubicBezTo>
                    <a:pt x="3" y="340"/>
                    <a:pt x="3" y="340"/>
                    <a:pt x="3" y="340"/>
                  </a:cubicBezTo>
                  <a:close/>
                  <a:moveTo>
                    <a:pt x="5" y="326"/>
                  </a:moveTo>
                  <a:cubicBezTo>
                    <a:pt x="5" y="326"/>
                    <a:pt x="6" y="324"/>
                    <a:pt x="6" y="326"/>
                  </a:cubicBezTo>
                  <a:cubicBezTo>
                    <a:pt x="6" y="326"/>
                    <a:pt x="5" y="327"/>
                    <a:pt x="5" y="326"/>
                  </a:cubicBezTo>
                  <a:close/>
                  <a:moveTo>
                    <a:pt x="13" y="318"/>
                  </a:moveTo>
                  <a:cubicBezTo>
                    <a:pt x="13" y="316"/>
                    <a:pt x="16" y="316"/>
                    <a:pt x="14" y="318"/>
                  </a:cubicBezTo>
                  <a:cubicBezTo>
                    <a:pt x="13" y="318"/>
                    <a:pt x="13" y="318"/>
                    <a:pt x="13" y="318"/>
                  </a:cubicBezTo>
                  <a:close/>
                  <a:moveTo>
                    <a:pt x="3" y="336"/>
                  </a:moveTo>
                  <a:cubicBezTo>
                    <a:pt x="5" y="336"/>
                    <a:pt x="5" y="336"/>
                    <a:pt x="3" y="336"/>
                  </a:cubicBezTo>
                  <a:cubicBezTo>
                    <a:pt x="2" y="336"/>
                    <a:pt x="2" y="336"/>
                    <a:pt x="2" y="338"/>
                  </a:cubicBezTo>
                  <a:cubicBezTo>
                    <a:pt x="2" y="338"/>
                    <a:pt x="2" y="338"/>
                    <a:pt x="3" y="336"/>
                  </a:cubicBezTo>
                  <a:close/>
                  <a:moveTo>
                    <a:pt x="6" y="340"/>
                  </a:moveTo>
                  <a:cubicBezTo>
                    <a:pt x="6" y="340"/>
                    <a:pt x="6" y="338"/>
                    <a:pt x="5" y="338"/>
                  </a:cubicBezTo>
                  <a:cubicBezTo>
                    <a:pt x="5" y="338"/>
                    <a:pt x="5" y="338"/>
                    <a:pt x="5" y="340"/>
                  </a:cubicBezTo>
                  <a:cubicBezTo>
                    <a:pt x="5" y="340"/>
                    <a:pt x="5" y="340"/>
                    <a:pt x="6" y="340"/>
                  </a:cubicBezTo>
                  <a:close/>
                  <a:moveTo>
                    <a:pt x="14" y="333"/>
                  </a:moveTo>
                  <a:cubicBezTo>
                    <a:pt x="14" y="333"/>
                    <a:pt x="13" y="332"/>
                    <a:pt x="11" y="332"/>
                  </a:cubicBezTo>
                  <a:cubicBezTo>
                    <a:pt x="11" y="330"/>
                    <a:pt x="11" y="329"/>
                    <a:pt x="11" y="330"/>
                  </a:cubicBezTo>
                  <a:cubicBezTo>
                    <a:pt x="11" y="333"/>
                    <a:pt x="11" y="332"/>
                    <a:pt x="11" y="333"/>
                  </a:cubicBezTo>
                  <a:cubicBezTo>
                    <a:pt x="13" y="333"/>
                    <a:pt x="14" y="333"/>
                    <a:pt x="14" y="333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5" name="Freeform 233"/>
            <p:cNvSpPr>
              <a:spLocks noEditPoints="1"/>
            </p:cNvSpPr>
            <p:nvPr/>
          </p:nvSpPr>
          <p:spPr bwMode="auto">
            <a:xfrm>
              <a:off x="1566" y="3490"/>
              <a:ext cx="310" cy="724"/>
            </a:xfrm>
            <a:custGeom>
              <a:avLst/>
              <a:gdLst/>
              <a:ahLst/>
              <a:cxnLst>
                <a:cxn ang="0">
                  <a:pos x="124" y="104"/>
                </a:cxn>
                <a:cxn ang="0">
                  <a:pos x="130" y="140"/>
                </a:cxn>
                <a:cxn ang="0">
                  <a:pos x="131" y="166"/>
                </a:cxn>
                <a:cxn ang="0">
                  <a:pos x="93" y="180"/>
                </a:cxn>
                <a:cxn ang="0">
                  <a:pos x="92" y="199"/>
                </a:cxn>
                <a:cxn ang="0">
                  <a:pos x="69" y="202"/>
                </a:cxn>
                <a:cxn ang="0">
                  <a:pos x="81" y="222"/>
                </a:cxn>
                <a:cxn ang="0">
                  <a:pos x="73" y="227"/>
                </a:cxn>
                <a:cxn ang="0">
                  <a:pos x="58" y="250"/>
                </a:cxn>
                <a:cxn ang="0">
                  <a:pos x="64" y="275"/>
                </a:cxn>
                <a:cxn ang="0">
                  <a:pos x="49" y="298"/>
                </a:cxn>
                <a:cxn ang="0">
                  <a:pos x="43" y="335"/>
                </a:cxn>
                <a:cxn ang="0">
                  <a:pos x="13" y="328"/>
                </a:cxn>
                <a:cxn ang="0">
                  <a:pos x="2" y="306"/>
                </a:cxn>
                <a:cxn ang="0">
                  <a:pos x="11" y="281"/>
                </a:cxn>
                <a:cxn ang="0">
                  <a:pos x="16" y="261"/>
                </a:cxn>
                <a:cxn ang="0">
                  <a:pos x="17" y="247"/>
                </a:cxn>
                <a:cxn ang="0">
                  <a:pos x="16" y="228"/>
                </a:cxn>
                <a:cxn ang="0">
                  <a:pos x="16" y="206"/>
                </a:cxn>
                <a:cxn ang="0">
                  <a:pos x="22" y="179"/>
                </a:cxn>
                <a:cxn ang="0">
                  <a:pos x="26" y="151"/>
                </a:cxn>
                <a:cxn ang="0">
                  <a:pos x="31" y="119"/>
                </a:cxn>
                <a:cxn ang="0">
                  <a:pos x="28" y="91"/>
                </a:cxn>
                <a:cxn ang="0">
                  <a:pos x="34" y="67"/>
                </a:cxn>
                <a:cxn ang="0">
                  <a:pos x="42" y="33"/>
                </a:cxn>
                <a:cxn ang="0">
                  <a:pos x="52" y="11"/>
                </a:cxn>
                <a:cxn ang="0">
                  <a:pos x="66" y="5"/>
                </a:cxn>
                <a:cxn ang="0">
                  <a:pos x="86" y="3"/>
                </a:cxn>
                <a:cxn ang="0">
                  <a:pos x="101" y="20"/>
                </a:cxn>
                <a:cxn ang="0">
                  <a:pos x="128" y="39"/>
                </a:cxn>
                <a:cxn ang="0">
                  <a:pos x="121" y="56"/>
                </a:cxn>
                <a:cxn ang="0">
                  <a:pos x="145" y="57"/>
                </a:cxn>
                <a:cxn ang="0">
                  <a:pos x="159" y="42"/>
                </a:cxn>
                <a:cxn ang="0">
                  <a:pos x="133" y="82"/>
                </a:cxn>
                <a:cxn ang="0">
                  <a:pos x="45" y="366"/>
                </a:cxn>
                <a:cxn ang="0">
                  <a:pos x="64" y="366"/>
                </a:cxn>
                <a:cxn ang="0">
                  <a:pos x="66" y="363"/>
                </a:cxn>
                <a:cxn ang="0">
                  <a:pos x="46" y="349"/>
                </a:cxn>
                <a:cxn ang="0">
                  <a:pos x="43" y="345"/>
                </a:cxn>
                <a:cxn ang="0">
                  <a:pos x="42" y="366"/>
                </a:cxn>
                <a:cxn ang="0">
                  <a:pos x="78" y="365"/>
                </a:cxn>
                <a:cxn ang="0">
                  <a:pos x="72" y="366"/>
                </a:cxn>
                <a:cxn ang="0">
                  <a:pos x="49" y="370"/>
                </a:cxn>
                <a:cxn ang="0">
                  <a:pos x="51" y="368"/>
                </a:cxn>
                <a:cxn ang="0">
                  <a:pos x="45" y="371"/>
                </a:cxn>
                <a:cxn ang="0">
                  <a:pos x="55" y="371"/>
                </a:cxn>
                <a:cxn ang="0">
                  <a:pos x="58" y="370"/>
                </a:cxn>
              </a:cxnLst>
              <a:rect l="0" t="0" r="r" b="b"/>
              <a:pathLst>
                <a:path w="160" h="373">
                  <a:moveTo>
                    <a:pt x="128" y="87"/>
                  </a:moveTo>
                  <a:cubicBezTo>
                    <a:pt x="125" y="91"/>
                    <a:pt x="128" y="93"/>
                    <a:pt x="125" y="98"/>
                  </a:cubicBezTo>
                  <a:cubicBezTo>
                    <a:pt x="122" y="102"/>
                    <a:pt x="127" y="102"/>
                    <a:pt x="124" y="104"/>
                  </a:cubicBezTo>
                  <a:cubicBezTo>
                    <a:pt x="122" y="107"/>
                    <a:pt x="127" y="116"/>
                    <a:pt x="124" y="118"/>
                  </a:cubicBezTo>
                  <a:cubicBezTo>
                    <a:pt x="121" y="119"/>
                    <a:pt x="121" y="126"/>
                    <a:pt x="122" y="129"/>
                  </a:cubicBezTo>
                  <a:cubicBezTo>
                    <a:pt x="118" y="135"/>
                    <a:pt x="127" y="135"/>
                    <a:pt x="130" y="140"/>
                  </a:cubicBezTo>
                  <a:cubicBezTo>
                    <a:pt x="134" y="146"/>
                    <a:pt x="128" y="144"/>
                    <a:pt x="130" y="149"/>
                  </a:cubicBezTo>
                  <a:cubicBezTo>
                    <a:pt x="133" y="155"/>
                    <a:pt x="136" y="149"/>
                    <a:pt x="136" y="155"/>
                  </a:cubicBezTo>
                  <a:cubicBezTo>
                    <a:pt x="136" y="160"/>
                    <a:pt x="134" y="163"/>
                    <a:pt x="131" y="166"/>
                  </a:cubicBezTo>
                  <a:cubicBezTo>
                    <a:pt x="128" y="171"/>
                    <a:pt x="131" y="171"/>
                    <a:pt x="127" y="174"/>
                  </a:cubicBezTo>
                  <a:cubicBezTo>
                    <a:pt x="121" y="177"/>
                    <a:pt x="110" y="180"/>
                    <a:pt x="102" y="182"/>
                  </a:cubicBezTo>
                  <a:cubicBezTo>
                    <a:pt x="95" y="182"/>
                    <a:pt x="96" y="183"/>
                    <a:pt x="93" y="180"/>
                  </a:cubicBezTo>
                  <a:cubicBezTo>
                    <a:pt x="89" y="179"/>
                    <a:pt x="90" y="183"/>
                    <a:pt x="92" y="185"/>
                  </a:cubicBezTo>
                  <a:cubicBezTo>
                    <a:pt x="95" y="186"/>
                    <a:pt x="93" y="189"/>
                    <a:pt x="92" y="192"/>
                  </a:cubicBezTo>
                  <a:cubicBezTo>
                    <a:pt x="90" y="194"/>
                    <a:pt x="89" y="197"/>
                    <a:pt x="92" y="199"/>
                  </a:cubicBezTo>
                  <a:cubicBezTo>
                    <a:pt x="93" y="200"/>
                    <a:pt x="93" y="202"/>
                    <a:pt x="87" y="205"/>
                  </a:cubicBezTo>
                  <a:cubicBezTo>
                    <a:pt x="83" y="206"/>
                    <a:pt x="86" y="205"/>
                    <a:pt x="81" y="205"/>
                  </a:cubicBezTo>
                  <a:cubicBezTo>
                    <a:pt x="77" y="206"/>
                    <a:pt x="73" y="200"/>
                    <a:pt x="69" y="202"/>
                  </a:cubicBezTo>
                  <a:cubicBezTo>
                    <a:pt x="66" y="203"/>
                    <a:pt x="70" y="208"/>
                    <a:pt x="69" y="213"/>
                  </a:cubicBezTo>
                  <a:cubicBezTo>
                    <a:pt x="69" y="219"/>
                    <a:pt x="72" y="219"/>
                    <a:pt x="78" y="216"/>
                  </a:cubicBezTo>
                  <a:cubicBezTo>
                    <a:pt x="81" y="216"/>
                    <a:pt x="81" y="220"/>
                    <a:pt x="81" y="222"/>
                  </a:cubicBezTo>
                  <a:cubicBezTo>
                    <a:pt x="80" y="227"/>
                    <a:pt x="77" y="227"/>
                    <a:pt x="75" y="224"/>
                  </a:cubicBezTo>
                  <a:cubicBezTo>
                    <a:pt x="73" y="220"/>
                    <a:pt x="67" y="222"/>
                    <a:pt x="70" y="225"/>
                  </a:cubicBezTo>
                  <a:cubicBezTo>
                    <a:pt x="73" y="227"/>
                    <a:pt x="77" y="225"/>
                    <a:pt x="73" y="227"/>
                  </a:cubicBezTo>
                  <a:cubicBezTo>
                    <a:pt x="67" y="228"/>
                    <a:pt x="66" y="234"/>
                    <a:pt x="67" y="237"/>
                  </a:cubicBezTo>
                  <a:cubicBezTo>
                    <a:pt x="70" y="245"/>
                    <a:pt x="63" y="244"/>
                    <a:pt x="64" y="247"/>
                  </a:cubicBezTo>
                  <a:cubicBezTo>
                    <a:pt x="67" y="250"/>
                    <a:pt x="60" y="248"/>
                    <a:pt x="58" y="250"/>
                  </a:cubicBezTo>
                  <a:cubicBezTo>
                    <a:pt x="57" y="253"/>
                    <a:pt x="55" y="248"/>
                    <a:pt x="52" y="256"/>
                  </a:cubicBezTo>
                  <a:cubicBezTo>
                    <a:pt x="48" y="262"/>
                    <a:pt x="48" y="262"/>
                    <a:pt x="52" y="269"/>
                  </a:cubicBezTo>
                  <a:cubicBezTo>
                    <a:pt x="58" y="276"/>
                    <a:pt x="63" y="270"/>
                    <a:pt x="64" y="275"/>
                  </a:cubicBezTo>
                  <a:cubicBezTo>
                    <a:pt x="64" y="281"/>
                    <a:pt x="61" y="279"/>
                    <a:pt x="63" y="281"/>
                  </a:cubicBezTo>
                  <a:cubicBezTo>
                    <a:pt x="64" y="284"/>
                    <a:pt x="60" y="284"/>
                    <a:pt x="60" y="287"/>
                  </a:cubicBezTo>
                  <a:cubicBezTo>
                    <a:pt x="60" y="289"/>
                    <a:pt x="51" y="290"/>
                    <a:pt x="49" y="298"/>
                  </a:cubicBezTo>
                  <a:cubicBezTo>
                    <a:pt x="48" y="304"/>
                    <a:pt x="49" y="307"/>
                    <a:pt x="43" y="309"/>
                  </a:cubicBezTo>
                  <a:cubicBezTo>
                    <a:pt x="35" y="312"/>
                    <a:pt x="37" y="318"/>
                    <a:pt x="37" y="323"/>
                  </a:cubicBezTo>
                  <a:cubicBezTo>
                    <a:pt x="38" y="331"/>
                    <a:pt x="45" y="335"/>
                    <a:pt x="43" y="335"/>
                  </a:cubicBezTo>
                  <a:cubicBezTo>
                    <a:pt x="42" y="332"/>
                    <a:pt x="34" y="334"/>
                    <a:pt x="29" y="331"/>
                  </a:cubicBezTo>
                  <a:cubicBezTo>
                    <a:pt x="29" y="331"/>
                    <a:pt x="22" y="331"/>
                    <a:pt x="17" y="331"/>
                  </a:cubicBezTo>
                  <a:cubicBezTo>
                    <a:pt x="13" y="331"/>
                    <a:pt x="16" y="329"/>
                    <a:pt x="13" y="328"/>
                  </a:cubicBezTo>
                  <a:cubicBezTo>
                    <a:pt x="10" y="326"/>
                    <a:pt x="13" y="314"/>
                    <a:pt x="10" y="314"/>
                  </a:cubicBezTo>
                  <a:cubicBezTo>
                    <a:pt x="7" y="314"/>
                    <a:pt x="5" y="318"/>
                    <a:pt x="5" y="314"/>
                  </a:cubicBezTo>
                  <a:cubicBezTo>
                    <a:pt x="3" y="307"/>
                    <a:pt x="0" y="310"/>
                    <a:pt x="2" y="306"/>
                  </a:cubicBezTo>
                  <a:cubicBezTo>
                    <a:pt x="3" y="303"/>
                    <a:pt x="0" y="298"/>
                    <a:pt x="3" y="300"/>
                  </a:cubicBezTo>
                  <a:cubicBezTo>
                    <a:pt x="7" y="300"/>
                    <a:pt x="8" y="290"/>
                    <a:pt x="11" y="289"/>
                  </a:cubicBezTo>
                  <a:cubicBezTo>
                    <a:pt x="14" y="286"/>
                    <a:pt x="8" y="284"/>
                    <a:pt x="11" y="281"/>
                  </a:cubicBezTo>
                  <a:cubicBezTo>
                    <a:pt x="13" y="279"/>
                    <a:pt x="10" y="279"/>
                    <a:pt x="14" y="275"/>
                  </a:cubicBezTo>
                  <a:cubicBezTo>
                    <a:pt x="19" y="272"/>
                    <a:pt x="11" y="272"/>
                    <a:pt x="16" y="269"/>
                  </a:cubicBezTo>
                  <a:cubicBezTo>
                    <a:pt x="19" y="267"/>
                    <a:pt x="14" y="262"/>
                    <a:pt x="16" y="261"/>
                  </a:cubicBezTo>
                  <a:cubicBezTo>
                    <a:pt x="19" y="259"/>
                    <a:pt x="13" y="256"/>
                    <a:pt x="17" y="255"/>
                  </a:cubicBezTo>
                  <a:cubicBezTo>
                    <a:pt x="20" y="253"/>
                    <a:pt x="20" y="248"/>
                    <a:pt x="16" y="248"/>
                  </a:cubicBezTo>
                  <a:cubicBezTo>
                    <a:pt x="13" y="247"/>
                    <a:pt x="13" y="245"/>
                    <a:pt x="17" y="247"/>
                  </a:cubicBezTo>
                  <a:cubicBezTo>
                    <a:pt x="22" y="247"/>
                    <a:pt x="23" y="241"/>
                    <a:pt x="17" y="242"/>
                  </a:cubicBezTo>
                  <a:cubicBezTo>
                    <a:pt x="13" y="244"/>
                    <a:pt x="19" y="237"/>
                    <a:pt x="17" y="236"/>
                  </a:cubicBezTo>
                  <a:cubicBezTo>
                    <a:pt x="14" y="234"/>
                    <a:pt x="17" y="230"/>
                    <a:pt x="16" y="228"/>
                  </a:cubicBezTo>
                  <a:cubicBezTo>
                    <a:pt x="16" y="227"/>
                    <a:pt x="13" y="227"/>
                    <a:pt x="13" y="220"/>
                  </a:cubicBezTo>
                  <a:cubicBezTo>
                    <a:pt x="14" y="214"/>
                    <a:pt x="16" y="219"/>
                    <a:pt x="16" y="216"/>
                  </a:cubicBezTo>
                  <a:cubicBezTo>
                    <a:pt x="17" y="214"/>
                    <a:pt x="14" y="213"/>
                    <a:pt x="16" y="206"/>
                  </a:cubicBezTo>
                  <a:cubicBezTo>
                    <a:pt x="16" y="200"/>
                    <a:pt x="13" y="202"/>
                    <a:pt x="16" y="199"/>
                  </a:cubicBezTo>
                  <a:cubicBezTo>
                    <a:pt x="19" y="196"/>
                    <a:pt x="14" y="191"/>
                    <a:pt x="17" y="188"/>
                  </a:cubicBezTo>
                  <a:cubicBezTo>
                    <a:pt x="20" y="186"/>
                    <a:pt x="16" y="183"/>
                    <a:pt x="22" y="179"/>
                  </a:cubicBezTo>
                  <a:cubicBezTo>
                    <a:pt x="25" y="177"/>
                    <a:pt x="20" y="169"/>
                    <a:pt x="20" y="166"/>
                  </a:cubicBezTo>
                  <a:cubicBezTo>
                    <a:pt x="22" y="163"/>
                    <a:pt x="20" y="158"/>
                    <a:pt x="22" y="155"/>
                  </a:cubicBezTo>
                  <a:cubicBezTo>
                    <a:pt x="22" y="152"/>
                    <a:pt x="23" y="155"/>
                    <a:pt x="26" y="151"/>
                  </a:cubicBezTo>
                  <a:cubicBezTo>
                    <a:pt x="28" y="147"/>
                    <a:pt x="26" y="146"/>
                    <a:pt x="28" y="136"/>
                  </a:cubicBezTo>
                  <a:cubicBezTo>
                    <a:pt x="28" y="129"/>
                    <a:pt x="32" y="132"/>
                    <a:pt x="31" y="127"/>
                  </a:cubicBezTo>
                  <a:cubicBezTo>
                    <a:pt x="31" y="123"/>
                    <a:pt x="34" y="119"/>
                    <a:pt x="31" y="119"/>
                  </a:cubicBezTo>
                  <a:cubicBezTo>
                    <a:pt x="28" y="119"/>
                    <a:pt x="31" y="118"/>
                    <a:pt x="29" y="113"/>
                  </a:cubicBezTo>
                  <a:cubicBezTo>
                    <a:pt x="28" y="109"/>
                    <a:pt x="28" y="106"/>
                    <a:pt x="26" y="102"/>
                  </a:cubicBezTo>
                  <a:cubicBezTo>
                    <a:pt x="25" y="101"/>
                    <a:pt x="26" y="96"/>
                    <a:pt x="28" y="91"/>
                  </a:cubicBezTo>
                  <a:cubicBezTo>
                    <a:pt x="29" y="87"/>
                    <a:pt x="29" y="90"/>
                    <a:pt x="31" y="88"/>
                  </a:cubicBezTo>
                  <a:cubicBezTo>
                    <a:pt x="32" y="85"/>
                    <a:pt x="28" y="79"/>
                    <a:pt x="31" y="76"/>
                  </a:cubicBezTo>
                  <a:cubicBezTo>
                    <a:pt x="32" y="74"/>
                    <a:pt x="32" y="68"/>
                    <a:pt x="34" y="67"/>
                  </a:cubicBezTo>
                  <a:cubicBezTo>
                    <a:pt x="37" y="65"/>
                    <a:pt x="35" y="67"/>
                    <a:pt x="38" y="59"/>
                  </a:cubicBezTo>
                  <a:cubicBezTo>
                    <a:pt x="40" y="51"/>
                    <a:pt x="46" y="59"/>
                    <a:pt x="43" y="51"/>
                  </a:cubicBezTo>
                  <a:cubicBezTo>
                    <a:pt x="40" y="46"/>
                    <a:pt x="43" y="34"/>
                    <a:pt x="42" y="33"/>
                  </a:cubicBezTo>
                  <a:cubicBezTo>
                    <a:pt x="40" y="28"/>
                    <a:pt x="48" y="25"/>
                    <a:pt x="49" y="25"/>
                  </a:cubicBezTo>
                  <a:cubicBezTo>
                    <a:pt x="52" y="23"/>
                    <a:pt x="52" y="19"/>
                    <a:pt x="52" y="15"/>
                  </a:cubicBezTo>
                  <a:cubicBezTo>
                    <a:pt x="54" y="14"/>
                    <a:pt x="54" y="12"/>
                    <a:pt x="52" y="11"/>
                  </a:cubicBezTo>
                  <a:cubicBezTo>
                    <a:pt x="55" y="9"/>
                    <a:pt x="55" y="6"/>
                    <a:pt x="57" y="5"/>
                  </a:cubicBezTo>
                  <a:cubicBezTo>
                    <a:pt x="60" y="3"/>
                    <a:pt x="58" y="1"/>
                    <a:pt x="60" y="0"/>
                  </a:cubicBezTo>
                  <a:cubicBezTo>
                    <a:pt x="61" y="0"/>
                    <a:pt x="61" y="5"/>
                    <a:pt x="66" y="5"/>
                  </a:cubicBezTo>
                  <a:cubicBezTo>
                    <a:pt x="70" y="3"/>
                    <a:pt x="73" y="3"/>
                    <a:pt x="75" y="11"/>
                  </a:cubicBezTo>
                  <a:cubicBezTo>
                    <a:pt x="77" y="5"/>
                    <a:pt x="78" y="3"/>
                    <a:pt x="80" y="3"/>
                  </a:cubicBezTo>
                  <a:cubicBezTo>
                    <a:pt x="83" y="3"/>
                    <a:pt x="84" y="3"/>
                    <a:pt x="86" y="3"/>
                  </a:cubicBezTo>
                  <a:cubicBezTo>
                    <a:pt x="87" y="3"/>
                    <a:pt x="87" y="5"/>
                    <a:pt x="89" y="6"/>
                  </a:cubicBezTo>
                  <a:cubicBezTo>
                    <a:pt x="90" y="8"/>
                    <a:pt x="90" y="6"/>
                    <a:pt x="92" y="11"/>
                  </a:cubicBezTo>
                  <a:cubicBezTo>
                    <a:pt x="95" y="17"/>
                    <a:pt x="99" y="17"/>
                    <a:pt x="101" y="20"/>
                  </a:cubicBezTo>
                  <a:cubicBezTo>
                    <a:pt x="102" y="23"/>
                    <a:pt x="107" y="22"/>
                    <a:pt x="112" y="26"/>
                  </a:cubicBezTo>
                  <a:cubicBezTo>
                    <a:pt x="118" y="31"/>
                    <a:pt x="121" y="33"/>
                    <a:pt x="124" y="33"/>
                  </a:cubicBezTo>
                  <a:cubicBezTo>
                    <a:pt x="125" y="33"/>
                    <a:pt x="130" y="37"/>
                    <a:pt x="128" y="39"/>
                  </a:cubicBezTo>
                  <a:cubicBezTo>
                    <a:pt x="125" y="43"/>
                    <a:pt x="128" y="43"/>
                    <a:pt x="125" y="45"/>
                  </a:cubicBezTo>
                  <a:cubicBezTo>
                    <a:pt x="122" y="46"/>
                    <a:pt x="125" y="48"/>
                    <a:pt x="124" y="51"/>
                  </a:cubicBezTo>
                  <a:cubicBezTo>
                    <a:pt x="122" y="54"/>
                    <a:pt x="119" y="54"/>
                    <a:pt x="121" y="56"/>
                  </a:cubicBezTo>
                  <a:cubicBezTo>
                    <a:pt x="121" y="59"/>
                    <a:pt x="121" y="57"/>
                    <a:pt x="125" y="57"/>
                  </a:cubicBezTo>
                  <a:cubicBezTo>
                    <a:pt x="131" y="57"/>
                    <a:pt x="134" y="62"/>
                    <a:pt x="139" y="59"/>
                  </a:cubicBezTo>
                  <a:cubicBezTo>
                    <a:pt x="142" y="54"/>
                    <a:pt x="144" y="62"/>
                    <a:pt x="145" y="57"/>
                  </a:cubicBezTo>
                  <a:cubicBezTo>
                    <a:pt x="145" y="53"/>
                    <a:pt x="150" y="53"/>
                    <a:pt x="151" y="48"/>
                  </a:cubicBezTo>
                  <a:cubicBezTo>
                    <a:pt x="151" y="43"/>
                    <a:pt x="153" y="45"/>
                    <a:pt x="151" y="39"/>
                  </a:cubicBezTo>
                  <a:cubicBezTo>
                    <a:pt x="154" y="40"/>
                    <a:pt x="156" y="34"/>
                    <a:pt x="159" y="42"/>
                  </a:cubicBezTo>
                  <a:cubicBezTo>
                    <a:pt x="160" y="48"/>
                    <a:pt x="160" y="54"/>
                    <a:pt x="156" y="57"/>
                  </a:cubicBezTo>
                  <a:cubicBezTo>
                    <a:pt x="151" y="60"/>
                    <a:pt x="145" y="64"/>
                    <a:pt x="140" y="71"/>
                  </a:cubicBezTo>
                  <a:cubicBezTo>
                    <a:pt x="134" y="79"/>
                    <a:pt x="134" y="82"/>
                    <a:pt x="133" y="82"/>
                  </a:cubicBezTo>
                  <a:cubicBezTo>
                    <a:pt x="130" y="84"/>
                    <a:pt x="130" y="85"/>
                    <a:pt x="128" y="87"/>
                  </a:cubicBezTo>
                  <a:close/>
                  <a:moveTo>
                    <a:pt x="42" y="366"/>
                  </a:moveTo>
                  <a:cubicBezTo>
                    <a:pt x="45" y="366"/>
                    <a:pt x="42" y="365"/>
                    <a:pt x="45" y="366"/>
                  </a:cubicBezTo>
                  <a:cubicBezTo>
                    <a:pt x="48" y="366"/>
                    <a:pt x="54" y="366"/>
                    <a:pt x="57" y="368"/>
                  </a:cubicBezTo>
                  <a:cubicBezTo>
                    <a:pt x="60" y="370"/>
                    <a:pt x="58" y="368"/>
                    <a:pt x="60" y="368"/>
                  </a:cubicBezTo>
                  <a:cubicBezTo>
                    <a:pt x="63" y="368"/>
                    <a:pt x="63" y="365"/>
                    <a:pt x="64" y="366"/>
                  </a:cubicBezTo>
                  <a:cubicBezTo>
                    <a:pt x="64" y="368"/>
                    <a:pt x="64" y="366"/>
                    <a:pt x="66" y="366"/>
                  </a:cubicBezTo>
                  <a:cubicBezTo>
                    <a:pt x="67" y="366"/>
                    <a:pt x="67" y="366"/>
                    <a:pt x="67" y="365"/>
                  </a:cubicBezTo>
                  <a:cubicBezTo>
                    <a:pt x="69" y="363"/>
                    <a:pt x="67" y="363"/>
                    <a:pt x="66" y="363"/>
                  </a:cubicBezTo>
                  <a:cubicBezTo>
                    <a:pt x="63" y="365"/>
                    <a:pt x="63" y="363"/>
                    <a:pt x="60" y="362"/>
                  </a:cubicBezTo>
                  <a:cubicBezTo>
                    <a:pt x="58" y="362"/>
                    <a:pt x="57" y="359"/>
                    <a:pt x="54" y="357"/>
                  </a:cubicBezTo>
                  <a:cubicBezTo>
                    <a:pt x="51" y="356"/>
                    <a:pt x="46" y="351"/>
                    <a:pt x="46" y="349"/>
                  </a:cubicBezTo>
                  <a:cubicBezTo>
                    <a:pt x="45" y="348"/>
                    <a:pt x="46" y="346"/>
                    <a:pt x="43" y="346"/>
                  </a:cubicBezTo>
                  <a:cubicBezTo>
                    <a:pt x="42" y="346"/>
                    <a:pt x="42" y="346"/>
                    <a:pt x="42" y="345"/>
                  </a:cubicBezTo>
                  <a:cubicBezTo>
                    <a:pt x="43" y="343"/>
                    <a:pt x="43" y="343"/>
                    <a:pt x="43" y="345"/>
                  </a:cubicBezTo>
                  <a:cubicBezTo>
                    <a:pt x="45" y="345"/>
                    <a:pt x="45" y="345"/>
                    <a:pt x="45" y="345"/>
                  </a:cubicBezTo>
                  <a:cubicBezTo>
                    <a:pt x="45" y="343"/>
                    <a:pt x="43" y="342"/>
                    <a:pt x="42" y="338"/>
                  </a:cubicBezTo>
                  <a:cubicBezTo>
                    <a:pt x="42" y="366"/>
                    <a:pt x="42" y="366"/>
                    <a:pt x="42" y="366"/>
                  </a:cubicBezTo>
                  <a:close/>
                  <a:moveTo>
                    <a:pt x="73" y="366"/>
                  </a:moveTo>
                  <a:cubicBezTo>
                    <a:pt x="75" y="365"/>
                    <a:pt x="75" y="366"/>
                    <a:pt x="77" y="366"/>
                  </a:cubicBezTo>
                  <a:cubicBezTo>
                    <a:pt x="78" y="365"/>
                    <a:pt x="77" y="366"/>
                    <a:pt x="78" y="365"/>
                  </a:cubicBezTo>
                  <a:cubicBezTo>
                    <a:pt x="80" y="365"/>
                    <a:pt x="80" y="363"/>
                    <a:pt x="78" y="365"/>
                  </a:cubicBezTo>
                  <a:cubicBezTo>
                    <a:pt x="77" y="365"/>
                    <a:pt x="77" y="363"/>
                    <a:pt x="73" y="365"/>
                  </a:cubicBezTo>
                  <a:cubicBezTo>
                    <a:pt x="73" y="365"/>
                    <a:pt x="70" y="365"/>
                    <a:pt x="72" y="366"/>
                  </a:cubicBezTo>
                  <a:cubicBezTo>
                    <a:pt x="73" y="366"/>
                    <a:pt x="73" y="366"/>
                    <a:pt x="73" y="366"/>
                  </a:cubicBezTo>
                  <a:close/>
                  <a:moveTo>
                    <a:pt x="48" y="371"/>
                  </a:moveTo>
                  <a:cubicBezTo>
                    <a:pt x="49" y="371"/>
                    <a:pt x="48" y="370"/>
                    <a:pt x="49" y="370"/>
                  </a:cubicBezTo>
                  <a:cubicBezTo>
                    <a:pt x="51" y="370"/>
                    <a:pt x="49" y="371"/>
                    <a:pt x="51" y="371"/>
                  </a:cubicBezTo>
                  <a:cubicBezTo>
                    <a:pt x="52" y="371"/>
                    <a:pt x="52" y="371"/>
                    <a:pt x="54" y="370"/>
                  </a:cubicBezTo>
                  <a:cubicBezTo>
                    <a:pt x="54" y="368"/>
                    <a:pt x="52" y="368"/>
                    <a:pt x="51" y="368"/>
                  </a:cubicBezTo>
                  <a:cubicBezTo>
                    <a:pt x="49" y="368"/>
                    <a:pt x="48" y="366"/>
                    <a:pt x="45" y="366"/>
                  </a:cubicBezTo>
                  <a:cubicBezTo>
                    <a:pt x="43" y="366"/>
                    <a:pt x="43" y="368"/>
                    <a:pt x="45" y="368"/>
                  </a:cubicBezTo>
                  <a:cubicBezTo>
                    <a:pt x="45" y="368"/>
                    <a:pt x="45" y="368"/>
                    <a:pt x="45" y="371"/>
                  </a:cubicBezTo>
                  <a:cubicBezTo>
                    <a:pt x="45" y="371"/>
                    <a:pt x="46" y="371"/>
                    <a:pt x="48" y="371"/>
                  </a:cubicBezTo>
                  <a:close/>
                  <a:moveTo>
                    <a:pt x="54" y="371"/>
                  </a:moveTo>
                  <a:cubicBezTo>
                    <a:pt x="54" y="371"/>
                    <a:pt x="55" y="370"/>
                    <a:pt x="55" y="371"/>
                  </a:cubicBezTo>
                  <a:cubicBezTo>
                    <a:pt x="55" y="373"/>
                    <a:pt x="54" y="373"/>
                    <a:pt x="54" y="371"/>
                  </a:cubicBezTo>
                  <a:close/>
                  <a:moveTo>
                    <a:pt x="57" y="371"/>
                  </a:moveTo>
                  <a:cubicBezTo>
                    <a:pt x="55" y="371"/>
                    <a:pt x="57" y="370"/>
                    <a:pt x="58" y="370"/>
                  </a:cubicBezTo>
                  <a:cubicBezTo>
                    <a:pt x="58" y="371"/>
                    <a:pt x="58" y="371"/>
                    <a:pt x="57" y="37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6" name="Freeform 234"/>
            <p:cNvSpPr>
              <a:spLocks/>
            </p:cNvSpPr>
            <p:nvPr/>
          </p:nvSpPr>
          <p:spPr bwMode="auto">
            <a:xfrm>
              <a:off x="1847" y="4352"/>
              <a:ext cx="17" cy="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2"/>
                </a:cxn>
                <a:cxn ang="0">
                  <a:pos x="1" y="4"/>
                </a:cxn>
              </a:cxnLst>
              <a:rect l="0" t="0" r="r" b="b"/>
              <a:pathLst>
                <a:path w="9" h="7">
                  <a:moveTo>
                    <a:pt x="1" y="4"/>
                  </a:moveTo>
                  <a:cubicBezTo>
                    <a:pt x="0" y="2"/>
                    <a:pt x="3" y="0"/>
                    <a:pt x="6" y="2"/>
                  </a:cubicBezTo>
                  <a:cubicBezTo>
                    <a:pt x="9" y="4"/>
                    <a:pt x="3" y="7"/>
                    <a:pt x="1" y="4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7" name="Freeform 239"/>
            <p:cNvSpPr>
              <a:spLocks noEditPoints="1"/>
            </p:cNvSpPr>
            <p:nvPr/>
          </p:nvSpPr>
          <p:spPr bwMode="auto">
            <a:xfrm>
              <a:off x="1484" y="2552"/>
              <a:ext cx="97" cy="122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8" name="Freeform 240"/>
            <p:cNvSpPr>
              <a:spLocks noEditPoints="1"/>
            </p:cNvSpPr>
            <p:nvPr/>
          </p:nvSpPr>
          <p:spPr bwMode="auto">
            <a:xfrm>
              <a:off x="1395" y="2625"/>
              <a:ext cx="167" cy="72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30" y="1"/>
                </a:cxn>
                <a:cxn ang="0">
                  <a:pos x="35" y="3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8" y="13"/>
                </a:cxn>
                <a:cxn ang="0">
                  <a:pos x="59" y="15"/>
                </a:cxn>
                <a:cxn ang="0">
                  <a:pos x="62" y="18"/>
                </a:cxn>
                <a:cxn ang="0">
                  <a:pos x="65" y="20"/>
                </a:cxn>
                <a:cxn ang="0">
                  <a:pos x="70" y="21"/>
                </a:cxn>
                <a:cxn ang="0">
                  <a:pos x="74" y="23"/>
                </a:cxn>
                <a:cxn ang="0">
                  <a:pos x="76" y="26"/>
                </a:cxn>
                <a:cxn ang="0">
                  <a:pos x="82" y="29"/>
                </a:cxn>
                <a:cxn ang="0">
                  <a:pos x="85" y="32"/>
                </a:cxn>
                <a:cxn ang="0">
                  <a:pos x="79" y="34"/>
                </a:cxn>
                <a:cxn ang="0">
                  <a:pos x="64" y="34"/>
                </a:cxn>
                <a:cxn ang="0">
                  <a:pos x="61" y="30"/>
                </a:cxn>
                <a:cxn ang="0">
                  <a:pos x="56" y="26"/>
                </a:cxn>
                <a:cxn ang="0">
                  <a:pos x="50" y="20"/>
                </a:cxn>
                <a:cxn ang="0">
                  <a:pos x="42" y="17"/>
                </a:cxn>
                <a:cxn ang="0">
                  <a:pos x="32" y="12"/>
                </a:cxn>
                <a:cxn ang="0">
                  <a:pos x="23" y="10"/>
                </a:cxn>
                <a:cxn ang="0">
                  <a:pos x="26" y="7"/>
                </a:cxn>
                <a:cxn ang="0">
                  <a:pos x="15" y="9"/>
                </a:cxn>
                <a:cxn ang="0">
                  <a:pos x="8" y="13"/>
                </a:cxn>
                <a:cxn ang="0">
                  <a:pos x="18" y="18"/>
                </a:cxn>
                <a:cxn ang="0">
                  <a:pos x="15" y="13"/>
                </a:cxn>
                <a:cxn ang="0">
                  <a:pos x="18" y="18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9"/>
                </a:cxn>
                <a:cxn ang="0">
                  <a:pos x="53" y="9"/>
                </a:cxn>
                <a:cxn ang="0">
                  <a:pos x="55" y="10"/>
                </a:cxn>
                <a:cxn ang="0">
                  <a:pos x="53" y="9"/>
                </a:cxn>
              </a:cxnLst>
              <a:rect l="0" t="0" r="r" b="b"/>
              <a:pathLst>
                <a:path w="86" h="37">
                  <a:moveTo>
                    <a:pt x="8" y="13"/>
                  </a:moveTo>
                  <a:cubicBezTo>
                    <a:pt x="4" y="13"/>
                    <a:pt x="3" y="17"/>
                    <a:pt x="3" y="15"/>
                  </a:cubicBezTo>
                  <a:cubicBezTo>
                    <a:pt x="3" y="13"/>
                    <a:pt x="0" y="15"/>
                    <a:pt x="0" y="13"/>
                  </a:cubicBezTo>
                  <a:cubicBezTo>
                    <a:pt x="0" y="12"/>
                    <a:pt x="4" y="13"/>
                    <a:pt x="4" y="10"/>
                  </a:cubicBezTo>
                  <a:cubicBezTo>
                    <a:pt x="3" y="9"/>
                    <a:pt x="8" y="4"/>
                    <a:pt x="17" y="3"/>
                  </a:cubicBezTo>
                  <a:cubicBezTo>
                    <a:pt x="21" y="3"/>
                    <a:pt x="20" y="0"/>
                    <a:pt x="24" y="1"/>
                  </a:cubicBezTo>
                  <a:cubicBezTo>
                    <a:pt x="30" y="3"/>
                    <a:pt x="29" y="0"/>
                    <a:pt x="30" y="1"/>
                  </a:cubicBezTo>
                  <a:cubicBezTo>
                    <a:pt x="32" y="3"/>
                    <a:pt x="33" y="0"/>
                    <a:pt x="35" y="3"/>
                  </a:cubicBezTo>
                  <a:cubicBezTo>
                    <a:pt x="36" y="4"/>
                    <a:pt x="39" y="1"/>
                    <a:pt x="42" y="6"/>
                  </a:cubicBezTo>
                  <a:cubicBezTo>
                    <a:pt x="45" y="10"/>
                    <a:pt x="45" y="6"/>
                    <a:pt x="50" y="10"/>
                  </a:cubicBezTo>
                  <a:cubicBezTo>
                    <a:pt x="56" y="13"/>
                    <a:pt x="58" y="12"/>
                    <a:pt x="58" y="13"/>
                  </a:cubicBezTo>
                  <a:cubicBezTo>
                    <a:pt x="56" y="15"/>
                    <a:pt x="59" y="17"/>
                    <a:pt x="59" y="15"/>
                  </a:cubicBezTo>
                  <a:cubicBezTo>
                    <a:pt x="58" y="13"/>
                    <a:pt x="61" y="15"/>
                    <a:pt x="62" y="18"/>
                  </a:cubicBezTo>
                  <a:cubicBezTo>
                    <a:pt x="65" y="20"/>
                    <a:pt x="65" y="18"/>
                    <a:pt x="65" y="20"/>
                  </a:cubicBezTo>
                  <a:cubicBezTo>
                    <a:pt x="67" y="23"/>
                    <a:pt x="68" y="20"/>
                    <a:pt x="70" y="21"/>
                  </a:cubicBezTo>
                  <a:cubicBezTo>
                    <a:pt x="71" y="23"/>
                    <a:pt x="73" y="20"/>
                    <a:pt x="74" y="23"/>
                  </a:cubicBezTo>
                  <a:cubicBezTo>
                    <a:pt x="74" y="26"/>
                    <a:pt x="70" y="24"/>
                    <a:pt x="76" y="26"/>
                  </a:cubicBezTo>
                  <a:cubicBezTo>
                    <a:pt x="80" y="26"/>
                    <a:pt x="80" y="27"/>
                    <a:pt x="82" y="29"/>
                  </a:cubicBezTo>
                  <a:cubicBezTo>
                    <a:pt x="83" y="30"/>
                    <a:pt x="86" y="29"/>
                    <a:pt x="85" y="32"/>
                  </a:cubicBezTo>
                  <a:cubicBezTo>
                    <a:pt x="83" y="34"/>
                    <a:pt x="83" y="30"/>
                    <a:pt x="79" y="34"/>
                  </a:cubicBezTo>
                  <a:cubicBezTo>
                    <a:pt x="73" y="37"/>
                    <a:pt x="76" y="32"/>
                    <a:pt x="64" y="34"/>
                  </a:cubicBezTo>
                  <a:cubicBezTo>
                    <a:pt x="51" y="35"/>
                    <a:pt x="58" y="34"/>
                    <a:pt x="61" y="30"/>
                  </a:cubicBezTo>
                  <a:cubicBezTo>
                    <a:pt x="64" y="27"/>
                    <a:pt x="61" y="26"/>
                    <a:pt x="56" y="26"/>
                  </a:cubicBezTo>
                  <a:cubicBezTo>
                    <a:pt x="51" y="26"/>
                    <a:pt x="51" y="23"/>
                    <a:pt x="50" y="20"/>
                  </a:cubicBezTo>
                  <a:cubicBezTo>
                    <a:pt x="48" y="15"/>
                    <a:pt x="47" y="18"/>
                    <a:pt x="42" y="17"/>
                  </a:cubicBezTo>
                  <a:cubicBezTo>
                    <a:pt x="36" y="15"/>
                    <a:pt x="38" y="12"/>
                    <a:pt x="32" y="12"/>
                  </a:cubicBezTo>
                  <a:cubicBezTo>
                    <a:pt x="26" y="12"/>
                    <a:pt x="26" y="12"/>
                    <a:pt x="23" y="10"/>
                  </a:cubicBezTo>
                  <a:cubicBezTo>
                    <a:pt x="21" y="9"/>
                    <a:pt x="27" y="7"/>
                    <a:pt x="26" y="7"/>
                  </a:cubicBezTo>
                  <a:cubicBezTo>
                    <a:pt x="24" y="6"/>
                    <a:pt x="18" y="4"/>
                    <a:pt x="15" y="9"/>
                  </a:cubicBezTo>
                  <a:cubicBezTo>
                    <a:pt x="11" y="12"/>
                    <a:pt x="8" y="10"/>
                    <a:pt x="8" y="13"/>
                  </a:cubicBezTo>
                  <a:close/>
                  <a:moveTo>
                    <a:pt x="18" y="18"/>
                  </a:moveTo>
                  <a:cubicBezTo>
                    <a:pt x="14" y="20"/>
                    <a:pt x="14" y="13"/>
                    <a:pt x="15" y="13"/>
                  </a:cubicBezTo>
                  <a:cubicBezTo>
                    <a:pt x="18" y="13"/>
                    <a:pt x="20" y="18"/>
                    <a:pt x="18" y="18"/>
                  </a:cubicBezTo>
                  <a:close/>
                  <a:moveTo>
                    <a:pt x="50" y="9"/>
                  </a:moveTo>
                  <a:cubicBezTo>
                    <a:pt x="48" y="7"/>
                    <a:pt x="50" y="7"/>
                    <a:pt x="51" y="7"/>
                  </a:cubicBezTo>
                  <a:cubicBezTo>
                    <a:pt x="51" y="9"/>
                    <a:pt x="51" y="9"/>
                    <a:pt x="50" y="9"/>
                  </a:cubicBezTo>
                  <a:close/>
                  <a:moveTo>
                    <a:pt x="53" y="9"/>
                  </a:moveTo>
                  <a:cubicBezTo>
                    <a:pt x="53" y="9"/>
                    <a:pt x="56" y="10"/>
                    <a:pt x="55" y="10"/>
                  </a:cubicBezTo>
                  <a:cubicBezTo>
                    <a:pt x="53" y="10"/>
                    <a:pt x="51" y="10"/>
                    <a:pt x="53" y="9"/>
                  </a:cubicBez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899" name="Freeform 241"/>
            <p:cNvSpPr>
              <a:spLocks/>
            </p:cNvSpPr>
            <p:nvPr/>
          </p:nvSpPr>
          <p:spPr bwMode="auto">
            <a:xfrm>
              <a:off x="1572" y="2709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3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0" name="Freeform 242"/>
            <p:cNvSpPr>
              <a:spLocks/>
            </p:cNvSpPr>
            <p:nvPr/>
          </p:nvSpPr>
          <p:spPr bwMode="auto">
            <a:xfrm>
              <a:off x="1634" y="2835"/>
              <a:ext cx="11" cy="1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1" name="Freeform 243"/>
            <p:cNvSpPr>
              <a:spLocks/>
            </p:cNvSpPr>
            <p:nvPr/>
          </p:nvSpPr>
          <p:spPr bwMode="auto">
            <a:xfrm>
              <a:off x="1645" y="2839"/>
              <a:ext cx="6" cy="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2" name="Freeform 244"/>
            <p:cNvSpPr>
              <a:spLocks/>
            </p:cNvSpPr>
            <p:nvPr/>
          </p:nvSpPr>
          <p:spPr bwMode="auto">
            <a:xfrm>
              <a:off x="1711" y="2860"/>
              <a:ext cx="1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3" name="Freeform 245"/>
            <p:cNvSpPr>
              <a:spLocks/>
            </p:cNvSpPr>
            <p:nvPr/>
          </p:nvSpPr>
          <p:spPr bwMode="auto">
            <a:xfrm>
              <a:off x="1762" y="2903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4" name="Freeform 246"/>
            <p:cNvSpPr>
              <a:spLocks/>
            </p:cNvSpPr>
            <p:nvPr/>
          </p:nvSpPr>
          <p:spPr bwMode="auto">
            <a:xfrm>
              <a:off x="1758" y="2905"/>
              <a:ext cx="6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5" name="Freeform 247"/>
            <p:cNvSpPr>
              <a:spLocks/>
            </p:cNvSpPr>
            <p:nvPr/>
          </p:nvSpPr>
          <p:spPr bwMode="auto">
            <a:xfrm>
              <a:off x="1764" y="2908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6" name="Freeform 248"/>
            <p:cNvSpPr>
              <a:spLocks/>
            </p:cNvSpPr>
            <p:nvPr/>
          </p:nvSpPr>
          <p:spPr bwMode="auto">
            <a:xfrm>
              <a:off x="1762" y="2903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7" name="Freeform 249"/>
            <p:cNvSpPr>
              <a:spLocks/>
            </p:cNvSpPr>
            <p:nvPr/>
          </p:nvSpPr>
          <p:spPr bwMode="auto">
            <a:xfrm>
              <a:off x="1764" y="2854"/>
              <a:ext cx="5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8" name="Freeform 250"/>
            <p:cNvSpPr>
              <a:spLocks/>
            </p:cNvSpPr>
            <p:nvPr/>
          </p:nvSpPr>
          <p:spPr bwMode="auto">
            <a:xfrm>
              <a:off x="1746" y="2866"/>
              <a:ext cx="21" cy="1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09" name="Freeform 251"/>
            <p:cNvSpPr>
              <a:spLocks/>
            </p:cNvSpPr>
            <p:nvPr/>
          </p:nvSpPr>
          <p:spPr bwMode="auto">
            <a:xfrm>
              <a:off x="1748" y="2839"/>
              <a:ext cx="8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0" name="Freeform 252"/>
            <p:cNvSpPr>
              <a:spLocks/>
            </p:cNvSpPr>
            <p:nvPr/>
          </p:nvSpPr>
          <p:spPr bwMode="auto">
            <a:xfrm>
              <a:off x="1758" y="2817"/>
              <a:ext cx="4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1" name="Freeform 253"/>
            <p:cNvSpPr>
              <a:spLocks/>
            </p:cNvSpPr>
            <p:nvPr/>
          </p:nvSpPr>
          <p:spPr bwMode="auto">
            <a:xfrm>
              <a:off x="1762" y="2804"/>
              <a:ext cx="5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2" name="Freeform 254"/>
            <p:cNvSpPr>
              <a:spLocks/>
            </p:cNvSpPr>
            <p:nvPr/>
          </p:nvSpPr>
          <p:spPr bwMode="auto">
            <a:xfrm>
              <a:off x="1756" y="2775"/>
              <a:ext cx="2" cy="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0" y="5"/>
                    <a:pt x="1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3" name="Freeform 255"/>
            <p:cNvSpPr>
              <a:spLocks/>
            </p:cNvSpPr>
            <p:nvPr/>
          </p:nvSpPr>
          <p:spPr bwMode="auto">
            <a:xfrm>
              <a:off x="1781" y="2817"/>
              <a:ext cx="6" cy="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4" name="Freeform 256"/>
            <p:cNvSpPr>
              <a:spLocks/>
            </p:cNvSpPr>
            <p:nvPr/>
          </p:nvSpPr>
          <p:spPr bwMode="auto">
            <a:xfrm>
              <a:off x="1694" y="272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5" name="Freeform 257"/>
            <p:cNvSpPr>
              <a:spLocks/>
            </p:cNvSpPr>
            <p:nvPr/>
          </p:nvSpPr>
          <p:spPr bwMode="auto">
            <a:xfrm>
              <a:off x="1701" y="2734"/>
              <a:ext cx="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6" name="Freeform 258"/>
            <p:cNvSpPr>
              <a:spLocks/>
            </p:cNvSpPr>
            <p:nvPr/>
          </p:nvSpPr>
          <p:spPr bwMode="auto">
            <a:xfrm>
              <a:off x="1758" y="2786"/>
              <a:ext cx="9" cy="1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3" y="5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7" name="Freeform 259"/>
            <p:cNvSpPr>
              <a:spLocks/>
            </p:cNvSpPr>
            <p:nvPr/>
          </p:nvSpPr>
          <p:spPr bwMode="auto">
            <a:xfrm>
              <a:off x="1748" y="2757"/>
              <a:ext cx="8" cy="1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8" name="Freeform 260"/>
            <p:cNvSpPr>
              <a:spLocks/>
            </p:cNvSpPr>
            <p:nvPr/>
          </p:nvSpPr>
          <p:spPr bwMode="auto">
            <a:xfrm>
              <a:off x="1752" y="2757"/>
              <a:ext cx="10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19" name="Freeform 261"/>
            <p:cNvSpPr>
              <a:spLocks/>
            </p:cNvSpPr>
            <p:nvPr/>
          </p:nvSpPr>
          <p:spPr bwMode="auto">
            <a:xfrm>
              <a:off x="1758" y="2767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0" name="Freeform 262"/>
            <p:cNvSpPr>
              <a:spLocks/>
            </p:cNvSpPr>
            <p:nvPr/>
          </p:nvSpPr>
          <p:spPr bwMode="auto">
            <a:xfrm>
              <a:off x="1729" y="2728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1" name="Freeform 263"/>
            <p:cNvSpPr>
              <a:spLocks/>
            </p:cNvSpPr>
            <p:nvPr/>
          </p:nvSpPr>
          <p:spPr bwMode="auto">
            <a:xfrm>
              <a:off x="1729" y="2720"/>
              <a:ext cx="4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2" name="Freeform 264"/>
            <p:cNvSpPr>
              <a:spLocks/>
            </p:cNvSpPr>
            <p:nvPr/>
          </p:nvSpPr>
          <p:spPr bwMode="auto">
            <a:xfrm>
              <a:off x="1742" y="2751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3" name="Freeform 265"/>
            <p:cNvSpPr>
              <a:spLocks/>
            </p:cNvSpPr>
            <p:nvPr/>
          </p:nvSpPr>
          <p:spPr bwMode="auto">
            <a:xfrm>
              <a:off x="1738" y="2742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4" name="Freeform 266"/>
            <p:cNvSpPr>
              <a:spLocks/>
            </p:cNvSpPr>
            <p:nvPr/>
          </p:nvSpPr>
          <p:spPr bwMode="auto">
            <a:xfrm>
              <a:off x="1734" y="2740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5" name="Freeform 267"/>
            <p:cNvSpPr>
              <a:spLocks/>
            </p:cNvSpPr>
            <p:nvPr/>
          </p:nvSpPr>
          <p:spPr bwMode="auto">
            <a:xfrm>
              <a:off x="1748" y="274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6" name="Freeform 268"/>
            <p:cNvSpPr>
              <a:spLocks/>
            </p:cNvSpPr>
            <p:nvPr/>
          </p:nvSpPr>
          <p:spPr bwMode="auto">
            <a:xfrm>
              <a:off x="1748" y="2734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7" name="Freeform 269"/>
            <p:cNvSpPr>
              <a:spLocks noEditPoints="1"/>
            </p:cNvSpPr>
            <p:nvPr/>
          </p:nvSpPr>
          <p:spPr bwMode="auto">
            <a:xfrm>
              <a:off x="532" y="1143"/>
              <a:ext cx="1362" cy="1098"/>
            </a:xfrm>
            <a:custGeom>
              <a:avLst/>
              <a:gdLst/>
              <a:ahLst/>
              <a:cxnLst>
                <a:cxn ang="0">
                  <a:pos x="116" y="479"/>
                </a:cxn>
                <a:cxn ang="0">
                  <a:pos x="70" y="434"/>
                </a:cxn>
                <a:cxn ang="0">
                  <a:pos x="70" y="438"/>
                </a:cxn>
                <a:cxn ang="0">
                  <a:pos x="66" y="435"/>
                </a:cxn>
                <a:cxn ang="0">
                  <a:pos x="86" y="426"/>
                </a:cxn>
                <a:cxn ang="0">
                  <a:pos x="93" y="432"/>
                </a:cxn>
                <a:cxn ang="0">
                  <a:pos x="177" y="170"/>
                </a:cxn>
                <a:cxn ang="0">
                  <a:pos x="121" y="179"/>
                </a:cxn>
                <a:cxn ang="0">
                  <a:pos x="306" y="213"/>
                </a:cxn>
                <a:cxn ang="0">
                  <a:pos x="264" y="187"/>
                </a:cxn>
                <a:cxn ang="0">
                  <a:pos x="182" y="177"/>
                </a:cxn>
                <a:cxn ang="0">
                  <a:pos x="215" y="221"/>
                </a:cxn>
                <a:cxn ang="0">
                  <a:pos x="284" y="168"/>
                </a:cxn>
                <a:cxn ang="0">
                  <a:pos x="501" y="281"/>
                </a:cxn>
                <a:cxn ang="0">
                  <a:pos x="606" y="303"/>
                </a:cxn>
                <a:cxn ang="0">
                  <a:pos x="612" y="249"/>
                </a:cxn>
                <a:cxn ang="0">
                  <a:pos x="510" y="171"/>
                </a:cxn>
                <a:cxn ang="0">
                  <a:pos x="404" y="184"/>
                </a:cxn>
                <a:cxn ang="0">
                  <a:pos x="463" y="297"/>
                </a:cxn>
                <a:cxn ang="0">
                  <a:pos x="500" y="168"/>
                </a:cxn>
                <a:cxn ang="0">
                  <a:pos x="483" y="140"/>
                </a:cxn>
                <a:cxn ang="0">
                  <a:pos x="352" y="109"/>
                </a:cxn>
                <a:cxn ang="0">
                  <a:pos x="370" y="180"/>
                </a:cxn>
                <a:cxn ang="0">
                  <a:pos x="316" y="160"/>
                </a:cxn>
                <a:cxn ang="0">
                  <a:pos x="287" y="73"/>
                </a:cxn>
                <a:cxn ang="0">
                  <a:pos x="498" y="96"/>
                </a:cxn>
                <a:cxn ang="0">
                  <a:pos x="602" y="5"/>
                </a:cxn>
                <a:cxn ang="0">
                  <a:pos x="405" y="22"/>
                </a:cxn>
                <a:cxn ang="0">
                  <a:pos x="431" y="53"/>
                </a:cxn>
                <a:cxn ang="0">
                  <a:pos x="418" y="114"/>
                </a:cxn>
                <a:cxn ang="0">
                  <a:pos x="431" y="72"/>
                </a:cxn>
                <a:cxn ang="0">
                  <a:pos x="338" y="76"/>
                </a:cxn>
                <a:cxn ang="0">
                  <a:pos x="244" y="112"/>
                </a:cxn>
                <a:cxn ang="0">
                  <a:pos x="215" y="143"/>
                </a:cxn>
                <a:cxn ang="0">
                  <a:pos x="157" y="120"/>
                </a:cxn>
                <a:cxn ang="0">
                  <a:pos x="249" y="87"/>
                </a:cxn>
                <a:cxn ang="0">
                  <a:pos x="303" y="126"/>
                </a:cxn>
                <a:cxn ang="0">
                  <a:pos x="640" y="522"/>
                </a:cxn>
                <a:cxn ang="0">
                  <a:pos x="687" y="501"/>
                </a:cxn>
                <a:cxn ang="0">
                  <a:pos x="678" y="456"/>
                </a:cxn>
                <a:cxn ang="0">
                  <a:pos x="401" y="494"/>
                </a:cxn>
                <a:cxn ang="0">
                  <a:pos x="448" y="508"/>
                </a:cxn>
                <a:cxn ang="0">
                  <a:pos x="472" y="529"/>
                </a:cxn>
                <a:cxn ang="0">
                  <a:pos x="492" y="554"/>
                </a:cxn>
                <a:cxn ang="0">
                  <a:pos x="561" y="521"/>
                </a:cxn>
                <a:cxn ang="0">
                  <a:pos x="602" y="530"/>
                </a:cxn>
                <a:cxn ang="0">
                  <a:pos x="649" y="463"/>
                </a:cxn>
                <a:cxn ang="0">
                  <a:pos x="609" y="350"/>
                </a:cxn>
                <a:cxn ang="0">
                  <a:pos x="501" y="356"/>
                </a:cxn>
                <a:cxn ang="0">
                  <a:pos x="379" y="367"/>
                </a:cxn>
                <a:cxn ang="0">
                  <a:pos x="462" y="258"/>
                </a:cxn>
                <a:cxn ang="0">
                  <a:pos x="408" y="222"/>
                </a:cxn>
                <a:cxn ang="0">
                  <a:pos x="361" y="240"/>
                </a:cxn>
                <a:cxn ang="0">
                  <a:pos x="204" y="238"/>
                </a:cxn>
                <a:cxn ang="0">
                  <a:pos x="52" y="227"/>
                </a:cxn>
                <a:cxn ang="0">
                  <a:pos x="48" y="356"/>
                </a:cxn>
                <a:cxn ang="0">
                  <a:pos x="96" y="432"/>
                </a:cxn>
                <a:cxn ang="0">
                  <a:pos x="119" y="466"/>
                </a:cxn>
                <a:cxn ang="0">
                  <a:pos x="484" y="317"/>
                </a:cxn>
                <a:cxn ang="0">
                  <a:pos x="183" y="120"/>
                </a:cxn>
                <a:cxn ang="0">
                  <a:pos x="305" y="115"/>
                </a:cxn>
                <a:cxn ang="0">
                  <a:pos x="471" y="437"/>
                </a:cxn>
                <a:cxn ang="0">
                  <a:pos x="494" y="398"/>
                </a:cxn>
              </a:cxnLst>
              <a:rect l="0" t="0" r="r" b="b"/>
              <a:pathLst>
                <a:path w="702" h="566">
                  <a:moveTo>
                    <a:pt x="99" y="463"/>
                  </a:moveTo>
                  <a:cubicBezTo>
                    <a:pt x="102" y="462"/>
                    <a:pt x="107" y="463"/>
                    <a:pt x="108" y="465"/>
                  </a:cubicBezTo>
                  <a:cubicBezTo>
                    <a:pt x="110" y="466"/>
                    <a:pt x="122" y="468"/>
                    <a:pt x="124" y="470"/>
                  </a:cubicBezTo>
                  <a:cubicBezTo>
                    <a:pt x="125" y="474"/>
                    <a:pt x="128" y="476"/>
                    <a:pt x="128" y="476"/>
                  </a:cubicBezTo>
                  <a:cubicBezTo>
                    <a:pt x="127" y="477"/>
                    <a:pt x="130" y="480"/>
                    <a:pt x="133" y="480"/>
                  </a:cubicBezTo>
                  <a:cubicBezTo>
                    <a:pt x="136" y="482"/>
                    <a:pt x="136" y="485"/>
                    <a:pt x="137" y="485"/>
                  </a:cubicBezTo>
                  <a:cubicBezTo>
                    <a:pt x="139" y="487"/>
                    <a:pt x="137" y="488"/>
                    <a:pt x="139" y="488"/>
                  </a:cubicBezTo>
                  <a:cubicBezTo>
                    <a:pt x="140" y="490"/>
                    <a:pt x="140" y="493"/>
                    <a:pt x="139" y="491"/>
                  </a:cubicBezTo>
                  <a:cubicBezTo>
                    <a:pt x="139" y="491"/>
                    <a:pt x="139" y="493"/>
                    <a:pt x="136" y="493"/>
                  </a:cubicBezTo>
                  <a:cubicBezTo>
                    <a:pt x="133" y="491"/>
                    <a:pt x="133" y="490"/>
                    <a:pt x="130" y="490"/>
                  </a:cubicBezTo>
                  <a:cubicBezTo>
                    <a:pt x="127" y="490"/>
                    <a:pt x="125" y="487"/>
                    <a:pt x="125" y="485"/>
                  </a:cubicBezTo>
                  <a:cubicBezTo>
                    <a:pt x="127" y="485"/>
                    <a:pt x="125" y="485"/>
                    <a:pt x="124" y="485"/>
                  </a:cubicBezTo>
                  <a:cubicBezTo>
                    <a:pt x="122" y="485"/>
                    <a:pt x="119" y="484"/>
                    <a:pt x="121" y="482"/>
                  </a:cubicBezTo>
                  <a:cubicBezTo>
                    <a:pt x="121" y="480"/>
                    <a:pt x="119" y="482"/>
                    <a:pt x="119" y="480"/>
                  </a:cubicBezTo>
                  <a:cubicBezTo>
                    <a:pt x="118" y="479"/>
                    <a:pt x="118" y="479"/>
                    <a:pt x="116" y="479"/>
                  </a:cubicBezTo>
                  <a:cubicBezTo>
                    <a:pt x="113" y="480"/>
                    <a:pt x="113" y="477"/>
                    <a:pt x="115" y="477"/>
                  </a:cubicBezTo>
                  <a:cubicBezTo>
                    <a:pt x="118" y="476"/>
                    <a:pt x="115" y="477"/>
                    <a:pt x="113" y="474"/>
                  </a:cubicBezTo>
                  <a:cubicBezTo>
                    <a:pt x="113" y="471"/>
                    <a:pt x="110" y="476"/>
                    <a:pt x="110" y="474"/>
                  </a:cubicBezTo>
                  <a:cubicBezTo>
                    <a:pt x="108" y="473"/>
                    <a:pt x="110" y="471"/>
                    <a:pt x="110" y="471"/>
                  </a:cubicBezTo>
                  <a:cubicBezTo>
                    <a:pt x="108" y="470"/>
                    <a:pt x="107" y="474"/>
                    <a:pt x="107" y="471"/>
                  </a:cubicBezTo>
                  <a:cubicBezTo>
                    <a:pt x="107" y="470"/>
                    <a:pt x="104" y="473"/>
                    <a:pt x="104" y="471"/>
                  </a:cubicBezTo>
                  <a:cubicBezTo>
                    <a:pt x="102" y="471"/>
                    <a:pt x="105" y="470"/>
                    <a:pt x="104" y="470"/>
                  </a:cubicBezTo>
                  <a:cubicBezTo>
                    <a:pt x="102" y="468"/>
                    <a:pt x="104" y="466"/>
                    <a:pt x="107" y="466"/>
                  </a:cubicBezTo>
                  <a:cubicBezTo>
                    <a:pt x="108" y="466"/>
                    <a:pt x="105" y="465"/>
                    <a:pt x="104" y="466"/>
                  </a:cubicBezTo>
                  <a:cubicBezTo>
                    <a:pt x="101" y="466"/>
                    <a:pt x="98" y="463"/>
                    <a:pt x="99" y="463"/>
                  </a:cubicBezTo>
                  <a:close/>
                  <a:moveTo>
                    <a:pt x="64" y="431"/>
                  </a:moveTo>
                  <a:cubicBezTo>
                    <a:pt x="66" y="431"/>
                    <a:pt x="67" y="432"/>
                    <a:pt x="66" y="432"/>
                  </a:cubicBezTo>
                  <a:cubicBezTo>
                    <a:pt x="64" y="431"/>
                    <a:pt x="64" y="432"/>
                    <a:pt x="66" y="432"/>
                  </a:cubicBezTo>
                  <a:cubicBezTo>
                    <a:pt x="67" y="434"/>
                    <a:pt x="64" y="434"/>
                    <a:pt x="67" y="434"/>
                  </a:cubicBezTo>
                  <a:cubicBezTo>
                    <a:pt x="70" y="434"/>
                    <a:pt x="67" y="434"/>
                    <a:pt x="70" y="434"/>
                  </a:cubicBezTo>
                  <a:cubicBezTo>
                    <a:pt x="72" y="432"/>
                    <a:pt x="70" y="428"/>
                    <a:pt x="72" y="426"/>
                  </a:cubicBezTo>
                  <a:cubicBezTo>
                    <a:pt x="73" y="425"/>
                    <a:pt x="73" y="421"/>
                    <a:pt x="72" y="423"/>
                  </a:cubicBezTo>
                  <a:cubicBezTo>
                    <a:pt x="70" y="425"/>
                    <a:pt x="69" y="423"/>
                    <a:pt x="69" y="425"/>
                  </a:cubicBezTo>
                  <a:cubicBezTo>
                    <a:pt x="70" y="426"/>
                    <a:pt x="70" y="428"/>
                    <a:pt x="67" y="428"/>
                  </a:cubicBezTo>
                  <a:cubicBezTo>
                    <a:pt x="66" y="429"/>
                    <a:pt x="64" y="428"/>
                    <a:pt x="66" y="428"/>
                  </a:cubicBezTo>
                  <a:cubicBezTo>
                    <a:pt x="69" y="426"/>
                    <a:pt x="70" y="426"/>
                    <a:pt x="69" y="423"/>
                  </a:cubicBezTo>
                  <a:cubicBezTo>
                    <a:pt x="67" y="421"/>
                    <a:pt x="67" y="423"/>
                    <a:pt x="66" y="423"/>
                  </a:cubicBezTo>
                  <a:cubicBezTo>
                    <a:pt x="64" y="421"/>
                    <a:pt x="64" y="423"/>
                    <a:pt x="64" y="421"/>
                  </a:cubicBezTo>
                  <a:cubicBezTo>
                    <a:pt x="63" y="421"/>
                    <a:pt x="61" y="421"/>
                    <a:pt x="61" y="423"/>
                  </a:cubicBezTo>
                  <a:cubicBezTo>
                    <a:pt x="63" y="425"/>
                    <a:pt x="61" y="425"/>
                    <a:pt x="63" y="428"/>
                  </a:cubicBezTo>
                  <a:cubicBezTo>
                    <a:pt x="64" y="429"/>
                    <a:pt x="61" y="428"/>
                    <a:pt x="63" y="431"/>
                  </a:cubicBezTo>
                  <a:cubicBezTo>
                    <a:pt x="64" y="431"/>
                    <a:pt x="63" y="431"/>
                    <a:pt x="64" y="431"/>
                  </a:cubicBezTo>
                  <a:close/>
                  <a:moveTo>
                    <a:pt x="69" y="435"/>
                  </a:moveTo>
                  <a:cubicBezTo>
                    <a:pt x="69" y="435"/>
                    <a:pt x="70" y="437"/>
                    <a:pt x="69" y="437"/>
                  </a:cubicBezTo>
                  <a:cubicBezTo>
                    <a:pt x="67" y="437"/>
                    <a:pt x="69" y="438"/>
                    <a:pt x="70" y="438"/>
                  </a:cubicBezTo>
                  <a:cubicBezTo>
                    <a:pt x="72" y="438"/>
                    <a:pt x="70" y="440"/>
                    <a:pt x="70" y="440"/>
                  </a:cubicBezTo>
                  <a:cubicBezTo>
                    <a:pt x="70" y="440"/>
                    <a:pt x="70" y="442"/>
                    <a:pt x="73" y="443"/>
                  </a:cubicBezTo>
                  <a:cubicBezTo>
                    <a:pt x="75" y="445"/>
                    <a:pt x="73" y="445"/>
                    <a:pt x="75" y="445"/>
                  </a:cubicBezTo>
                  <a:cubicBezTo>
                    <a:pt x="75" y="446"/>
                    <a:pt x="75" y="446"/>
                    <a:pt x="77" y="446"/>
                  </a:cubicBezTo>
                  <a:cubicBezTo>
                    <a:pt x="78" y="448"/>
                    <a:pt x="78" y="446"/>
                    <a:pt x="78" y="445"/>
                  </a:cubicBezTo>
                  <a:cubicBezTo>
                    <a:pt x="77" y="445"/>
                    <a:pt x="77" y="445"/>
                    <a:pt x="77" y="445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5" y="445"/>
                    <a:pt x="75" y="443"/>
                    <a:pt x="75" y="443"/>
                  </a:cubicBezTo>
                  <a:cubicBezTo>
                    <a:pt x="73" y="443"/>
                    <a:pt x="72" y="440"/>
                    <a:pt x="72" y="440"/>
                  </a:cubicBezTo>
                  <a:cubicBezTo>
                    <a:pt x="73" y="438"/>
                    <a:pt x="72" y="440"/>
                    <a:pt x="72" y="438"/>
                  </a:cubicBezTo>
                  <a:cubicBezTo>
                    <a:pt x="70" y="437"/>
                    <a:pt x="73" y="438"/>
                    <a:pt x="73" y="437"/>
                  </a:cubicBezTo>
                  <a:cubicBezTo>
                    <a:pt x="73" y="437"/>
                    <a:pt x="73" y="437"/>
                    <a:pt x="73" y="435"/>
                  </a:cubicBezTo>
                  <a:cubicBezTo>
                    <a:pt x="73" y="435"/>
                    <a:pt x="72" y="435"/>
                    <a:pt x="72" y="434"/>
                  </a:cubicBezTo>
                  <a:cubicBezTo>
                    <a:pt x="72" y="434"/>
                    <a:pt x="72" y="432"/>
                    <a:pt x="70" y="434"/>
                  </a:cubicBezTo>
                  <a:cubicBezTo>
                    <a:pt x="69" y="435"/>
                    <a:pt x="66" y="435"/>
                    <a:pt x="66" y="435"/>
                  </a:cubicBezTo>
                  <a:cubicBezTo>
                    <a:pt x="67" y="437"/>
                    <a:pt x="67" y="435"/>
                    <a:pt x="69" y="435"/>
                  </a:cubicBezTo>
                  <a:close/>
                  <a:moveTo>
                    <a:pt x="78" y="418"/>
                  </a:moveTo>
                  <a:cubicBezTo>
                    <a:pt x="78" y="417"/>
                    <a:pt x="80" y="415"/>
                    <a:pt x="81" y="417"/>
                  </a:cubicBezTo>
                  <a:cubicBezTo>
                    <a:pt x="81" y="417"/>
                    <a:pt x="80" y="420"/>
                    <a:pt x="78" y="418"/>
                  </a:cubicBezTo>
                  <a:close/>
                  <a:moveTo>
                    <a:pt x="112" y="474"/>
                  </a:moveTo>
                  <a:cubicBezTo>
                    <a:pt x="113" y="474"/>
                    <a:pt x="115" y="476"/>
                    <a:pt x="113" y="477"/>
                  </a:cubicBezTo>
                  <a:cubicBezTo>
                    <a:pt x="113" y="477"/>
                    <a:pt x="110" y="476"/>
                    <a:pt x="112" y="474"/>
                  </a:cubicBezTo>
                  <a:close/>
                  <a:moveTo>
                    <a:pt x="86" y="434"/>
                  </a:moveTo>
                  <a:cubicBezTo>
                    <a:pt x="87" y="435"/>
                    <a:pt x="89" y="434"/>
                    <a:pt x="87" y="432"/>
                  </a:cubicBezTo>
                  <a:cubicBezTo>
                    <a:pt x="87" y="431"/>
                    <a:pt x="86" y="431"/>
                    <a:pt x="84" y="429"/>
                  </a:cubicBezTo>
                  <a:cubicBezTo>
                    <a:pt x="81" y="428"/>
                    <a:pt x="83" y="429"/>
                    <a:pt x="83" y="431"/>
                  </a:cubicBezTo>
                  <a:cubicBezTo>
                    <a:pt x="84" y="432"/>
                    <a:pt x="86" y="432"/>
                    <a:pt x="86" y="434"/>
                  </a:cubicBezTo>
                  <a:close/>
                  <a:moveTo>
                    <a:pt x="90" y="434"/>
                  </a:moveTo>
                  <a:cubicBezTo>
                    <a:pt x="90" y="432"/>
                    <a:pt x="90" y="432"/>
                    <a:pt x="90" y="431"/>
                  </a:cubicBezTo>
                  <a:cubicBezTo>
                    <a:pt x="89" y="429"/>
                    <a:pt x="87" y="428"/>
                    <a:pt x="86" y="426"/>
                  </a:cubicBezTo>
                  <a:cubicBezTo>
                    <a:pt x="84" y="425"/>
                    <a:pt x="84" y="426"/>
                    <a:pt x="84" y="428"/>
                  </a:cubicBezTo>
                  <a:cubicBezTo>
                    <a:pt x="86" y="428"/>
                    <a:pt x="86" y="429"/>
                    <a:pt x="87" y="429"/>
                  </a:cubicBezTo>
                  <a:cubicBezTo>
                    <a:pt x="87" y="429"/>
                    <a:pt x="87" y="431"/>
                    <a:pt x="89" y="434"/>
                  </a:cubicBezTo>
                  <a:cubicBezTo>
                    <a:pt x="90" y="434"/>
                    <a:pt x="90" y="434"/>
                    <a:pt x="90" y="434"/>
                  </a:cubicBezTo>
                  <a:close/>
                  <a:moveTo>
                    <a:pt x="83" y="425"/>
                  </a:moveTo>
                  <a:cubicBezTo>
                    <a:pt x="83" y="426"/>
                    <a:pt x="83" y="426"/>
                    <a:pt x="84" y="426"/>
                  </a:cubicBezTo>
                  <a:cubicBezTo>
                    <a:pt x="86" y="425"/>
                    <a:pt x="84" y="423"/>
                    <a:pt x="83" y="423"/>
                  </a:cubicBezTo>
                  <a:cubicBezTo>
                    <a:pt x="81" y="423"/>
                    <a:pt x="81" y="425"/>
                    <a:pt x="81" y="426"/>
                  </a:cubicBezTo>
                  <a:cubicBezTo>
                    <a:pt x="81" y="428"/>
                    <a:pt x="81" y="425"/>
                    <a:pt x="83" y="425"/>
                  </a:cubicBezTo>
                  <a:close/>
                  <a:moveTo>
                    <a:pt x="95" y="437"/>
                  </a:moveTo>
                  <a:cubicBezTo>
                    <a:pt x="96" y="437"/>
                    <a:pt x="93" y="438"/>
                    <a:pt x="93" y="438"/>
                  </a:cubicBezTo>
                  <a:cubicBezTo>
                    <a:pt x="93" y="440"/>
                    <a:pt x="95" y="442"/>
                    <a:pt x="96" y="440"/>
                  </a:cubicBezTo>
                  <a:cubicBezTo>
                    <a:pt x="96" y="437"/>
                    <a:pt x="96" y="442"/>
                    <a:pt x="96" y="442"/>
                  </a:cubicBezTo>
                  <a:cubicBezTo>
                    <a:pt x="98" y="442"/>
                    <a:pt x="98" y="440"/>
                    <a:pt x="98" y="437"/>
                  </a:cubicBezTo>
                  <a:cubicBezTo>
                    <a:pt x="98" y="435"/>
                    <a:pt x="95" y="432"/>
                    <a:pt x="93" y="432"/>
                  </a:cubicBezTo>
                  <a:cubicBezTo>
                    <a:pt x="93" y="432"/>
                    <a:pt x="95" y="435"/>
                    <a:pt x="93" y="435"/>
                  </a:cubicBezTo>
                  <a:cubicBezTo>
                    <a:pt x="93" y="435"/>
                    <a:pt x="92" y="438"/>
                    <a:pt x="93" y="437"/>
                  </a:cubicBezTo>
                  <a:cubicBezTo>
                    <a:pt x="95" y="437"/>
                    <a:pt x="95" y="435"/>
                    <a:pt x="95" y="437"/>
                  </a:cubicBezTo>
                  <a:close/>
                  <a:moveTo>
                    <a:pt x="95" y="440"/>
                  </a:moveTo>
                  <a:cubicBezTo>
                    <a:pt x="93" y="440"/>
                    <a:pt x="92" y="438"/>
                    <a:pt x="92" y="440"/>
                  </a:cubicBezTo>
                  <a:cubicBezTo>
                    <a:pt x="92" y="440"/>
                    <a:pt x="93" y="442"/>
                    <a:pt x="95" y="443"/>
                  </a:cubicBezTo>
                  <a:cubicBezTo>
                    <a:pt x="95" y="445"/>
                    <a:pt x="95" y="442"/>
                    <a:pt x="95" y="440"/>
                  </a:cubicBezTo>
                  <a:close/>
                  <a:moveTo>
                    <a:pt x="98" y="445"/>
                  </a:moveTo>
                  <a:cubicBezTo>
                    <a:pt x="96" y="445"/>
                    <a:pt x="96" y="443"/>
                    <a:pt x="96" y="443"/>
                  </a:cubicBezTo>
                  <a:cubicBezTo>
                    <a:pt x="98" y="443"/>
                    <a:pt x="98" y="445"/>
                    <a:pt x="98" y="445"/>
                  </a:cubicBezTo>
                  <a:close/>
                  <a:moveTo>
                    <a:pt x="142" y="194"/>
                  </a:moveTo>
                  <a:cubicBezTo>
                    <a:pt x="143" y="196"/>
                    <a:pt x="148" y="193"/>
                    <a:pt x="151" y="190"/>
                  </a:cubicBezTo>
                  <a:cubicBezTo>
                    <a:pt x="156" y="188"/>
                    <a:pt x="154" y="191"/>
                    <a:pt x="160" y="190"/>
                  </a:cubicBezTo>
                  <a:cubicBezTo>
                    <a:pt x="166" y="187"/>
                    <a:pt x="160" y="179"/>
                    <a:pt x="168" y="177"/>
                  </a:cubicBezTo>
                  <a:cubicBezTo>
                    <a:pt x="174" y="177"/>
                    <a:pt x="169" y="173"/>
                    <a:pt x="177" y="170"/>
                  </a:cubicBezTo>
                  <a:cubicBezTo>
                    <a:pt x="186" y="166"/>
                    <a:pt x="191" y="162"/>
                    <a:pt x="197" y="162"/>
                  </a:cubicBezTo>
                  <a:cubicBezTo>
                    <a:pt x="207" y="159"/>
                    <a:pt x="203" y="156"/>
                    <a:pt x="200" y="156"/>
                  </a:cubicBezTo>
                  <a:cubicBezTo>
                    <a:pt x="195" y="154"/>
                    <a:pt x="192" y="146"/>
                    <a:pt x="182" y="146"/>
                  </a:cubicBezTo>
                  <a:cubicBezTo>
                    <a:pt x="172" y="146"/>
                    <a:pt x="177" y="149"/>
                    <a:pt x="174" y="151"/>
                  </a:cubicBezTo>
                  <a:cubicBezTo>
                    <a:pt x="172" y="151"/>
                    <a:pt x="174" y="149"/>
                    <a:pt x="172" y="148"/>
                  </a:cubicBezTo>
                  <a:cubicBezTo>
                    <a:pt x="171" y="146"/>
                    <a:pt x="171" y="148"/>
                    <a:pt x="166" y="146"/>
                  </a:cubicBezTo>
                  <a:cubicBezTo>
                    <a:pt x="157" y="145"/>
                    <a:pt x="159" y="140"/>
                    <a:pt x="150" y="143"/>
                  </a:cubicBezTo>
                  <a:cubicBezTo>
                    <a:pt x="142" y="145"/>
                    <a:pt x="127" y="145"/>
                    <a:pt x="130" y="146"/>
                  </a:cubicBezTo>
                  <a:cubicBezTo>
                    <a:pt x="131" y="148"/>
                    <a:pt x="130" y="151"/>
                    <a:pt x="134" y="152"/>
                  </a:cubicBezTo>
                  <a:cubicBezTo>
                    <a:pt x="139" y="154"/>
                    <a:pt x="134" y="156"/>
                    <a:pt x="134" y="157"/>
                  </a:cubicBezTo>
                  <a:cubicBezTo>
                    <a:pt x="134" y="160"/>
                    <a:pt x="131" y="157"/>
                    <a:pt x="131" y="160"/>
                  </a:cubicBezTo>
                  <a:cubicBezTo>
                    <a:pt x="131" y="163"/>
                    <a:pt x="127" y="165"/>
                    <a:pt x="128" y="165"/>
                  </a:cubicBezTo>
                  <a:cubicBezTo>
                    <a:pt x="131" y="166"/>
                    <a:pt x="133" y="168"/>
                    <a:pt x="128" y="168"/>
                  </a:cubicBezTo>
                  <a:cubicBezTo>
                    <a:pt x="125" y="168"/>
                    <a:pt x="125" y="168"/>
                    <a:pt x="127" y="171"/>
                  </a:cubicBezTo>
                  <a:cubicBezTo>
                    <a:pt x="127" y="173"/>
                    <a:pt x="121" y="176"/>
                    <a:pt x="121" y="179"/>
                  </a:cubicBezTo>
                  <a:cubicBezTo>
                    <a:pt x="121" y="180"/>
                    <a:pt x="119" y="180"/>
                    <a:pt x="121" y="182"/>
                  </a:cubicBezTo>
                  <a:cubicBezTo>
                    <a:pt x="122" y="182"/>
                    <a:pt x="124" y="182"/>
                    <a:pt x="133" y="185"/>
                  </a:cubicBezTo>
                  <a:cubicBezTo>
                    <a:pt x="139" y="188"/>
                    <a:pt x="139" y="193"/>
                    <a:pt x="142" y="194"/>
                  </a:cubicBezTo>
                  <a:close/>
                  <a:moveTo>
                    <a:pt x="274" y="221"/>
                  </a:moveTo>
                  <a:cubicBezTo>
                    <a:pt x="274" y="226"/>
                    <a:pt x="274" y="221"/>
                    <a:pt x="282" y="224"/>
                  </a:cubicBezTo>
                  <a:cubicBezTo>
                    <a:pt x="290" y="226"/>
                    <a:pt x="280" y="224"/>
                    <a:pt x="285" y="227"/>
                  </a:cubicBezTo>
                  <a:cubicBezTo>
                    <a:pt x="290" y="229"/>
                    <a:pt x="288" y="226"/>
                    <a:pt x="294" y="227"/>
                  </a:cubicBezTo>
                  <a:cubicBezTo>
                    <a:pt x="300" y="229"/>
                    <a:pt x="297" y="227"/>
                    <a:pt x="300" y="227"/>
                  </a:cubicBezTo>
                  <a:cubicBezTo>
                    <a:pt x="303" y="229"/>
                    <a:pt x="305" y="226"/>
                    <a:pt x="308" y="226"/>
                  </a:cubicBezTo>
                  <a:cubicBezTo>
                    <a:pt x="309" y="226"/>
                    <a:pt x="312" y="222"/>
                    <a:pt x="309" y="221"/>
                  </a:cubicBezTo>
                  <a:cubicBezTo>
                    <a:pt x="308" y="219"/>
                    <a:pt x="311" y="219"/>
                    <a:pt x="308" y="218"/>
                  </a:cubicBezTo>
                  <a:cubicBezTo>
                    <a:pt x="305" y="218"/>
                    <a:pt x="299" y="222"/>
                    <a:pt x="300" y="219"/>
                  </a:cubicBezTo>
                  <a:cubicBezTo>
                    <a:pt x="303" y="216"/>
                    <a:pt x="296" y="216"/>
                    <a:pt x="297" y="215"/>
                  </a:cubicBezTo>
                  <a:cubicBezTo>
                    <a:pt x="299" y="215"/>
                    <a:pt x="303" y="218"/>
                    <a:pt x="305" y="216"/>
                  </a:cubicBezTo>
                  <a:cubicBezTo>
                    <a:pt x="308" y="215"/>
                    <a:pt x="302" y="216"/>
                    <a:pt x="306" y="213"/>
                  </a:cubicBezTo>
                  <a:cubicBezTo>
                    <a:pt x="309" y="212"/>
                    <a:pt x="309" y="216"/>
                    <a:pt x="312" y="215"/>
                  </a:cubicBezTo>
                  <a:cubicBezTo>
                    <a:pt x="314" y="213"/>
                    <a:pt x="312" y="216"/>
                    <a:pt x="316" y="216"/>
                  </a:cubicBezTo>
                  <a:cubicBezTo>
                    <a:pt x="319" y="216"/>
                    <a:pt x="319" y="212"/>
                    <a:pt x="317" y="210"/>
                  </a:cubicBezTo>
                  <a:cubicBezTo>
                    <a:pt x="317" y="207"/>
                    <a:pt x="312" y="210"/>
                    <a:pt x="312" y="207"/>
                  </a:cubicBezTo>
                  <a:cubicBezTo>
                    <a:pt x="312" y="205"/>
                    <a:pt x="311" y="208"/>
                    <a:pt x="303" y="202"/>
                  </a:cubicBezTo>
                  <a:cubicBezTo>
                    <a:pt x="300" y="201"/>
                    <a:pt x="299" y="201"/>
                    <a:pt x="300" y="202"/>
                  </a:cubicBezTo>
                  <a:cubicBezTo>
                    <a:pt x="300" y="204"/>
                    <a:pt x="294" y="202"/>
                    <a:pt x="293" y="199"/>
                  </a:cubicBezTo>
                  <a:cubicBezTo>
                    <a:pt x="291" y="194"/>
                    <a:pt x="287" y="196"/>
                    <a:pt x="290" y="193"/>
                  </a:cubicBezTo>
                  <a:cubicBezTo>
                    <a:pt x="291" y="190"/>
                    <a:pt x="291" y="187"/>
                    <a:pt x="288" y="184"/>
                  </a:cubicBezTo>
                  <a:cubicBezTo>
                    <a:pt x="285" y="182"/>
                    <a:pt x="285" y="173"/>
                    <a:pt x="280" y="168"/>
                  </a:cubicBezTo>
                  <a:cubicBezTo>
                    <a:pt x="277" y="163"/>
                    <a:pt x="279" y="166"/>
                    <a:pt x="273" y="162"/>
                  </a:cubicBezTo>
                  <a:cubicBezTo>
                    <a:pt x="267" y="159"/>
                    <a:pt x="271" y="165"/>
                    <a:pt x="264" y="162"/>
                  </a:cubicBezTo>
                  <a:cubicBezTo>
                    <a:pt x="261" y="160"/>
                    <a:pt x="258" y="162"/>
                    <a:pt x="259" y="166"/>
                  </a:cubicBezTo>
                  <a:cubicBezTo>
                    <a:pt x="262" y="171"/>
                    <a:pt x="261" y="177"/>
                    <a:pt x="267" y="182"/>
                  </a:cubicBezTo>
                  <a:cubicBezTo>
                    <a:pt x="270" y="184"/>
                    <a:pt x="265" y="185"/>
                    <a:pt x="264" y="187"/>
                  </a:cubicBezTo>
                  <a:cubicBezTo>
                    <a:pt x="264" y="187"/>
                    <a:pt x="262" y="187"/>
                    <a:pt x="259" y="180"/>
                  </a:cubicBezTo>
                  <a:cubicBezTo>
                    <a:pt x="256" y="176"/>
                    <a:pt x="258" y="171"/>
                    <a:pt x="252" y="170"/>
                  </a:cubicBezTo>
                  <a:cubicBezTo>
                    <a:pt x="245" y="168"/>
                    <a:pt x="252" y="168"/>
                    <a:pt x="247" y="166"/>
                  </a:cubicBezTo>
                  <a:cubicBezTo>
                    <a:pt x="241" y="165"/>
                    <a:pt x="236" y="165"/>
                    <a:pt x="241" y="168"/>
                  </a:cubicBezTo>
                  <a:cubicBezTo>
                    <a:pt x="245" y="170"/>
                    <a:pt x="241" y="171"/>
                    <a:pt x="244" y="171"/>
                  </a:cubicBezTo>
                  <a:cubicBezTo>
                    <a:pt x="247" y="171"/>
                    <a:pt x="250" y="174"/>
                    <a:pt x="242" y="173"/>
                  </a:cubicBezTo>
                  <a:cubicBezTo>
                    <a:pt x="236" y="171"/>
                    <a:pt x="239" y="179"/>
                    <a:pt x="236" y="176"/>
                  </a:cubicBezTo>
                  <a:cubicBezTo>
                    <a:pt x="232" y="173"/>
                    <a:pt x="241" y="171"/>
                    <a:pt x="232" y="168"/>
                  </a:cubicBezTo>
                  <a:cubicBezTo>
                    <a:pt x="223" y="166"/>
                    <a:pt x="221" y="166"/>
                    <a:pt x="218" y="168"/>
                  </a:cubicBezTo>
                  <a:cubicBezTo>
                    <a:pt x="215" y="170"/>
                    <a:pt x="223" y="170"/>
                    <a:pt x="212" y="173"/>
                  </a:cubicBezTo>
                  <a:cubicBezTo>
                    <a:pt x="206" y="174"/>
                    <a:pt x="215" y="170"/>
                    <a:pt x="213" y="168"/>
                  </a:cubicBezTo>
                  <a:cubicBezTo>
                    <a:pt x="213" y="165"/>
                    <a:pt x="217" y="163"/>
                    <a:pt x="212" y="160"/>
                  </a:cubicBezTo>
                  <a:cubicBezTo>
                    <a:pt x="207" y="159"/>
                    <a:pt x="198" y="165"/>
                    <a:pt x="192" y="166"/>
                  </a:cubicBezTo>
                  <a:cubicBezTo>
                    <a:pt x="188" y="166"/>
                    <a:pt x="185" y="170"/>
                    <a:pt x="180" y="173"/>
                  </a:cubicBezTo>
                  <a:cubicBezTo>
                    <a:pt x="174" y="176"/>
                    <a:pt x="182" y="176"/>
                    <a:pt x="182" y="177"/>
                  </a:cubicBezTo>
                  <a:cubicBezTo>
                    <a:pt x="182" y="179"/>
                    <a:pt x="178" y="177"/>
                    <a:pt x="175" y="180"/>
                  </a:cubicBezTo>
                  <a:cubicBezTo>
                    <a:pt x="172" y="185"/>
                    <a:pt x="172" y="188"/>
                    <a:pt x="175" y="187"/>
                  </a:cubicBezTo>
                  <a:cubicBezTo>
                    <a:pt x="178" y="185"/>
                    <a:pt x="178" y="188"/>
                    <a:pt x="180" y="190"/>
                  </a:cubicBezTo>
                  <a:cubicBezTo>
                    <a:pt x="182" y="191"/>
                    <a:pt x="191" y="190"/>
                    <a:pt x="194" y="188"/>
                  </a:cubicBezTo>
                  <a:cubicBezTo>
                    <a:pt x="195" y="188"/>
                    <a:pt x="203" y="190"/>
                    <a:pt x="188" y="193"/>
                  </a:cubicBezTo>
                  <a:cubicBezTo>
                    <a:pt x="178" y="194"/>
                    <a:pt x="177" y="196"/>
                    <a:pt x="182" y="199"/>
                  </a:cubicBezTo>
                  <a:cubicBezTo>
                    <a:pt x="186" y="202"/>
                    <a:pt x="186" y="202"/>
                    <a:pt x="192" y="201"/>
                  </a:cubicBezTo>
                  <a:cubicBezTo>
                    <a:pt x="198" y="201"/>
                    <a:pt x="195" y="202"/>
                    <a:pt x="203" y="202"/>
                  </a:cubicBezTo>
                  <a:cubicBezTo>
                    <a:pt x="210" y="202"/>
                    <a:pt x="212" y="199"/>
                    <a:pt x="218" y="202"/>
                  </a:cubicBezTo>
                  <a:cubicBezTo>
                    <a:pt x="226" y="204"/>
                    <a:pt x="224" y="201"/>
                    <a:pt x="227" y="204"/>
                  </a:cubicBezTo>
                  <a:cubicBezTo>
                    <a:pt x="230" y="205"/>
                    <a:pt x="236" y="207"/>
                    <a:pt x="232" y="207"/>
                  </a:cubicBezTo>
                  <a:cubicBezTo>
                    <a:pt x="226" y="207"/>
                    <a:pt x="230" y="208"/>
                    <a:pt x="221" y="207"/>
                  </a:cubicBezTo>
                  <a:cubicBezTo>
                    <a:pt x="213" y="205"/>
                    <a:pt x="200" y="207"/>
                    <a:pt x="191" y="208"/>
                  </a:cubicBezTo>
                  <a:cubicBezTo>
                    <a:pt x="183" y="210"/>
                    <a:pt x="189" y="215"/>
                    <a:pt x="194" y="218"/>
                  </a:cubicBezTo>
                  <a:cubicBezTo>
                    <a:pt x="197" y="222"/>
                    <a:pt x="212" y="221"/>
                    <a:pt x="215" y="221"/>
                  </a:cubicBezTo>
                  <a:cubicBezTo>
                    <a:pt x="220" y="221"/>
                    <a:pt x="215" y="227"/>
                    <a:pt x="218" y="229"/>
                  </a:cubicBezTo>
                  <a:cubicBezTo>
                    <a:pt x="220" y="232"/>
                    <a:pt x="220" y="233"/>
                    <a:pt x="224" y="232"/>
                  </a:cubicBezTo>
                  <a:cubicBezTo>
                    <a:pt x="232" y="232"/>
                    <a:pt x="235" y="233"/>
                    <a:pt x="236" y="232"/>
                  </a:cubicBezTo>
                  <a:cubicBezTo>
                    <a:pt x="239" y="230"/>
                    <a:pt x="252" y="230"/>
                    <a:pt x="256" y="227"/>
                  </a:cubicBezTo>
                  <a:cubicBezTo>
                    <a:pt x="261" y="224"/>
                    <a:pt x="262" y="227"/>
                    <a:pt x="267" y="224"/>
                  </a:cubicBezTo>
                  <a:cubicBezTo>
                    <a:pt x="271" y="221"/>
                    <a:pt x="267" y="221"/>
                    <a:pt x="271" y="219"/>
                  </a:cubicBezTo>
                  <a:cubicBezTo>
                    <a:pt x="273" y="218"/>
                    <a:pt x="274" y="218"/>
                    <a:pt x="274" y="221"/>
                  </a:cubicBezTo>
                  <a:close/>
                  <a:moveTo>
                    <a:pt x="284" y="168"/>
                  </a:moveTo>
                  <a:cubicBezTo>
                    <a:pt x="284" y="166"/>
                    <a:pt x="285" y="166"/>
                    <a:pt x="287" y="163"/>
                  </a:cubicBezTo>
                  <a:cubicBezTo>
                    <a:pt x="288" y="160"/>
                    <a:pt x="291" y="157"/>
                    <a:pt x="288" y="157"/>
                  </a:cubicBezTo>
                  <a:cubicBezTo>
                    <a:pt x="285" y="156"/>
                    <a:pt x="287" y="154"/>
                    <a:pt x="279" y="154"/>
                  </a:cubicBezTo>
                  <a:cubicBezTo>
                    <a:pt x="270" y="156"/>
                    <a:pt x="267" y="159"/>
                    <a:pt x="271" y="159"/>
                  </a:cubicBezTo>
                  <a:cubicBezTo>
                    <a:pt x="276" y="160"/>
                    <a:pt x="276" y="162"/>
                    <a:pt x="276" y="162"/>
                  </a:cubicBezTo>
                  <a:cubicBezTo>
                    <a:pt x="276" y="163"/>
                    <a:pt x="279" y="165"/>
                    <a:pt x="282" y="168"/>
                  </a:cubicBezTo>
                  <a:cubicBezTo>
                    <a:pt x="284" y="168"/>
                    <a:pt x="284" y="168"/>
                    <a:pt x="284" y="168"/>
                  </a:cubicBezTo>
                  <a:close/>
                  <a:moveTo>
                    <a:pt x="474" y="213"/>
                  </a:moveTo>
                  <a:cubicBezTo>
                    <a:pt x="480" y="218"/>
                    <a:pt x="480" y="216"/>
                    <a:pt x="475" y="212"/>
                  </a:cubicBezTo>
                  <a:cubicBezTo>
                    <a:pt x="471" y="207"/>
                    <a:pt x="483" y="212"/>
                    <a:pt x="491" y="212"/>
                  </a:cubicBezTo>
                  <a:cubicBezTo>
                    <a:pt x="498" y="213"/>
                    <a:pt x="491" y="202"/>
                    <a:pt x="495" y="205"/>
                  </a:cubicBezTo>
                  <a:cubicBezTo>
                    <a:pt x="498" y="210"/>
                    <a:pt x="501" y="204"/>
                    <a:pt x="503" y="210"/>
                  </a:cubicBezTo>
                  <a:cubicBezTo>
                    <a:pt x="503" y="216"/>
                    <a:pt x="504" y="215"/>
                    <a:pt x="513" y="218"/>
                  </a:cubicBezTo>
                  <a:cubicBezTo>
                    <a:pt x="521" y="221"/>
                    <a:pt x="518" y="224"/>
                    <a:pt x="513" y="224"/>
                  </a:cubicBezTo>
                  <a:cubicBezTo>
                    <a:pt x="509" y="224"/>
                    <a:pt x="507" y="230"/>
                    <a:pt x="513" y="229"/>
                  </a:cubicBezTo>
                  <a:cubicBezTo>
                    <a:pt x="521" y="227"/>
                    <a:pt x="530" y="230"/>
                    <a:pt x="532" y="233"/>
                  </a:cubicBezTo>
                  <a:cubicBezTo>
                    <a:pt x="533" y="236"/>
                    <a:pt x="539" y="235"/>
                    <a:pt x="541" y="241"/>
                  </a:cubicBezTo>
                  <a:cubicBezTo>
                    <a:pt x="541" y="247"/>
                    <a:pt x="547" y="250"/>
                    <a:pt x="542" y="252"/>
                  </a:cubicBezTo>
                  <a:cubicBezTo>
                    <a:pt x="539" y="255"/>
                    <a:pt x="538" y="258"/>
                    <a:pt x="530" y="263"/>
                  </a:cubicBezTo>
                  <a:cubicBezTo>
                    <a:pt x="524" y="268"/>
                    <a:pt x="539" y="277"/>
                    <a:pt x="533" y="274"/>
                  </a:cubicBezTo>
                  <a:cubicBezTo>
                    <a:pt x="526" y="272"/>
                    <a:pt x="527" y="280"/>
                    <a:pt x="512" y="277"/>
                  </a:cubicBezTo>
                  <a:cubicBezTo>
                    <a:pt x="497" y="272"/>
                    <a:pt x="509" y="277"/>
                    <a:pt x="501" y="281"/>
                  </a:cubicBezTo>
                  <a:cubicBezTo>
                    <a:pt x="494" y="285"/>
                    <a:pt x="503" y="295"/>
                    <a:pt x="513" y="289"/>
                  </a:cubicBezTo>
                  <a:cubicBezTo>
                    <a:pt x="524" y="285"/>
                    <a:pt x="523" y="294"/>
                    <a:pt x="527" y="289"/>
                  </a:cubicBezTo>
                  <a:cubicBezTo>
                    <a:pt x="532" y="285"/>
                    <a:pt x="530" y="294"/>
                    <a:pt x="532" y="291"/>
                  </a:cubicBezTo>
                  <a:cubicBezTo>
                    <a:pt x="533" y="288"/>
                    <a:pt x="532" y="285"/>
                    <a:pt x="541" y="294"/>
                  </a:cubicBezTo>
                  <a:cubicBezTo>
                    <a:pt x="548" y="305"/>
                    <a:pt x="545" y="295"/>
                    <a:pt x="551" y="300"/>
                  </a:cubicBezTo>
                  <a:cubicBezTo>
                    <a:pt x="556" y="305"/>
                    <a:pt x="541" y="299"/>
                    <a:pt x="550" y="306"/>
                  </a:cubicBezTo>
                  <a:cubicBezTo>
                    <a:pt x="555" y="313"/>
                    <a:pt x="564" y="309"/>
                    <a:pt x="567" y="314"/>
                  </a:cubicBezTo>
                  <a:cubicBezTo>
                    <a:pt x="571" y="319"/>
                    <a:pt x="582" y="320"/>
                    <a:pt x="590" y="323"/>
                  </a:cubicBezTo>
                  <a:cubicBezTo>
                    <a:pt x="597" y="327"/>
                    <a:pt x="596" y="319"/>
                    <a:pt x="590" y="314"/>
                  </a:cubicBezTo>
                  <a:cubicBezTo>
                    <a:pt x="583" y="308"/>
                    <a:pt x="570" y="302"/>
                    <a:pt x="571" y="299"/>
                  </a:cubicBezTo>
                  <a:cubicBezTo>
                    <a:pt x="573" y="295"/>
                    <a:pt x="580" y="306"/>
                    <a:pt x="580" y="302"/>
                  </a:cubicBezTo>
                  <a:cubicBezTo>
                    <a:pt x="582" y="299"/>
                    <a:pt x="586" y="308"/>
                    <a:pt x="594" y="309"/>
                  </a:cubicBezTo>
                  <a:cubicBezTo>
                    <a:pt x="600" y="309"/>
                    <a:pt x="603" y="322"/>
                    <a:pt x="603" y="314"/>
                  </a:cubicBezTo>
                  <a:cubicBezTo>
                    <a:pt x="602" y="306"/>
                    <a:pt x="605" y="316"/>
                    <a:pt x="603" y="306"/>
                  </a:cubicBezTo>
                  <a:cubicBezTo>
                    <a:pt x="603" y="299"/>
                    <a:pt x="605" y="311"/>
                    <a:pt x="606" y="303"/>
                  </a:cubicBezTo>
                  <a:cubicBezTo>
                    <a:pt x="608" y="295"/>
                    <a:pt x="600" y="300"/>
                    <a:pt x="603" y="295"/>
                  </a:cubicBezTo>
                  <a:cubicBezTo>
                    <a:pt x="606" y="292"/>
                    <a:pt x="597" y="295"/>
                    <a:pt x="600" y="291"/>
                  </a:cubicBezTo>
                  <a:cubicBezTo>
                    <a:pt x="603" y="288"/>
                    <a:pt x="602" y="286"/>
                    <a:pt x="593" y="283"/>
                  </a:cubicBezTo>
                  <a:cubicBezTo>
                    <a:pt x="585" y="280"/>
                    <a:pt x="588" y="271"/>
                    <a:pt x="583" y="272"/>
                  </a:cubicBezTo>
                  <a:cubicBezTo>
                    <a:pt x="577" y="274"/>
                    <a:pt x="576" y="269"/>
                    <a:pt x="582" y="269"/>
                  </a:cubicBezTo>
                  <a:cubicBezTo>
                    <a:pt x="588" y="268"/>
                    <a:pt x="577" y="261"/>
                    <a:pt x="582" y="263"/>
                  </a:cubicBezTo>
                  <a:cubicBezTo>
                    <a:pt x="588" y="264"/>
                    <a:pt x="585" y="257"/>
                    <a:pt x="590" y="263"/>
                  </a:cubicBezTo>
                  <a:cubicBezTo>
                    <a:pt x="593" y="268"/>
                    <a:pt x="594" y="263"/>
                    <a:pt x="596" y="268"/>
                  </a:cubicBezTo>
                  <a:cubicBezTo>
                    <a:pt x="596" y="271"/>
                    <a:pt x="599" y="268"/>
                    <a:pt x="599" y="272"/>
                  </a:cubicBezTo>
                  <a:cubicBezTo>
                    <a:pt x="599" y="275"/>
                    <a:pt x="618" y="289"/>
                    <a:pt x="615" y="278"/>
                  </a:cubicBezTo>
                  <a:cubicBezTo>
                    <a:pt x="614" y="268"/>
                    <a:pt x="626" y="275"/>
                    <a:pt x="625" y="271"/>
                  </a:cubicBezTo>
                  <a:cubicBezTo>
                    <a:pt x="622" y="266"/>
                    <a:pt x="628" y="269"/>
                    <a:pt x="625" y="266"/>
                  </a:cubicBezTo>
                  <a:cubicBezTo>
                    <a:pt x="623" y="263"/>
                    <a:pt x="634" y="264"/>
                    <a:pt x="629" y="257"/>
                  </a:cubicBezTo>
                  <a:cubicBezTo>
                    <a:pt x="625" y="247"/>
                    <a:pt x="615" y="260"/>
                    <a:pt x="618" y="252"/>
                  </a:cubicBezTo>
                  <a:cubicBezTo>
                    <a:pt x="620" y="244"/>
                    <a:pt x="609" y="254"/>
                    <a:pt x="612" y="249"/>
                  </a:cubicBezTo>
                  <a:cubicBezTo>
                    <a:pt x="614" y="244"/>
                    <a:pt x="611" y="246"/>
                    <a:pt x="605" y="241"/>
                  </a:cubicBezTo>
                  <a:cubicBezTo>
                    <a:pt x="599" y="236"/>
                    <a:pt x="590" y="241"/>
                    <a:pt x="588" y="235"/>
                  </a:cubicBezTo>
                  <a:cubicBezTo>
                    <a:pt x="588" y="229"/>
                    <a:pt x="571" y="235"/>
                    <a:pt x="579" y="230"/>
                  </a:cubicBezTo>
                  <a:cubicBezTo>
                    <a:pt x="586" y="226"/>
                    <a:pt x="573" y="221"/>
                    <a:pt x="580" y="222"/>
                  </a:cubicBezTo>
                  <a:cubicBezTo>
                    <a:pt x="588" y="224"/>
                    <a:pt x="594" y="219"/>
                    <a:pt x="582" y="218"/>
                  </a:cubicBezTo>
                  <a:cubicBezTo>
                    <a:pt x="568" y="216"/>
                    <a:pt x="580" y="216"/>
                    <a:pt x="585" y="213"/>
                  </a:cubicBezTo>
                  <a:cubicBezTo>
                    <a:pt x="590" y="210"/>
                    <a:pt x="579" y="205"/>
                    <a:pt x="576" y="207"/>
                  </a:cubicBezTo>
                  <a:cubicBezTo>
                    <a:pt x="574" y="208"/>
                    <a:pt x="564" y="208"/>
                    <a:pt x="571" y="205"/>
                  </a:cubicBezTo>
                  <a:cubicBezTo>
                    <a:pt x="579" y="204"/>
                    <a:pt x="579" y="204"/>
                    <a:pt x="570" y="199"/>
                  </a:cubicBezTo>
                  <a:cubicBezTo>
                    <a:pt x="559" y="194"/>
                    <a:pt x="558" y="204"/>
                    <a:pt x="558" y="198"/>
                  </a:cubicBezTo>
                  <a:cubicBezTo>
                    <a:pt x="559" y="190"/>
                    <a:pt x="553" y="196"/>
                    <a:pt x="553" y="193"/>
                  </a:cubicBezTo>
                  <a:cubicBezTo>
                    <a:pt x="553" y="188"/>
                    <a:pt x="545" y="184"/>
                    <a:pt x="541" y="190"/>
                  </a:cubicBezTo>
                  <a:cubicBezTo>
                    <a:pt x="535" y="194"/>
                    <a:pt x="535" y="188"/>
                    <a:pt x="532" y="182"/>
                  </a:cubicBezTo>
                  <a:cubicBezTo>
                    <a:pt x="529" y="176"/>
                    <a:pt x="527" y="184"/>
                    <a:pt x="524" y="177"/>
                  </a:cubicBezTo>
                  <a:cubicBezTo>
                    <a:pt x="519" y="171"/>
                    <a:pt x="513" y="174"/>
                    <a:pt x="510" y="171"/>
                  </a:cubicBezTo>
                  <a:cubicBezTo>
                    <a:pt x="507" y="170"/>
                    <a:pt x="498" y="166"/>
                    <a:pt x="495" y="174"/>
                  </a:cubicBezTo>
                  <a:cubicBezTo>
                    <a:pt x="492" y="182"/>
                    <a:pt x="488" y="170"/>
                    <a:pt x="483" y="174"/>
                  </a:cubicBezTo>
                  <a:cubicBezTo>
                    <a:pt x="478" y="180"/>
                    <a:pt x="474" y="180"/>
                    <a:pt x="477" y="177"/>
                  </a:cubicBezTo>
                  <a:cubicBezTo>
                    <a:pt x="481" y="173"/>
                    <a:pt x="480" y="165"/>
                    <a:pt x="475" y="163"/>
                  </a:cubicBezTo>
                  <a:cubicBezTo>
                    <a:pt x="471" y="162"/>
                    <a:pt x="475" y="156"/>
                    <a:pt x="471" y="156"/>
                  </a:cubicBezTo>
                  <a:cubicBezTo>
                    <a:pt x="465" y="154"/>
                    <a:pt x="443" y="157"/>
                    <a:pt x="442" y="163"/>
                  </a:cubicBezTo>
                  <a:cubicBezTo>
                    <a:pt x="442" y="171"/>
                    <a:pt x="433" y="162"/>
                    <a:pt x="439" y="173"/>
                  </a:cubicBezTo>
                  <a:cubicBezTo>
                    <a:pt x="445" y="184"/>
                    <a:pt x="433" y="176"/>
                    <a:pt x="437" y="182"/>
                  </a:cubicBezTo>
                  <a:cubicBezTo>
                    <a:pt x="443" y="190"/>
                    <a:pt x="446" y="182"/>
                    <a:pt x="446" y="188"/>
                  </a:cubicBezTo>
                  <a:cubicBezTo>
                    <a:pt x="448" y="193"/>
                    <a:pt x="428" y="185"/>
                    <a:pt x="433" y="177"/>
                  </a:cubicBezTo>
                  <a:cubicBezTo>
                    <a:pt x="437" y="170"/>
                    <a:pt x="427" y="174"/>
                    <a:pt x="434" y="165"/>
                  </a:cubicBezTo>
                  <a:cubicBezTo>
                    <a:pt x="442" y="156"/>
                    <a:pt x="445" y="157"/>
                    <a:pt x="445" y="154"/>
                  </a:cubicBezTo>
                  <a:cubicBezTo>
                    <a:pt x="445" y="152"/>
                    <a:pt x="428" y="151"/>
                    <a:pt x="418" y="159"/>
                  </a:cubicBezTo>
                  <a:cubicBezTo>
                    <a:pt x="405" y="165"/>
                    <a:pt x="411" y="166"/>
                    <a:pt x="408" y="170"/>
                  </a:cubicBezTo>
                  <a:cubicBezTo>
                    <a:pt x="404" y="173"/>
                    <a:pt x="405" y="176"/>
                    <a:pt x="404" y="184"/>
                  </a:cubicBezTo>
                  <a:cubicBezTo>
                    <a:pt x="402" y="191"/>
                    <a:pt x="404" y="191"/>
                    <a:pt x="414" y="193"/>
                  </a:cubicBezTo>
                  <a:cubicBezTo>
                    <a:pt x="425" y="193"/>
                    <a:pt x="428" y="198"/>
                    <a:pt x="419" y="196"/>
                  </a:cubicBezTo>
                  <a:cubicBezTo>
                    <a:pt x="410" y="196"/>
                    <a:pt x="405" y="196"/>
                    <a:pt x="414" y="204"/>
                  </a:cubicBezTo>
                  <a:cubicBezTo>
                    <a:pt x="422" y="212"/>
                    <a:pt x="428" y="204"/>
                    <a:pt x="433" y="208"/>
                  </a:cubicBezTo>
                  <a:cubicBezTo>
                    <a:pt x="439" y="213"/>
                    <a:pt x="445" y="210"/>
                    <a:pt x="446" y="210"/>
                  </a:cubicBezTo>
                  <a:cubicBezTo>
                    <a:pt x="456" y="213"/>
                    <a:pt x="454" y="208"/>
                    <a:pt x="463" y="213"/>
                  </a:cubicBezTo>
                  <a:cubicBezTo>
                    <a:pt x="471" y="215"/>
                    <a:pt x="468" y="207"/>
                    <a:pt x="474" y="213"/>
                  </a:cubicBezTo>
                  <a:close/>
                  <a:moveTo>
                    <a:pt x="515" y="250"/>
                  </a:moveTo>
                  <a:cubicBezTo>
                    <a:pt x="527" y="249"/>
                    <a:pt x="521" y="244"/>
                    <a:pt x="523" y="238"/>
                  </a:cubicBezTo>
                  <a:cubicBezTo>
                    <a:pt x="524" y="233"/>
                    <a:pt x="510" y="232"/>
                    <a:pt x="507" y="240"/>
                  </a:cubicBezTo>
                  <a:cubicBezTo>
                    <a:pt x="504" y="246"/>
                    <a:pt x="503" y="250"/>
                    <a:pt x="515" y="250"/>
                  </a:cubicBezTo>
                  <a:close/>
                  <a:moveTo>
                    <a:pt x="439" y="302"/>
                  </a:moveTo>
                  <a:cubicBezTo>
                    <a:pt x="439" y="308"/>
                    <a:pt x="445" y="309"/>
                    <a:pt x="448" y="303"/>
                  </a:cubicBezTo>
                  <a:cubicBezTo>
                    <a:pt x="449" y="299"/>
                    <a:pt x="453" y="303"/>
                    <a:pt x="454" y="297"/>
                  </a:cubicBezTo>
                  <a:cubicBezTo>
                    <a:pt x="456" y="292"/>
                    <a:pt x="463" y="294"/>
                    <a:pt x="463" y="297"/>
                  </a:cubicBezTo>
                  <a:cubicBezTo>
                    <a:pt x="465" y="302"/>
                    <a:pt x="466" y="299"/>
                    <a:pt x="472" y="300"/>
                  </a:cubicBezTo>
                  <a:cubicBezTo>
                    <a:pt x="477" y="303"/>
                    <a:pt x="483" y="300"/>
                    <a:pt x="480" y="295"/>
                  </a:cubicBezTo>
                  <a:cubicBezTo>
                    <a:pt x="475" y="291"/>
                    <a:pt x="477" y="295"/>
                    <a:pt x="472" y="294"/>
                  </a:cubicBezTo>
                  <a:cubicBezTo>
                    <a:pt x="468" y="292"/>
                    <a:pt x="471" y="286"/>
                    <a:pt x="463" y="285"/>
                  </a:cubicBezTo>
                  <a:cubicBezTo>
                    <a:pt x="456" y="281"/>
                    <a:pt x="451" y="272"/>
                    <a:pt x="446" y="277"/>
                  </a:cubicBezTo>
                  <a:cubicBezTo>
                    <a:pt x="443" y="280"/>
                    <a:pt x="442" y="268"/>
                    <a:pt x="437" y="269"/>
                  </a:cubicBezTo>
                  <a:cubicBezTo>
                    <a:pt x="434" y="271"/>
                    <a:pt x="431" y="283"/>
                    <a:pt x="433" y="291"/>
                  </a:cubicBezTo>
                  <a:cubicBezTo>
                    <a:pt x="434" y="297"/>
                    <a:pt x="424" y="295"/>
                    <a:pt x="427" y="300"/>
                  </a:cubicBezTo>
                  <a:cubicBezTo>
                    <a:pt x="428" y="303"/>
                    <a:pt x="440" y="297"/>
                    <a:pt x="439" y="302"/>
                  </a:cubicBezTo>
                  <a:close/>
                  <a:moveTo>
                    <a:pt x="453" y="319"/>
                  </a:moveTo>
                  <a:cubicBezTo>
                    <a:pt x="448" y="314"/>
                    <a:pt x="463" y="306"/>
                    <a:pt x="468" y="309"/>
                  </a:cubicBezTo>
                  <a:cubicBezTo>
                    <a:pt x="472" y="311"/>
                    <a:pt x="457" y="323"/>
                    <a:pt x="453" y="319"/>
                  </a:cubicBezTo>
                  <a:close/>
                  <a:moveTo>
                    <a:pt x="480" y="162"/>
                  </a:moveTo>
                  <a:cubicBezTo>
                    <a:pt x="483" y="163"/>
                    <a:pt x="478" y="166"/>
                    <a:pt x="486" y="170"/>
                  </a:cubicBezTo>
                  <a:cubicBezTo>
                    <a:pt x="492" y="171"/>
                    <a:pt x="492" y="166"/>
                    <a:pt x="500" y="168"/>
                  </a:cubicBezTo>
                  <a:cubicBezTo>
                    <a:pt x="507" y="170"/>
                    <a:pt x="516" y="170"/>
                    <a:pt x="513" y="166"/>
                  </a:cubicBezTo>
                  <a:cubicBezTo>
                    <a:pt x="509" y="162"/>
                    <a:pt x="506" y="156"/>
                    <a:pt x="495" y="156"/>
                  </a:cubicBezTo>
                  <a:cubicBezTo>
                    <a:pt x="484" y="157"/>
                    <a:pt x="477" y="151"/>
                    <a:pt x="477" y="157"/>
                  </a:cubicBezTo>
                  <a:cubicBezTo>
                    <a:pt x="477" y="160"/>
                    <a:pt x="475" y="160"/>
                    <a:pt x="480" y="162"/>
                  </a:cubicBezTo>
                  <a:close/>
                  <a:moveTo>
                    <a:pt x="352" y="109"/>
                  </a:moveTo>
                  <a:cubicBezTo>
                    <a:pt x="357" y="114"/>
                    <a:pt x="360" y="112"/>
                    <a:pt x="361" y="115"/>
                  </a:cubicBezTo>
                  <a:cubicBezTo>
                    <a:pt x="361" y="118"/>
                    <a:pt x="369" y="117"/>
                    <a:pt x="375" y="115"/>
                  </a:cubicBezTo>
                  <a:cubicBezTo>
                    <a:pt x="383" y="114"/>
                    <a:pt x="381" y="118"/>
                    <a:pt x="387" y="121"/>
                  </a:cubicBezTo>
                  <a:cubicBezTo>
                    <a:pt x="392" y="125"/>
                    <a:pt x="381" y="129"/>
                    <a:pt x="386" y="132"/>
                  </a:cubicBezTo>
                  <a:cubicBezTo>
                    <a:pt x="390" y="134"/>
                    <a:pt x="386" y="137"/>
                    <a:pt x="390" y="140"/>
                  </a:cubicBezTo>
                  <a:cubicBezTo>
                    <a:pt x="396" y="143"/>
                    <a:pt x="393" y="138"/>
                    <a:pt x="402" y="142"/>
                  </a:cubicBezTo>
                  <a:cubicBezTo>
                    <a:pt x="411" y="146"/>
                    <a:pt x="416" y="135"/>
                    <a:pt x="416" y="140"/>
                  </a:cubicBezTo>
                  <a:cubicBezTo>
                    <a:pt x="414" y="146"/>
                    <a:pt x="421" y="143"/>
                    <a:pt x="440" y="143"/>
                  </a:cubicBezTo>
                  <a:cubicBezTo>
                    <a:pt x="462" y="145"/>
                    <a:pt x="457" y="135"/>
                    <a:pt x="459" y="140"/>
                  </a:cubicBezTo>
                  <a:cubicBezTo>
                    <a:pt x="460" y="145"/>
                    <a:pt x="483" y="145"/>
                    <a:pt x="483" y="140"/>
                  </a:cubicBezTo>
                  <a:cubicBezTo>
                    <a:pt x="483" y="135"/>
                    <a:pt x="492" y="138"/>
                    <a:pt x="486" y="135"/>
                  </a:cubicBezTo>
                  <a:cubicBezTo>
                    <a:pt x="481" y="132"/>
                    <a:pt x="489" y="132"/>
                    <a:pt x="486" y="128"/>
                  </a:cubicBezTo>
                  <a:cubicBezTo>
                    <a:pt x="483" y="123"/>
                    <a:pt x="477" y="126"/>
                    <a:pt x="475" y="123"/>
                  </a:cubicBezTo>
                  <a:cubicBezTo>
                    <a:pt x="472" y="120"/>
                    <a:pt x="463" y="123"/>
                    <a:pt x="448" y="125"/>
                  </a:cubicBezTo>
                  <a:cubicBezTo>
                    <a:pt x="431" y="126"/>
                    <a:pt x="439" y="131"/>
                    <a:pt x="430" y="128"/>
                  </a:cubicBezTo>
                  <a:cubicBezTo>
                    <a:pt x="422" y="125"/>
                    <a:pt x="422" y="131"/>
                    <a:pt x="416" y="126"/>
                  </a:cubicBezTo>
                  <a:cubicBezTo>
                    <a:pt x="411" y="121"/>
                    <a:pt x="414" y="129"/>
                    <a:pt x="411" y="128"/>
                  </a:cubicBezTo>
                  <a:cubicBezTo>
                    <a:pt x="407" y="126"/>
                    <a:pt x="411" y="125"/>
                    <a:pt x="407" y="121"/>
                  </a:cubicBezTo>
                  <a:cubicBezTo>
                    <a:pt x="404" y="117"/>
                    <a:pt x="401" y="121"/>
                    <a:pt x="401" y="118"/>
                  </a:cubicBezTo>
                  <a:cubicBezTo>
                    <a:pt x="399" y="115"/>
                    <a:pt x="411" y="120"/>
                    <a:pt x="410" y="117"/>
                  </a:cubicBezTo>
                  <a:cubicBezTo>
                    <a:pt x="410" y="114"/>
                    <a:pt x="404" y="115"/>
                    <a:pt x="399" y="112"/>
                  </a:cubicBezTo>
                  <a:cubicBezTo>
                    <a:pt x="393" y="109"/>
                    <a:pt x="392" y="109"/>
                    <a:pt x="384" y="111"/>
                  </a:cubicBezTo>
                  <a:cubicBezTo>
                    <a:pt x="378" y="112"/>
                    <a:pt x="376" y="104"/>
                    <a:pt x="372" y="104"/>
                  </a:cubicBezTo>
                  <a:cubicBezTo>
                    <a:pt x="369" y="106"/>
                    <a:pt x="360" y="103"/>
                    <a:pt x="351" y="103"/>
                  </a:cubicBezTo>
                  <a:cubicBezTo>
                    <a:pt x="347" y="103"/>
                    <a:pt x="347" y="106"/>
                    <a:pt x="352" y="109"/>
                  </a:cubicBezTo>
                  <a:close/>
                  <a:moveTo>
                    <a:pt x="357" y="137"/>
                  </a:moveTo>
                  <a:cubicBezTo>
                    <a:pt x="364" y="138"/>
                    <a:pt x="361" y="142"/>
                    <a:pt x="372" y="142"/>
                  </a:cubicBezTo>
                  <a:cubicBezTo>
                    <a:pt x="381" y="142"/>
                    <a:pt x="378" y="134"/>
                    <a:pt x="373" y="129"/>
                  </a:cubicBezTo>
                  <a:cubicBezTo>
                    <a:pt x="367" y="123"/>
                    <a:pt x="360" y="125"/>
                    <a:pt x="355" y="131"/>
                  </a:cubicBezTo>
                  <a:cubicBezTo>
                    <a:pt x="354" y="134"/>
                    <a:pt x="351" y="137"/>
                    <a:pt x="357" y="137"/>
                  </a:cubicBezTo>
                  <a:close/>
                  <a:moveTo>
                    <a:pt x="373" y="177"/>
                  </a:moveTo>
                  <a:cubicBezTo>
                    <a:pt x="373" y="174"/>
                    <a:pt x="378" y="176"/>
                    <a:pt x="375" y="171"/>
                  </a:cubicBezTo>
                  <a:cubicBezTo>
                    <a:pt x="372" y="165"/>
                    <a:pt x="387" y="174"/>
                    <a:pt x="390" y="166"/>
                  </a:cubicBezTo>
                  <a:cubicBezTo>
                    <a:pt x="395" y="159"/>
                    <a:pt x="407" y="154"/>
                    <a:pt x="398" y="151"/>
                  </a:cubicBezTo>
                  <a:cubicBezTo>
                    <a:pt x="390" y="148"/>
                    <a:pt x="390" y="152"/>
                    <a:pt x="386" y="151"/>
                  </a:cubicBezTo>
                  <a:cubicBezTo>
                    <a:pt x="381" y="148"/>
                    <a:pt x="379" y="146"/>
                    <a:pt x="367" y="149"/>
                  </a:cubicBezTo>
                  <a:cubicBezTo>
                    <a:pt x="357" y="151"/>
                    <a:pt x="364" y="154"/>
                    <a:pt x="361" y="154"/>
                  </a:cubicBezTo>
                  <a:cubicBezTo>
                    <a:pt x="358" y="154"/>
                    <a:pt x="358" y="154"/>
                    <a:pt x="358" y="163"/>
                  </a:cubicBezTo>
                  <a:cubicBezTo>
                    <a:pt x="358" y="171"/>
                    <a:pt x="363" y="171"/>
                    <a:pt x="363" y="176"/>
                  </a:cubicBezTo>
                  <a:cubicBezTo>
                    <a:pt x="361" y="182"/>
                    <a:pt x="366" y="177"/>
                    <a:pt x="370" y="180"/>
                  </a:cubicBezTo>
                  <a:cubicBezTo>
                    <a:pt x="372" y="180"/>
                    <a:pt x="372" y="180"/>
                    <a:pt x="373" y="177"/>
                  </a:cubicBezTo>
                  <a:close/>
                  <a:moveTo>
                    <a:pt x="317" y="162"/>
                  </a:moveTo>
                  <a:cubicBezTo>
                    <a:pt x="323" y="163"/>
                    <a:pt x="323" y="168"/>
                    <a:pt x="319" y="170"/>
                  </a:cubicBezTo>
                  <a:cubicBezTo>
                    <a:pt x="312" y="173"/>
                    <a:pt x="308" y="160"/>
                    <a:pt x="303" y="166"/>
                  </a:cubicBezTo>
                  <a:cubicBezTo>
                    <a:pt x="300" y="170"/>
                    <a:pt x="308" y="176"/>
                    <a:pt x="317" y="179"/>
                  </a:cubicBezTo>
                  <a:cubicBezTo>
                    <a:pt x="328" y="182"/>
                    <a:pt x="329" y="191"/>
                    <a:pt x="335" y="191"/>
                  </a:cubicBezTo>
                  <a:cubicBezTo>
                    <a:pt x="341" y="193"/>
                    <a:pt x="337" y="185"/>
                    <a:pt x="341" y="187"/>
                  </a:cubicBezTo>
                  <a:cubicBezTo>
                    <a:pt x="344" y="188"/>
                    <a:pt x="352" y="185"/>
                    <a:pt x="352" y="179"/>
                  </a:cubicBezTo>
                  <a:cubicBezTo>
                    <a:pt x="352" y="174"/>
                    <a:pt x="355" y="177"/>
                    <a:pt x="354" y="171"/>
                  </a:cubicBezTo>
                  <a:cubicBezTo>
                    <a:pt x="352" y="166"/>
                    <a:pt x="351" y="174"/>
                    <a:pt x="347" y="168"/>
                  </a:cubicBezTo>
                  <a:cubicBezTo>
                    <a:pt x="343" y="163"/>
                    <a:pt x="335" y="163"/>
                    <a:pt x="344" y="162"/>
                  </a:cubicBezTo>
                  <a:cubicBezTo>
                    <a:pt x="352" y="160"/>
                    <a:pt x="341" y="159"/>
                    <a:pt x="347" y="157"/>
                  </a:cubicBezTo>
                  <a:cubicBezTo>
                    <a:pt x="352" y="154"/>
                    <a:pt x="346" y="151"/>
                    <a:pt x="338" y="154"/>
                  </a:cubicBezTo>
                  <a:cubicBezTo>
                    <a:pt x="331" y="157"/>
                    <a:pt x="326" y="149"/>
                    <a:pt x="320" y="152"/>
                  </a:cubicBezTo>
                  <a:cubicBezTo>
                    <a:pt x="314" y="156"/>
                    <a:pt x="308" y="157"/>
                    <a:pt x="316" y="160"/>
                  </a:cubicBezTo>
                  <a:cubicBezTo>
                    <a:pt x="317" y="162"/>
                    <a:pt x="317" y="162"/>
                    <a:pt x="317" y="162"/>
                  </a:cubicBezTo>
                  <a:close/>
                  <a:moveTo>
                    <a:pt x="341" y="230"/>
                  </a:moveTo>
                  <a:cubicBezTo>
                    <a:pt x="347" y="230"/>
                    <a:pt x="351" y="235"/>
                    <a:pt x="355" y="232"/>
                  </a:cubicBezTo>
                  <a:cubicBezTo>
                    <a:pt x="360" y="227"/>
                    <a:pt x="360" y="232"/>
                    <a:pt x="363" y="229"/>
                  </a:cubicBezTo>
                  <a:cubicBezTo>
                    <a:pt x="364" y="224"/>
                    <a:pt x="360" y="229"/>
                    <a:pt x="357" y="224"/>
                  </a:cubicBezTo>
                  <a:cubicBezTo>
                    <a:pt x="354" y="218"/>
                    <a:pt x="354" y="222"/>
                    <a:pt x="347" y="216"/>
                  </a:cubicBezTo>
                  <a:cubicBezTo>
                    <a:pt x="341" y="210"/>
                    <a:pt x="340" y="212"/>
                    <a:pt x="335" y="219"/>
                  </a:cubicBezTo>
                  <a:cubicBezTo>
                    <a:pt x="331" y="226"/>
                    <a:pt x="325" y="221"/>
                    <a:pt x="329" y="226"/>
                  </a:cubicBezTo>
                  <a:cubicBezTo>
                    <a:pt x="331" y="229"/>
                    <a:pt x="335" y="229"/>
                    <a:pt x="341" y="230"/>
                  </a:cubicBezTo>
                  <a:close/>
                  <a:moveTo>
                    <a:pt x="326" y="81"/>
                  </a:moveTo>
                  <a:cubicBezTo>
                    <a:pt x="331" y="79"/>
                    <a:pt x="331" y="75"/>
                    <a:pt x="322" y="75"/>
                  </a:cubicBezTo>
                  <a:cubicBezTo>
                    <a:pt x="312" y="73"/>
                    <a:pt x="320" y="73"/>
                    <a:pt x="312" y="70"/>
                  </a:cubicBezTo>
                  <a:cubicBezTo>
                    <a:pt x="305" y="67"/>
                    <a:pt x="306" y="75"/>
                    <a:pt x="303" y="70"/>
                  </a:cubicBezTo>
                  <a:cubicBezTo>
                    <a:pt x="302" y="65"/>
                    <a:pt x="282" y="61"/>
                    <a:pt x="280" y="68"/>
                  </a:cubicBezTo>
                  <a:cubicBezTo>
                    <a:pt x="279" y="75"/>
                    <a:pt x="287" y="67"/>
                    <a:pt x="287" y="73"/>
                  </a:cubicBezTo>
                  <a:cubicBezTo>
                    <a:pt x="285" y="78"/>
                    <a:pt x="290" y="70"/>
                    <a:pt x="293" y="75"/>
                  </a:cubicBezTo>
                  <a:cubicBezTo>
                    <a:pt x="297" y="81"/>
                    <a:pt x="290" y="78"/>
                    <a:pt x="285" y="79"/>
                  </a:cubicBezTo>
                  <a:cubicBezTo>
                    <a:pt x="284" y="79"/>
                    <a:pt x="285" y="86"/>
                    <a:pt x="296" y="82"/>
                  </a:cubicBezTo>
                  <a:cubicBezTo>
                    <a:pt x="308" y="79"/>
                    <a:pt x="297" y="84"/>
                    <a:pt x="309" y="82"/>
                  </a:cubicBezTo>
                  <a:cubicBezTo>
                    <a:pt x="320" y="81"/>
                    <a:pt x="312" y="93"/>
                    <a:pt x="328" y="90"/>
                  </a:cubicBezTo>
                  <a:cubicBezTo>
                    <a:pt x="340" y="89"/>
                    <a:pt x="323" y="81"/>
                    <a:pt x="326" y="81"/>
                  </a:cubicBezTo>
                  <a:close/>
                  <a:moveTo>
                    <a:pt x="418" y="114"/>
                  </a:moveTo>
                  <a:cubicBezTo>
                    <a:pt x="421" y="117"/>
                    <a:pt x="427" y="114"/>
                    <a:pt x="430" y="112"/>
                  </a:cubicBezTo>
                  <a:cubicBezTo>
                    <a:pt x="433" y="111"/>
                    <a:pt x="434" y="115"/>
                    <a:pt x="443" y="115"/>
                  </a:cubicBezTo>
                  <a:cubicBezTo>
                    <a:pt x="453" y="115"/>
                    <a:pt x="446" y="111"/>
                    <a:pt x="456" y="114"/>
                  </a:cubicBezTo>
                  <a:cubicBezTo>
                    <a:pt x="466" y="117"/>
                    <a:pt x="478" y="107"/>
                    <a:pt x="477" y="114"/>
                  </a:cubicBezTo>
                  <a:cubicBezTo>
                    <a:pt x="474" y="120"/>
                    <a:pt x="484" y="117"/>
                    <a:pt x="491" y="114"/>
                  </a:cubicBezTo>
                  <a:cubicBezTo>
                    <a:pt x="495" y="111"/>
                    <a:pt x="500" y="115"/>
                    <a:pt x="501" y="107"/>
                  </a:cubicBezTo>
                  <a:cubicBezTo>
                    <a:pt x="501" y="101"/>
                    <a:pt x="491" y="107"/>
                    <a:pt x="491" y="103"/>
                  </a:cubicBezTo>
                  <a:cubicBezTo>
                    <a:pt x="491" y="98"/>
                    <a:pt x="494" y="100"/>
                    <a:pt x="498" y="96"/>
                  </a:cubicBezTo>
                  <a:cubicBezTo>
                    <a:pt x="504" y="93"/>
                    <a:pt x="491" y="86"/>
                    <a:pt x="504" y="89"/>
                  </a:cubicBezTo>
                  <a:cubicBezTo>
                    <a:pt x="515" y="90"/>
                    <a:pt x="524" y="84"/>
                    <a:pt x="521" y="81"/>
                  </a:cubicBezTo>
                  <a:cubicBezTo>
                    <a:pt x="518" y="78"/>
                    <a:pt x="532" y="78"/>
                    <a:pt x="519" y="73"/>
                  </a:cubicBezTo>
                  <a:cubicBezTo>
                    <a:pt x="509" y="67"/>
                    <a:pt x="529" y="75"/>
                    <a:pt x="527" y="70"/>
                  </a:cubicBezTo>
                  <a:cubicBezTo>
                    <a:pt x="524" y="65"/>
                    <a:pt x="521" y="67"/>
                    <a:pt x="516" y="67"/>
                  </a:cubicBezTo>
                  <a:cubicBezTo>
                    <a:pt x="510" y="67"/>
                    <a:pt x="501" y="68"/>
                    <a:pt x="504" y="65"/>
                  </a:cubicBezTo>
                  <a:cubicBezTo>
                    <a:pt x="507" y="64"/>
                    <a:pt x="526" y="64"/>
                    <a:pt x="533" y="62"/>
                  </a:cubicBezTo>
                  <a:cubicBezTo>
                    <a:pt x="542" y="62"/>
                    <a:pt x="535" y="56"/>
                    <a:pt x="539" y="59"/>
                  </a:cubicBezTo>
                  <a:cubicBezTo>
                    <a:pt x="544" y="61"/>
                    <a:pt x="551" y="61"/>
                    <a:pt x="556" y="56"/>
                  </a:cubicBezTo>
                  <a:cubicBezTo>
                    <a:pt x="561" y="50"/>
                    <a:pt x="571" y="45"/>
                    <a:pt x="591" y="37"/>
                  </a:cubicBezTo>
                  <a:cubicBezTo>
                    <a:pt x="611" y="30"/>
                    <a:pt x="611" y="28"/>
                    <a:pt x="594" y="30"/>
                  </a:cubicBezTo>
                  <a:cubicBezTo>
                    <a:pt x="579" y="31"/>
                    <a:pt x="591" y="28"/>
                    <a:pt x="600" y="25"/>
                  </a:cubicBezTo>
                  <a:cubicBezTo>
                    <a:pt x="611" y="23"/>
                    <a:pt x="634" y="19"/>
                    <a:pt x="634" y="16"/>
                  </a:cubicBezTo>
                  <a:cubicBezTo>
                    <a:pt x="634" y="11"/>
                    <a:pt x="617" y="14"/>
                    <a:pt x="617" y="9"/>
                  </a:cubicBezTo>
                  <a:cubicBezTo>
                    <a:pt x="618" y="6"/>
                    <a:pt x="605" y="5"/>
                    <a:pt x="602" y="5"/>
                  </a:cubicBezTo>
                  <a:cubicBezTo>
                    <a:pt x="597" y="6"/>
                    <a:pt x="597" y="5"/>
                    <a:pt x="591" y="8"/>
                  </a:cubicBezTo>
                  <a:cubicBezTo>
                    <a:pt x="583" y="11"/>
                    <a:pt x="571" y="9"/>
                    <a:pt x="579" y="8"/>
                  </a:cubicBezTo>
                  <a:cubicBezTo>
                    <a:pt x="585" y="8"/>
                    <a:pt x="594" y="5"/>
                    <a:pt x="583" y="5"/>
                  </a:cubicBezTo>
                  <a:cubicBezTo>
                    <a:pt x="571" y="5"/>
                    <a:pt x="568" y="0"/>
                    <a:pt x="559" y="2"/>
                  </a:cubicBezTo>
                  <a:cubicBezTo>
                    <a:pt x="550" y="3"/>
                    <a:pt x="548" y="0"/>
                    <a:pt x="539" y="3"/>
                  </a:cubicBezTo>
                  <a:cubicBezTo>
                    <a:pt x="532" y="6"/>
                    <a:pt x="523" y="0"/>
                    <a:pt x="503" y="5"/>
                  </a:cubicBezTo>
                  <a:cubicBezTo>
                    <a:pt x="494" y="8"/>
                    <a:pt x="488" y="2"/>
                    <a:pt x="481" y="5"/>
                  </a:cubicBezTo>
                  <a:cubicBezTo>
                    <a:pt x="475" y="8"/>
                    <a:pt x="468" y="3"/>
                    <a:pt x="474" y="8"/>
                  </a:cubicBezTo>
                  <a:cubicBezTo>
                    <a:pt x="480" y="14"/>
                    <a:pt x="466" y="6"/>
                    <a:pt x="465" y="11"/>
                  </a:cubicBezTo>
                  <a:cubicBezTo>
                    <a:pt x="463" y="16"/>
                    <a:pt x="460" y="16"/>
                    <a:pt x="451" y="14"/>
                  </a:cubicBezTo>
                  <a:cubicBezTo>
                    <a:pt x="442" y="14"/>
                    <a:pt x="453" y="13"/>
                    <a:pt x="442" y="11"/>
                  </a:cubicBezTo>
                  <a:cubicBezTo>
                    <a:pt x="431" y="11"/>
                    <a:pt x="446" y="16"/>
                    <a:pt x="434" y="16"/>
                  </a:cubicBezTo>
                  <a:cubicBezTo>
                    <a:pt x="422" y="17"/>
                    <a:pt x="445" y="19"/>
                    <a:pt x="439" y="20"/>
                  </a:cubicBezTo>
                  <a:cubicBezTo>
                    <a:pt x="433" y="22"/>
                    <a:pt x="430" y="17"/>
                    <a:pt x="419" y="19"/>
                  </a:cubicBezTo>
                  <a:cubicBezTo>
                    <a:pt x="408" y="20"/>
                    <a:pt x="413" y="23"/>
                    <a:pt x="405" y="22"/>
                  </a:cubicBezTo>
                  <a:cubicBezTo>
                    <a:pt x="398" y="20"/>
                    <a:pt x="389" y="25"/>
                    <a:pt x="390" y="28"/>
                  </a:cubicBezTo>
                  <a:cubicBezTo>
                    <a:pt x="393" y="33"/>
                    <a:pt x="395" y="28"/>
                    <a:pt x="399" y="31"/>
                  </a:cubicBezTo>
                  <a:cubicBezTo>
                    <a:pt x="402" y="33"/>
                    <a:pt x="408" y="30"/>
                    <a:pt x="405" y="33"/>
                  </a:cubicBezTo>
                  <a:cubicBezTo>
                    <a:pt x="401" y="36"/>
                    <a:pt x="401" y="39"/>
                    <a:pt x="408" y="41"/>
                  </a:cubicBezTo>
                  <a:cubicBezTo>
                    <a:pt x="416" y="42"/>
                    <a:pt x="421" y="47"/>
                    <a:pt x="428" y="42"/>
                  </a:cubicBezTo>
                  <a:cubicBezTo>
                    <a:pt x="436" y="37"/>
                    <a:pt x="445" y="37"/>
                    <a:pt x="439" y="39"/>
                  </a:cubicBezTo>
                  <a:cubicBezTo>
                    <a:pt x="433" y="41"/>
                    <a:pt x="421" y="45"/>
                    <a:pt x="440" y="47"/>
                  </a:cubicBezTo>
                  <a:cubicBezTo>
                    <a:pt x="459" y="48"/>
                    <a:pt x="453" y="41"/>
                    <a:pt x="459" y="44"/>
                  </a:cubicBezTo>
                  <a:cubicBezTo>
                    <a:pt x="463" y="47"/>
                    <a:pt x="480" y="44"/>
                    <a:pt x="492" y="36"/>
                  </a:cubicBezTo>
                  <a:cubicBezTo>
                    <a:pt x="506" y="30"/>
                    <a:pt x="488" y="39"/>
                    <a:pt x="500" y="41"/>
                  </a:cubicBezTo>
                  <a:cubicBezTo>
                    <a:pt x="512" y="41"/>
                    <a:pt x="501" y="42"/>
                    <a:pt x="478" y="47"/>
                  </a:cubicBezTo>
                  <a:cubicBezTo>
                    <a:pt x="457" y="51"/>
                    <a:pt x="457" y="48"/>
                    <a:pt x="466" y="54"/>
                  </a:cubicBezTo>
                  <a:cubicBezTo>
                    <a:pt x="474" y="61"/>
                    <a:pt x="484" y="61"/>
                    <a:pt x="475" y="62"/>
                  </a:cubicBezTo>
                  <a:cubicBezTo>
                    <a:pt x="468" y="64"/>
                    <a:pt x="468" y="58"/>
                    <a:pt x="460" y="53"/>
                  </a:cubicBezTo>
                  <a:cubicBezTo>
                    <a:pt x="453" y="50"/>
                    <a:pt x="431" y="47"/>
                    <a:pt x="431" y="53"/>
                  </a:cubicBezTo>
                  <a:cubicBezTo>
                    <a:pt x="431" y="58"/>
                    <a:pt x="431" y="58"/>
                    <a:pt x="439" y="59"/>
                  </a:cubicBezTo>
                  <a:cubicBezTo>
                    <a:pt x="446" y="62"/>
                    <a:pt x="453" y="68"/>
                    <a:pt x="448" y="68"/>
                  </a:cubicBezTo>
                  <a:cubicBezTo>
                    <a:pt x="445" y="70"/>
                    <a:pt x="445" y="72"/>
                    <a:pt x="453" y="73"/>
                  </a:cubicBezTo>
                  <a:cubicBezTo>
                    <a:pt x="462" y="73"/>
                    <a:pt x="465" y="76"/>
                    <a:pt x="457" y="75"/>
                  </a:cubicBezTo>
                  <a:cubicBezTo>
                    <a:pt x="448" y="73"/>
                    <a:pt x="430" y="75"/>
                    <a:pt x="427" y="78"/>
                  </a:cubicBezTo>
                  <a:cubicBezTo>
                    <a:pt x="422" y="81"/>
                    <a:pt x="421" y="87"/>
                    <a:pt x="428" y="86"/>
                  </a:cubicBezTo>
                  <a:cubicBezTo>
                    <a:pt x="436" y="84"/>
                    <a:pt x="431" y="87"/>
                    <a:pt x="439" y="86"/>
                  </a:cubicBezTo>
                  <a:cubicBezTo>
                    <a:pt x="445" y="84"/>
                    <a:pt x="437" y="87"/>
                    <a:pt x="442" y="93"/>
                  </a:cubicBezTo>
                  <a:cubicBezTo>
                    <a:pt x="446" y="100"/>
                    <a:pt x="457" y="93"/>
                    <a:pt x="462" y="87"/>
                  </a:cubicBezTo>
                  <a:cubicBezTo>
                    <a:pt x="466" y="82"/>
                    <a:pt x="457" y="100"/>
                    <a:pt x="446" y="100"/>
                  </a:cubicBezTo>
                  <a:cubicBezTo>
                    <a:pt x="437" y="98"/>
                    <a:pt x="437" y="89"/>
                    <a:pt x="427" y="89"/>
                  </a:cubicBezTo>
                  <a:cubicBezTo>
                    <a:pt x="418" y="89"/>
                    <a:pt x="416" y="90"/>
                    <a:pt x="419" y="95"/>
                  </a:cubicBezTo>
                  <a:cubicBezTo>
                    <a:pt x="424" y="98"/>
                    <a:pt x="431" y="103"/>
                    <a:pt x="422" y="103"/>
                  </a:cubicBezTo>
                  <a:cubicBezTo>
                    <a:pt x="411" y="103"/>
                    <a:pt x="404" y="107"/>
                    <a:pt x="408" y="112"/>
                  </a:cubicBezTo>
                  <a:cubicBezTo>
                    <a:pt x="411" y="114"/>
                    <a:pt x="413" y="111"/>
                    <a:pt x="418" y="114"/>
                  </a:cubicBezTo>
                  <a:close/>
                  <a:moveTo>
                    <a:pt x="369" y="37"/>
                  </a:moveTo>
                  <a:cubicBezTo>
                    <a:pt x="364" y="37"/>
                    <a:pt x="363" y="37"/>
                    <a:pt x="361" y="42"/>
                  </a:cubicBezTo>
                  <a:cubicBezTo>
                    <a:pt x="360" y="45"/>
                    <a:pt x="357" y="44"/>
                    <a:pt x="354" y="48"/>
                  </a:cubicBezTo>
                  <a:cubicBezTo>
                    <a:pt x="351" y="53"/>
                    <a:pt x="369" y="51"/>
                    <a:pt x="367" y="53"/>
                  </a:cubicBezTo>
                  <a:cubicBezTo>
                    <a:pt x="366" y="58"/>
                    <a:pt x="351" y="50"/>
                    <a:pt x="351" y="54"/>
                  </a:cubicBezTo>
                  <a:cubicBezTo>
                    <a:pt x="349" y="58"/>
                    <a:pt x="354" y="59"/>
                    <a:pt x="361" y="65"/>
                  </a:cubicBezTo>
                  <a:cubicBezTo>
                    <a:pt x="367" y="70"/>
                    <a:pt x="373" y="62"/>
                    <a:pt x="372" y="65"/>
                  </a:cubicBezTo>
                  <a:cubicBezTo>
                    <a:pt x="369" y="70"/>
                    <a:pt x="387" y="62"/>
                    <a:pt x="384" y="65"/>
                  </a:cubicBezTo>
                  <a:cubicBezTo>
                    <a:pt x="383" y="70"/>
                    <a:pt x="367" y="70"/>
                    <a:pt x="372" y="73"/>
                  </a:cubicBezTo>
                  <a:cubicBezTo>
                    <a:pt x="375" y="75"/>
                    <a:pt x="378" y="79"/>
                    <a:pt x="383" y="82"/>
                  </a:cubicBezTo>
                  <a:cubicBezTo>
                    <a:pt x="389" y="84"/>
                    <a:pt x="401" y="89"/>
                    <a:pt x="401" y="84"/>
                  </a:cubicBezTo>
                  <a:cubicBezTo>
                    <a:pt x="401" y="79"/>
                    <a:pt x="408" y="87"/>
                    <a:pt x="407" y="82"/>
                  </a:cubicBezTo>
                  <a:cubicBezTo>
                    <a:pt x="404" y="76"/>
                    <a:pt x="407" y="79"/>
                    <a:pt x="411" y="84"/>
                  </a:cubicBezTo>
                  <a:cubicBezTo>
                    <a:pt x="416" y="89"/>
                    <a:pt x="413" y="78"/>
                    <a:pt x="416" y="79"/>
                  </a:cubicBezTo>
                  <a:cubicBezTo>
                    <a:pt x="421" y="79"/>
                    <a:pt x="425" y="75"/>
                    <a:pt x="431" y="72"/>
                  </a:cubicBezTo>
                  <a:cubicBezTo>
                    <a:pt x="437" y="68"/>
                    <a:pt x="448" y="67"/>
                    <a:pt x="443" y="65"/>
                  </a:cubicBezTo>
                  <a:cubicBezTo>
                    <a:pt x="437" y="62"/>
                    <a:pt x="439" y="59"/>
                    <a:pt x="428" y="61"/>
                  </a:cubicBezTo>
                  <a:cubicBezTo>
                    <a:pt x="419" y="64"/>
                    <a:pt x="434" y="59"/>
                    <a:pt x="427" y="54"/>
                  </a:cubicBezTo>
                  <a:cubicBezTo>
                    <a:pt x="421" y="51"/>
                    <a:pt x="428" y="48"/>
                    <a:pt x="419" y="47"/>
                  </a:cubicBezTo>
                  <a:cubicBezTo>
                    <a:pt x="410" y="47"/>
                    <a:pt x="418" y="54"/>
                    <a:pt x="413" y="51"/>
                  </a:cubicBezTo>
                  <a:cubicBezTo>
                    <a:pt x="407" y="50"/>
                    <a:pt x="414" y="47"/>
                    <a:pt x="405" y="45"/>
                  </a:cubicBezTo>
                  <a:cubicBezTo>
                    <a:pt x="396" y="45"/>
                    <a:pt x="389" y="31"/>
                    <a:pt x="373" y="31"/>
                  </a:cubicBezTo>
                  <a:cubicBezTo>
                    <a:pt x="363" y="33"/>
                    <a:pt x="379" y="37"/>
                    <a:pt x="369" y="37"/>
                  </a:cubicBezTo>
                  <a:close/>
                  <a:moveTo>
                    <a:pt x="344" y="84"/>
                  </a:moveTo>
                  <a:cubicBezTo>
                    <a:pt x="351" y="86"/>
                    <a:pt x="338" y="87"/>
                    <a:pt x="344" y="87"/>
                  </a:cubicBezTo>
                  <a:cubicBezTo>
                    <a:pt x="351" y="89"/>
                    <a:pt x="344" y="93"/>
                    <a:pt x="351" y="90"/>
                  </a:cubicBezTo>
                  <a:cubicBezTo>
                    <a:pt x="357" y="89"/>
                    <a:pt x="366" y="89"/>
                    <a:pt x="364" y="86"/>
                  </a:cubicBezTo>
                  <a:cubicBezTo>
                    <a:pt x="361" y="82"/>
                    <a:pt x="370" y="82"/>
                    <a:pt x="364" y="81"/>
                  </a:cubicBezTo>
                  <a:cubicBezTo>
                    <a:pt x="357" y="78"/>
                    <a:pt x="358" y="81"/>
                    <a:pt x="352" y="76"/>
                  </a:cubicBezTo>
                  <a:cubicBezTo>
                    <a:pt x="346" y="73"/>
                    <a:pt x="335" y="73"/>
                    <a:pt x="338" y="76"/>
                  </a:cubicBezTo>
                  <a:cubicBezTo>
                    <a:pt x="340" y="81"/>
                    <a:pt x="332" y="79"/>
                    <a:pt x="338" y="82"/>
                  </a:cubicBezTo>
                  <a:cubicBezTo>
                    <a:pt x="341" y="82"/>
                    <a:pt x="338" y="82"/>
                    <a:pt x="344" y="84"/>
                  </a:cubicBezTo>
                  <a:close/>
                  <a:moveTo>
                    <a:pt x="329" y="58"/>
                  </a:moveTo>
                  <a:cubicBezTo>
                    <a:pt x="332" y="61"/>
                    <a:pt x="335" y="61"/>
                    <a:pt x="335" y="56"/>
                  </a:cubicBezTo>
                  <a:cubicBezTo>
                    <a:pt x="334" y="51"/>
                    <a:pt x="323" y="50"/>
                    <a:pt x="323" y="54"/>
                  </a:cubicBezTo>
                  <a:cubicBezTo>
                    <a:pt x="325" y="58"/>
                    <a:pt x="326" y="56"/>
                    <a:pt x="329" y="58"/>
                  </a:cubicBezTo>
                  <a:close/>
                  <a:moveTo>
                    <a:pt x="238" y="142"/>
                  </a:moveTo>
                  <a:cubicBezTo>
                    <a:pt x="245" y="138"/>
                    <a:pt x="250" y="134"/>
                    <a:pt x="256" y="135"/>
                  </a:cubicBezTo>
                  <a:cubicBezTo>
                    <a:pt x="262" y="138"/>
                    <a:pt x="259" y="134"/>
                    <a:pt x="265" y="135"/>
                  </a:cubicBezTo>
                  <a:cubicBezTo>
                    <a:pt x="271" y="137"/>
                    <a:pt x="276" y="135"/>
                    <a:pt x="282" y="128"/>
                  </a:cubicBezTo>
                  <a:cubicBezTo>
                    <a:pt x="288" y="120"/>
                    <a:pt x="274" y="118"/>
                    <a:pt x="270" y="120"/>
                  </a:cubicBezTo>
                  <a:cubicBezTo>
                    <a:pt x="267" y="121"/>
                    <a:pt x="262" y="125"/>
                    <a:pt x="264" y="121"/>
                  </a:cubicBezTo>
                  <a:cubicBezTo>
                    <a:pt x="265" y="117"/>
                    <a:pt x="258" y="120"/>
                    <a:pt x="261" y="117"/>
                  </a:cubicBezTo>
                  <a:cubicBezTo>
                    <a:pt x="264" y="114"/>
                    <a:pt x="258" y="117"/>
                    <a:pt x="258" y="109"/>
                  </a:cubicBezTo>
                  <a:cubicBezTo>
                    <a:pt x="258" y="103"/>
                    <a:pt x="252" y="107"/>
                    <a:pt x="244" y="112"/>
                  </a:cubicBezTo>
                  <a:cubicBezTo>
                    <a:pt x="236" y="117"/>
                    <a:pt x="255" y="117"/>
                    <a:pt x="249" y="120"/>
                  </a:cubicBezTo>
                  <a:cubicBezTo>
                    <a:pt x="242" y="125"/>
                    <a:pt x="256" y="123"/>
                    <a:pt x="255" y="126"/>
                  </a:cubicBezTo>
                  <a:cubicBezTo>
                    <a:pt x="253" y="131"/>
                    <a:pt x="249" y="125"/>
                    <a:pt x="241" y="126"/>
                  </a:cubicBezTo>
                  <a:cubicBezTo>
                    <a:pt x="232" y="128"/>
                    <a:pt x="239" y="126"/>
                    <a:pt x="229" y="118"/>
                  </a:cubicBezTo>
                  <a:cubicBezTo>
                    <a:pt x="217" y="111"/>
                    <a:pt x="217" y="121"/>
                    <a:pt x="213" y="115"/>
                  </a:cubicBezTo>
                  <a:cubicBezTo>
                    <a:pt x="210" y="109"/>
                    <a:pt x="206" y="112"/>
                    <a:pt x="197" y="117"/>
                  </a:cubicBezTo>
                  <a:cubicBezTo>
                    <a:pt x="188" y="120"/>
                    <a:pt x="198" y="117"/>
                    <a:pt x="191" y="123"/>
                  </a:cubicBezTo>
                  <a:cubicBezTo>
                    <a:pt x="185" y="128"/>
                    <a:pt x="194" y="125"/>
                    <a:pt x="188" y="128"/>
                  </a:cubicBezTo>
                  <a:cubicBezTo>
                    <a:pt x="182" y="132"/>
                    <a:pt x="188" y="132"/>
                    <a:pt x="195" y="135"/>
                  </a:cubicBezTo>
                  <a:cubicBezTo>
                    <a:pt x="203" y="137"/>
                    <a:pt x="203" y="132"/>
                    <a:pt x="204" y="134"/>
                  </a:cubicBezTo>
                  <a:cubicBezTo>
                    <a:pt x="206" y="137"/>
                    <a:pt x="209" y="138"/>
                    <a:pt x="212" y="134"/>
                  </a:cubicBezTo>
                  <a:cubicBezTo>
                    <a:pt x="215" y="129"/>
                    <a:pt x="217" y="129"/>
                    <a:pt x="215" y="132"/>
                  </a:cubicBezTo>
                  <a:cubicBezTo>
                    <a:pt x="213" y="135"/>
                    <a:pt x="218" y="135"/>
                    <a:pt x="230" y="132"/>
                  </a:cubicBezTo>
                  <a:cubicBezTo>
                    <a:pt x="242" y="131"/>
                    <a:pt x="236" y="135"/>
                    <a:pt x="227" y="135"/>
                  </a:cubicBezTo>
                  <a:cubicBezTo>
                    <a:pt x="218" y="137"/>
                    <a:pt x="204" y="140"/>
                    <a:pt x="215" y="143"/>
                  </a:cubicBezTo>
                  <a:cubicBezTo>
                    <a:pt x="221" y="146"/>
                    <a:pt x="229" y="143"/>
                    <a:pt x="238" y="142"/>
                  </a:cubicBezTo>
                  <a:close/>
                  <a:moveTo>
                    <a:pt x="288" y="96"/>
                  </a:moveTo>
                  <a:cubicBezTo>
                    <a:pt x="284" y="92"/>
                    <a:pt x="276" y="90"/>
                    <a:pt x="277" y="93"/>
                  </a:cubicBezTo>
                  <a:cubicBezTo>
                    <a:pt x="279" y="96"/>
                    <a:pt x="280" y="103"/>
                    <a:pt x="288" y="103"/>
                  </a:cubicBezTo>
                  <a:cubicBezTo>
                    <a:pt x="291" y="101"/>
                    <a:pt x="293" y="101"/>
                    <a:pt x="288" y="96"/>
                  </a:cubicBezTo>
                  <a:close/>
                  <a:moveTo>
                    <a:pt x="192" y="111"/>
                  </a:moveTo>
                  <a:cubicBezTo>
                    <a:pt x="198" y="111"/>
                    <a:pt x="204" y="107"/>
                    <a:pt x="197" y="104"/>
                  </a:cubicBezTo>
                  <a:cubicBezTo>
                    <a:pt x="191" y="100"/>
                    <a:pt x="207" y="100"/>
                    <a:pt x="198" y="96"/>
                  </a:cubicBezTo>
                  <a:cubicBezTo>
                    <a:pt x="192" y="93"/>
                    <a:pt x="191" y="95"/>
                    <a:pt x="189" y="98"/>
                  </a:cubicBezTo>
                  <a:cubicBezTo>
                    <a:pt x="188" y="101"/>
                    <a:pt x="180" y="92"/>
                    <a:pt x="168" y="103"/>
                  </a:cubicBezTo>
                  <a:cubicBezTo>
                    <a:pt x="157" y="111"/>
                    <a:pt x="162" y="106"/>
                    <a:pt x="156" y="111"/>
                  </a:cubicBezTo>
                  <a:cubicBezTo>
                    <a:pt x="150" y="117"/>
                    <a:pt x="150" y="109"/>
                    <a:pt x="145" y="115"/>
                  </a:cubicBezTo>
                  <a:cubicBezTo>
                    <a:pt x="139" y="120"/>
                    <a:pt x="147" y="117"/>
                    <a:pt x="145" y="120"/>
                  </a:cubicBezTo>
                  <a:cubicBezTo>
                    <a:pt x="143" y="121"/>
                    <a:pt x="147" y="121"/>
                    <a:pt x="150" y="120"/>
                  </a:cubicBezTo>
                  <a:cubicBezTo>
                    <a:pt x="153" y="117"/>
                    <a:pt x="153" y="121"/>
                    <a:pt x="157" y="120"/>
                  </a:cubicBezTo>
                  <a:cubicBezTo>
                    <a:pt x="160" y="120"/>
                    <a:pt x="159" y="115"/>
                    <a:pt x="162" y="120"/>
                  </a:cubicBezTo>
                  <a:cubicBezTo>
                    <a:pt x="163" y="125"/>
                    <a:pt x="169" y="125"/>
                    <a:pt x="169" y="118"/>
                  </a:cubicBezTo>
                  <a:cubicBezTo>
                    <a:pt x="169" y="112"/>
                    <a:pt x="171" y="125"/>
                    <a:pt x="177" y="114"/>
                  </a:cubicBezTo>
                  <a:cubicBezTo>
                    <a:pt x="180" y="107"/>
                    <a:pt x="175" y="111"/>
                    <a:pt x="182" y="107"/>
                  </a:cubicBezTo>
                  <a:cubicBezTo>
                    <a:pt x="188" y="104"/>
                    <a:pt x="178" y="114"/>
                    <a:pt x="186" y="115"/>
                  </a:cubicBezTo>
                  <a:cubicBezTo>
                    <a:pt x="195" y="117"/>
                    <a:pt x="188" y="111"/>
                    <a:pt x="192" y="111"/>
                  </a:cubicBezTo>
                  <a:close/>
                  <a:moveTo>
                    <a:pt x="232" y="82"/>
                  </a:moveTo>
                  <a:cubicBezTo>
                    <a:pt x="236" y="84"/>
                    <a:pt x="232" y="82"/>
                    <a:pt x="241" y="82"/>
                  </a:cubicBezTo>
                  <a:cubicBezTo>
                    <a:pt x="250" y="84"/>
                    <a:pt x="256" y="81"/>
                    <a:pt x="247" y="78"/>
                  </a:cubicBezTo>
                  <a:cubicBezTo>
                    <a:pt x="236" y="73"/>
                    <a:pt x="236" y="78"/>
                    <a:pt x="227" y="79"/>
                  </a:cubicBezTo>
                  <a:cubicBezTo>
                    <a:pt x="218" y="81"/>
                    <a:pt x="218" y="84"/>
                    <a:pt x="224" y="82"/>
                  </a:cubicBezTo>
                  <a:cubicBezTo>
                    <a:pt x="226" y="82"/>
                    <a:pt x="226" y="82"/>
                    <a:pt x="232" y="82"/>
                  </a:cubicBezTo>
                  <a:close/>
                  <a:moveTo>
                    <a:pt x="239" y="96"/>
                  </a:moveTo>
                  <a:cubicBezTo>
                    <a:pt x="247" y="95"/>
                    <a:pt x="249" y="92"/>
                    <a:pt x="241" y="90"/>
                  </a:cubicBezTo>
                  <a:cubicBezTo>
                    <a:pt x="235" y="90"/>
                    <a:pt x="247" y="90"/>
                    <a:pt x="249" y="87"/>
                  </a:cubicBezTo>
                  <a:cubicBezTo>
                    <a:pt x="250" y="84"/>
                    <a:pt x="239" y="86"/>
                    <a:pt x="229" y="87"/>
                  </a:cubicBezTo>
                  <a:cubicBezTo>
                    <a:pt x="218" y="89"/>
                    <a:pt x="218" y="90"/>
                    <a:pt x="220" y="95"/>
                  </a:cubicBezTo>
                  <a:cubicBezTo>
                    <a:pt x="223" y="100"/>
                    <a:pt x="232" y="98"/>
                    <a:pt x="239" y="96"/>
                  </a:cubicBezTo>
                  <a:close/>
                  <a:moveTo>
                    <a:pt x="335" y="135"/>
                  </a:moveTo>
                  <a:cubicBezTo>
                    <a:pt x="340" y="135"/>
                    <a:pt x="344" y="135"/>
                    <a:pt x="343" y="131"/>
                  </a:cubicBezTo>
                  <a:cubicBezTo>
                    <a:pt x="341" y="128"/>
                    <a:pt x="341" y="125"/>
                    <a:pt x="344" y="128"/>
                  </a:cubicBezTo>
                  <a:cubicBezTo>
                    <a:pt x="347" y="131"/>
                    <a:pt x="347" y="128"/>
                    <a:pt x="344" y="125"/>
                  </a:cubicBezTo>
                  <a:cubicBezTo>
                    <a:pt x="341" y="120"/>
                    <a:pt x="346" y="114"/>
                    <a:pt x="338" y="109"/>
                  </a:cubicBezTo>
                  <a:cubicBezTo>
                    <a:pt x="331" y="106"/>
                    <a:pt x="334" y="114"/>
                    <a:pt x="331" y="111"/>
                  </a:cubicBezTo>
                  <a:cubicBezTo>
                    <a:pt x="326" y="109"/>
                    <a:pt x="323" y="109"/>
                    <a:pt x="319" y="111"/>
                  </a:cubicBezTo>
                  <a:cubicBezTo>
                    <a:pt x="314" y="112"/>
                    <a:pt x="320" y="114"/>
                    <a:pt x="326" y="121"/>
                  </a:cubicBezTo>
                  <a:cubicBezTo>
                    <a:pt x="312" y="115"/>
                    <a:pt x="320" y="114"/>
                    <a:pt x="312" y="112"/>
                  </a:cubicBezTo>
                  <a:cubicBezTo>
                    <a:pt x="305" y="112"/>
                    <a:pt x="306" y="114"/>
                    <a:pt x="311" y="120"/>
                  </a:cubicBezTo>
                  <a:cubicBezTo>
                    <a:pt x="316" y="125"/>
                    <a:pt x="311" y="120"/>
                    <a:pt x="308" y="121"/>
                  </a:cubicBezTo>
                  <a:cubicBezTo>
                    <a:pt x="306" y="125"/>
                    <a:pt x="300" y="123"/>
                    <a:pt x="303" y="126"/>
                  </a:cubicBezTo>
                  <a:cubicBezTo>
                    <a:pt x="305" y="129"/>
                    <a:pt x="323" y="125"/>
                    <a:pt x="329" y="125"/>
                  </a:cubicBezTo>
                  <a:cubicBezTo>
                    <a:pt x="334" y="125"/>
                    <a:pt x="317" y="126"/>
                    <a:pt x="320" y="131"/>
                  </a:cubicBezTo>
                  <a:cubicBezTo>
                    <a:pt x="323" y="134"/>
                    <a:pt x="320" y="138"/>
                    <a:pt x="326" y="135"/>
                  </a:cubicBezTo>
                  <a:cubicBezTo>
                    <a:pt x="329" y="134"/>
                    <a:pt x="329" y="135"/>
                    <a:pt x="335" y="135"/>
                  </a:cubicBezTo>
                  <a:close/>
                  <a:moveTo>
                    <a:pt x="623" y="518"/>
                  </a:moveTo>
                  <a:cubicBezTo>
                    <a:pt x="623" y="515"/>
                    <a:pt x="626" y="515"/>
                    <a:pt x="625" y="515"/>
                  </a:cubicBezTo>
                  <a:cubicBezTo>
                    <a:pt x="625" y="513"/>
                    <a:pt x="618" y="515"/>
                    <a:pt x="612" y="513"/>
                  </a:cubicBezTo>
                  <a:cubicBezTo>
                    <a:pt x="608" y="512"/>
                    <a:pt x="611" y="505"/>
                    <a:pt x="608" y="510"/>
                  </a:cubicBezTo>
                  <a:cubicBezTo>
                    <a:pt x="605" y="515"/>
                    <a:pt x="609" y="512"/>
                    <a:pt x="608" y="515"/>
                  </a:cubicBezTo>
                  <a:cubicBezTo>
                    <a:pt x="608" y="516"/>
                    <a:pt x="611" y="515"/>
                    <a:pt x="612" y="516"/>
                  </a:cubicBezTo>
                  <a:cubicBezTo>
                    <a:pt x="614" y="518"/>
                    <a:pt x="614" y="516"/>
                    <a:pt x="622" y="519"/>
                  </a:cubicBezTo>
                  <a:cubicBezTo>
                    <a:pt x="623" y="521"/>
                    <a:pt x="623" y="521"/>
                    <a:pt x="623" y="518"/>
                  </a:cubicBezTo>
                  <a:close/>
                  <a:moveTo>
                    <a:pt x="635" y="521"/>
                  </a:moveTo>
                  <a:cubicBezTo>
                    <a:pt x="635" y="518"/>
                    <a:pt x="637" y="518"/>
                    <a:pt x="637" y="522"/>
                  </a:cubicBezTo>
                  <a:cubicBezTo>
                    <a:pt x="635" y="527"/>
                    <a:pt x="637" y="526"/>
                    <a:pt x="640" y="522"/>
                  </a:cubicBezTo>
                  <a:cubicBezTo>
                    <a:pt x="643" y="521"/>
                    <a:pt x="646" y="518"/>
                    <a:pt x="643" y="518"/>
                  </a:cubicBezTo>
                  <a:cubicBezTo>
                    <a:pt x="640" y="516"/>
                    <a:pt x="638" y="516"/>
                    <a:pt x="640" y="512"/>
                  </a:cubicBezTo>
                  <a:cubicBezTo>
                    <a:pt x="640" y="507"/>
                    <a:pt x="638" y="507"/>
                    <a:pt x="635" y="512"/>
                  </a:cubicBezTo>
                  <a:cubicBezTo>
                    <a:pt x="632" y="516"/>
                    <a:pt x="629" y="519"/>
                    <a:pt x="631" y="524"/>
                  </a:cubicBezTo>
                  <a:cubicBezTo>
                    <a:pt x="632" y="527"/>
                    <a:pt x="634" y="526"/>
                    <a:pt x="635" y="521"/>
                  </a:cubicBezTo>
                  <a:close/>
                  <a:moveTo>
                    <a:pt x="611" y="474"/>
                  </a:moveTo>
                  <a:cubicBezTo>
                    <a:pt x="600" y="473"/>
                    <a:pt x="609" y="476"/>
                    <a:pt x="612" y="479"/>
                  </a:cubicBezTo>
                  <a:cubicBezTo>
                    <a:pt x="615" y="482"/>
                    <a:pt x="626" y="487"/>
                    <a:pt x="629" y="484"/>
                  </a:cubicBezTo>
                  <a:cubicBezTo>
                    <a:pt x="629" y="480"/>
                    <a:pt x="620" y="476"/>
                    <a:pt x="611" y="474"/>
                  </a:cubicBezTo>
                  <a:close/>
                  <a:moveTo>
                    <a:pt x="655" y="501"/>
                  </a:moveTo>
                  <a:cubicBezTo>
                    <a:pt x="660" y="498"/>
                    <a:pt x="660" y="502"/>
                    <a:pt x="669" y="501"/>
                  </a:cubicBezTo>
                  <a:cubicBezTo>
                    <a:pt x="679" y="499"/>
                    <a:pt x="669" y="504"/>
                    <a:pt x="678" y="502"/>
                  </a:cubicBezTo>
                  <a:cubicBezTo>
                    <a:pt x="687" y="501"/>
                    <a:pt x="673" y="507"/>
                    <a:pt x="673" y="508"/>
                  </a:cubicBezTo>
                  <a:cubicBezTo>
                    <a:pt x="673" y="512"/>
                    <a:pt x="678" y="512"/>
                    <a:pt x="681" y="507"/>
                  </a:cubicBezTo>
                  <a:cubicBezTo>
                    <a:pt x="684" y="501"/>
                    <a:pt x="685" y="505"/>
                    <a:pt x="687" y="501"/>
                  </a:cubicBezTo>
                  <a:cubicBezTo>
                    <a:pt x="690" y="496"/>
                    <a:pt x="692" y="499"/>
                    <a:pt x="690" y="504"/>
                  </a:cubicBezTo>
                  <a:cubicBezTo>
                    <a:pt x="689" y="508"/>
                    <a:pt x="687" y="512"/>
                    <a:pt x="690" y="508"/>
                  </a:cubicBezTo>
                  <a:cubicBezTo>
                    <a:pt x="695" y="505"/>
                    <a:pt x="692" y="512"/>
                    <a:pt x="696" y="512"/>
                  </a:cubicBezTo>
                  <a:cubicBezTo>
                    <a:pt x="702" y="512"/>
                    <a:pt x="698" y="510"/>
                    <a:pt x="701" y="502"/>
                  </a:cubicBezTo>
                  <a:cubicBezTo>
                    <a:pt x="702" y="494"/>
                    <a:pt x="695" y="502"/>
                    <a:pt x="699" y="496"/>
                  </a:cubicBezTo>
                  <a:cubicBezTo>
                    <a:pt x="702" y="491"/>
                    <a:pt x="696" y="494"/>
                    <a:pt x="693" y="499"/>
                  </a:cubicBezTo>
                  <a:cubicBezTo>
                    <a:pt x="692" y="504"/>
                    <a:pt x="692" y="496"/>
                    <a:pt x="695" y="493"/>
                  </a:cubicBezTo>
                  <a:cubicBezTo>
                    <a:pt x="699" y="491"/>
                    <a:pt x="699" y="488"/>
                    <a:pt x="696" y="490"/>
                  </a:cubicBezTo>
                  <a:cubicBezTo>
                    <a:pt x="693" y="491"/>
                    <a:pt x="689" y="488"/>
                    <a:pt x="693" y="485"/>
                  </a:cubicBezTo>
                  <a:cubicBezTo>
                    <a:pt x="696" y="480"/>
                    <a:pt x="692" y="477"/>
                    <a:pt x="684" y="480"/>
                  </a:cubicBezTo>
                  <a:cubicBezTo>
                    <a:pt x="676" y="482"/>
                    <a:pt x="682" y="477"/>
                    <a:pt x="678" y="479"/>
                  </a:cubicBezTo>
                  <a:cubicBezTo>
                    <a:pt x="673" y="480"/>
                    <a:pt x="673" y="474"/>
                    <a:pt x="676" y="474"/>
                  </a:cubicBezTo>
                  <a:cubicBezTo>
                    <a:pt x="679" y="474"/>
                    <a:pt x="675" y="468"/>
                    <a:pt x="670" y="474"/>
                  </a:cubicBezTo>
                  <a:cubicBezTo>
                    <a:pt x="666" y="479"/>
                    <a:pt x="669" y="471"/>
                    <a:pt x="672" y="465"/>
                  </a:cubicBezTo>
                  <a:cubicBezTo>
                    <a:pt x="672" y="465"/>
                    <a:pt x="676" y="459"/>
                    <a:pt x="678" y="456"/>
                  </a:cubicBezTo>
                  <a:cubicBezTo>
                    <a:pt x="679" y="454"/>
                    <a:pt x="678" y="451"/>
                    <a:pt x="672" y="454"/>
                  </a:cubicBezTo>
                  <a:cubicBezTo>
                    <a:pt x="666" y="457"/>
                    <a:pt x="669" y="460"/>
                    <a:pt x="666" y="462"/>
                  </a:cubicBezTo>
                  <a:cubicBezTo>
                    <a:pt x="663" y="463"/>
                    <a:pt x="660" y="474"/>
                    <a:pt x="655" y="484"/>
                  </a:cubicBezTo>
                  <a:cubicBezTo>
                    <a:pt x="650" y="491"/>
                    <a:pt x="653" y="485"/>
                    <a:pt x="650" y="488"/>
                  </a:cubicBezTo>
                  <a:cubicBezTo>
                    <a:pt x="647" y="491"/>
                    <a:pt x="647" y="491"/>
                    <a:pt x="652" y="491"/>
                  </a:cubicBezTo>
                  <a:cubicBezTo>
                    <a:pt x="657" y="493"/>
                    <a:pt x="644" y="496"/>
                    <a:pt x="647" y="499"/>
                  </a:cubicBezTo>
                  <a:cubicBezTo>
                    <a:pt x="649" y="501"/>
                    <a:pt x="649" y="502"/>
                    <a:pt x="655" y="501"/>
                  </a:cubicBezTo>
                  <a:close/>
                  <a:moveTo>
                    <a:pt x="363" y="485"/>
                  </a:moveTo>
                  <a:cubicBezTo>
                    <a:pt x="364" y="485"/>
                    <a:pt x="363" y="479"/>
                    <a:pt x="364" y="480"/>
                  </a:cubicBezTo>
                  <a:cubicBezTo>
                    <a:pt x="366" y="480"/>
                    <a:pt x="366" y="482"/>
                    <a:pt x="367" y="485"/>
                  </a:cubicBezTo>
                  <a:cubicBezTo>
                    <a:pt x="367" y="490"/>
                    <a:pt x="372" y="487"/>
                    <a:pt x="373" y="490"/>
                  </a:cubicBezTo>
                  <a:cubicBezTo>
                    <a:pt x="375" y="491"/>
                    <a:pt x="375" y="487"/>
                    <a:pt x="381" y="490"/>
                  </a:cubicBezTo>
                  <a:cubicBezTo>
                    <a:pt x="387" y="491"/>
                    <a:pt x="384" y="494"/>
                    <a:pt x="386" y="493"/>
                  </a:cubicBezTo>
                  <a:cubicBezTo>
                    <a:pt x="389" y="491"/>
                    <a:pt x="390" y="498"/>
                    <a:pt x="393" y="494"/>
                  </a:cubicBezTo>
                  <a:cubicBezTo>
                    <a:pt x="399" y="493"/>
                    <a:pt x="396" y="496"/>
                    <a:pt x="401" y="494"/>
                  </a:cubicBezTo>
                  <a:cubicBezTo>
                    <a:pt x="405" y="494"/>
                    <a:pt x="402" y="496"/>
                    <a:pt x="407" y="496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0" y="494"/>
                    <a:pt x="410" y="493"/>
                    <a:pt x="410" y="491"/>
                  </a:cubicBezTo>
                  <a:cubicBezTo>
                    <a:pt x="411" y="490"/>
                    <a:pt x="414" y="488"/>
                    <a:pt x="413" y="491"/>
                  </a:cubicBezTo>
                  <a:cubicBezTo>
                    <a:pt x="411" y="493"/>
                    <a:pt x="414" y="491"/>
                    <a:pt x="416" y="488"/>
                  </a:cubicBezTo>
                  <a:cubicBezTo>
                    <a:pt x="416" y="484"/>
                    <a:pt x="418" y="487"/>
                    <a:pt x="416" y="488"/>
                  </a:cubicBezTo>
                  <a:cubicBezTo>
                    <a:pt x="414" y="491"/>
                    <a:pt x="416" y="491"/>
                    <a:pt x="418" y="490"/>
                  </a:cubicBezTo>
                  <a:cubicBezTo>
                    <a:pt x="421" y="488"/>
                    <a:pt x="418" y="485"/>
                    <a:pt x="419" y="485"/>
                  </a:cubicBezTo>
                  <a:cubicBezTo>
                    <a:pt x="421" y="484"/>
                    <a:pt x="424" y="487"/>
                    <a:pt x="427" y="487"/>
                  </a:cubicBezTo>
                  <a:cubicBezTo>
                    <a:pt x="430" y="487"/>
                    <a:pt x="428" y="488"/>
                    <a:pt x="431" y="487"/>
                  </a:cubicBezTo>
                  <a:cubicBezTo>
                    <a:pt x="434" y="487"/>
                    <a:pt x="433" y="494"/>
                    <a:pt x="437" y="496"/>
                  </a:cubicBezTo>
                  <a:cubicBezTo>
                    <a:pt x="440" y="498"/>
                    <a:pt x="446" y="494"/>
                    <a:pt x="443" y="499"/>
                  </a:cubicBezTo>
                  <a:cubicBezTo>
                    <a:pt x="443" y="501"/>
                    <a:pt x="445" y="502"/>
                    <a:pt x="446" y="504"/>
                  </a:cubicBezTo>
                  <a:cubicBezTo>
                    <a:pt x="448" y="505"/>
                    <a:pt x="445" y="507"/>
                    <a:pt x="446" y="508"/>
                  </a:cubicBezTo>
                  <a:cubicBezTo>
                    <a:pt x="448" y="510"/>
                    <a:pt x="446" y="508"/>
                    <a:pt x="448" y="508"/>
                  </a:cubicBezTo>
                  <a:cubicBezTo>
                    <a:pt x="449" y="510"/>
                    <a:pt x="446" y="508"/>
                    <a:pt x="446" y="512"/>
                  </a:cubicBezTo>
                  <a:cubicBezTo>
                    <a:pt x="446" y="515"/>
                    <a:pt x="451" y="512"/>
                    <a:pt x="451" y="515"/>
                  </a:cubicBezTo>
                  <a:cubicBezTo>
                    <a:pt x="451" y="516"/>
                    <a:pt x="453" y="515"/>
                    <a:pt x="456" y="516"/>
                  </a:cubicBezTo>
                  <a:cubicBezTo>
                    <a:pt x="459" y="518"/>
                    <a:pt x="463" y="518"/>
                    <a:pt x="466" y="518"/>
                  </a:cubicBezTo>
                  <a:cubicBezTo>
                    <a:pt x="469" y="518"/>
                    <a:pt x="471" y="518"/>
                    <a:pt x="471" y="519"/>
                  </a:cubicBezTo>
                  <a:cubicBezTo>
                    <a:pt x="471" y="521"/>
                    <a:pt x="472" y="519"/>
                    <a:pt x="475" y="519"/>
                  </a:cubicBezTo>
                  <a:cubicBezTo>
                    <a:pt x="478" y="519"/>
                    <a:pt x="480" y="527"/>
                    <a:pt x="481" y="527"/>
                  </a:cubicBezTo>
                  <a:cubicBezTo>
                    <a:pt x="483" y="526"/>
                    <a:pt x="483" y="526"/>
                    <a:pt x="483" y="529"/>
                  </a:cubicBezTo>
                  <a:cubicBezTo>
                    <a:pt x="483" y="530"/>
                    <a:pt x="486" y="532"/>
                    <a:pt x="486" y="533"/>
                  </a:cubicBezTo>
                  <a:cubicBezTo>
                    <a:pt x="486" y="535"/>
                    <a:pt x="483" y="532"/>
                    <a:pt x="483" y="533"/>
                  </a:cubicBezTo>
                  <a:cubicBezTo>
                    <a:pt x="481" y="533"/>
                    <a:pt x="484" y="536"/>
                    <a:pt x="483" y="536"/>
                  </a:cubicBezTo>
                  <a:cubicBezTo>
                    <a:pt x="481" y="538"/>
                    <a:pt x="478" y="533"/>
                    <a:pt x="477" y="535"/>
                  </a:cubicBezTo>
                  <a:cubicBezTo>
                    <a:pt x="475" y="536"/>
                    <a:pt x="477" y="533"/>
                    <a:pt x="475" y="533"/>
                  </a:cubicBezTo>
                  <a:cubicBezTo>
                    <a:pt x="474" y="533"/>
                    <a:pt x="477" y="532"/>
                    <a:pt x="474" y="532"/>
                  </a:cubicBezTo>
                  <a:cubicBezTo>
                    <a:pt x="472" y="532"/>
                    <a:pt x="474" y="529"/>
                    <a:pt x="472" y="529"/>
                  </a:cubicBezTo>
                  <a:cubicBezTo>
                    <a:pt x="471" y="529"/>
                    <a:pt x="471" y="527"/>
                    <a:pt x="469" y="527"/>
                  </a:cubicBezTo>
                  <a:cubicBezTo>
                    <a:pt x="469" y="529"/>
                    <a:pt x="472" y="530"/>
                    <a:pt x="474" y="533"/>
                  </a:cubicBezTo>
                  <a:cubicBezTo>
                    <a:pt x="474" y="538"/>
                    <a:pt x="469" y="538"/>
                    <a:pt x="469" y="544"/>
                  </a:cubicBezTo>
                  <a:cubicBezTo>
                    <a:pt x="471" y="550"/>
                    <a:pt x="469" y="550"/>
                    <a:pt x="465" y="554"/>
                  </a:cubicBezTo>
                  <a:cubicBezTo>
                    <a:pt x="465" y="555"/>
                    <a:pt x="463" y="555"/>
                    <a:pt x="463" y="557"/>
                  </a:cubicBezTo>
                  <a:cubicBezTo>
                    <a:pt x="463" y="558"/>
                    <a:pt x="463" y="558"/>
                    <a:pt x="463" y="558"/>
                  </a:cubicBezTo>
                  <a:cubicBezTo>
                    <a:pt x="466" y="560"/>
                    <a:pt x="463" y="561"/>
                    <a:pt x="460" y="561"/>
                  </a:cubicBezTo>
                  <a:cubicBezTo>
                    <a:pt x="457" y="561"/>
                    <a:pt x="459" y="564"/>
                    <a:pt x="460" y="564"/>
                  </a:cubicBezTo>
                  <a:cubicBezTo>
                    <a:pt x="463" y="564"/>
                    <a:pt x="463" y="566"/>
                    <a:pt x="463" y="564"/>
                  </a:cubicBezTo>
                  <a:cubicBezTo>
                    <a:pt x="465" y="563"/>
                    <a:pt x="466" y="563"/>
                    <a:pt x="468" y="563"/>
                  </a:cubicBezTo>
                  <a:cubicBezTo>
                    <a:pt x="469" y="561"/>
                    <a:pt x="471" y="557"/>
                    <a:pt x="477" y="558"/>
                  </a:cubicBezTo>
                  <a:cubicBezTo>
                    <a:pt x="484" y="560"/>
                    <a:pt x="480" y="558"/>
                    <a:pt x="480" y="557"/>
                  </a:cubicBezTo>
                  <a:cubicBezTo>
                    <a:pt x="481" y="557"/>
                    <a:pt x="483" y="555"/>
                    <a:pt x="486" y="555"/>
                  </a:cubicBezTo>
                  <a:cubicBezTo>
                    <a:pt x="489" y="555"/>
                    <a:pt x="491" y="555"/>
                    <a:pt x="491" y="555"/>
                  </a:cubicBezTo>
                  <a:cubicBezTo>
                    <a:pt x="491" y="554"/>
                    <a:pt x="492" y="554"/>
                    <a:pt x="492" y="554"/>
                  </a:cubicBezTo>
                  <a:cubicBezTo>
                    <a:pt x="489" y="552"/>
                    <a:pt x="489" y="552"/>
                    <a:pt x="489" y="552"/>
                  </a:cubicBezTo>
                  <a:cubicBezTo>
                    <a:pt x="488" y="552"/>
                    <a:pt x="484" y="552"/>
                    <a:pt x="486" y="549"/>
                  </a:cubicBezTo>
                  <a:cubicBezTo>
                    <a:pt x="488" y="546"/>
                    <a:pt x="489" y="547"/>
                    <a:pt x="489" y="546"/>
                  </a:cubicBezTo>
                  <a:cubicBezTo>
                    <a:pt x="491" y="544"/>
                    <a:pt x="494" y="544"/>
                    <a:pt x="498" y="543"/>
                  </a:cubicBezTo>
                  <a:cubicBezTo>
                    <a:pt x="503" y="541"/>
                    <a:pt x="501" y="541"/>
                    <a:pt x="504" y="543"/>
                  </a:cubicBezTo>
                  <a:cubicBezTo>
                    <a:pt x="509" y="546"/>
                    <a:pt x="507" y="543"/>
                    <a:pt x="509" y="541"/>
                  </a:cubicBezTo>
                  <a:cubicBezTo>
                    <a:pt x="512" y="540"/>
                    <a:pt x="513" y="538"/>
                    <a:pt x="516" y="536"/>
                  </a:cubicBezTo>
                  <a:cubicBezTo>
                    <a:pt x="519" y="533"/>
                    <a:pt x="524" y="530"/>
                    <a:pt x="526" y="530"/>
                  </a:cubicBezTo>
                  <a:cubicBezTo>
                    <a:pt x="526" y="532"/>
                    <a:pt x="527" y="530"/>
                    <a:pt x="529" y="530"/>
                  </a:cubicBezTo>
                  <a:cubicBezTo>
                    <a:pt x="551" y="530"/>
                    <a:pt x="551" y="530"/>
                    <a:pt x="551" y="530"/>
                  </a:cubicBezTo>
                  <a:cubicBezTo>
                    <a:pt x="551" y="527"/>
                    <a:pt x="551" y="527"/>
                    <a:pt x="553" y="527"/>
                  </a:cubicBezTo>
                  <a:cubicBezTo>
                    <a:pt x="555" y="529"/>
                    <a:pt x="555" y="527"/>
                    <a:pt x="555" y="527"/>
                  </a:cubicBezTo>
                  <a:cubicBezTo>
                    <a:pt x="556" y="529"/>
                    <a:pt x="556" y="526"/>
                    <a:pt x="558" y="526"/>
                  </a:cubicBezTo>
                  <a:cubicBezTo>
                    <a:pt x="559" y="526"/>
                    <a:pt x="555" y="526"/>
                    <a:pt x="558" y="524"/>
                  </a:cubicBezTo>
                  <a:cubicBezTo>
                    <a:pt x="561" y="521"/>
                    <a:pt x="558" y="522"/>
                    <a:pt x="561" y="521"/>
                  </a:cubicBezTo>
                  <a:cubicBezTo>
                    <a:pt x="562" y="519"/>
                    <a:pt x="559" y="518"/>
                    <a:pt x="562" y="515"/>
                  </a:cubicBezTo>
                  <a:cubicBezTo>
                    <a:pt x="564" y="513"/>
                    <a:pt x="561" y="513"/>
                    <a:pt x="564" y="510"/>
                  </a:cubicBezTo>
                  <a:cubicBezTo>
                    <a:pt x="565" y="507"/>
                    <a:pt x="568" y="502"/>
                    <a:pt x="568" y="502"/>
                  </a:cubicBezTo>
                  <a:cubicBezTo>
                    <a:pt x="568" y="502"/>
                    <a:pt x="570" y="502"/>
                    <a:pt x="570" y="504"/>
                  </a:cubicBezTo>
                  <a:cubicBezTo>
                    <a:pt x="570" y="505"/>
                    <a:pt x="571" y="505"/>
                    <a:pt x="573" y="505"/>
                  </a:cubicBezTo>
                  <a:cubicBezTo>
                    <a:pt x="574" y="504"/>
                    <a:pt x="576" y="502"/>
                    <a:pt x="577" y="505"/>
                  </a:cubicBezTo>
                  <a:cubicBezTo>
                    <a:pt x="580" y="507"/>
                    <a:pt x="580" y="507"/>
                    <a:pt x="580" y="510"/>
                  </a:cubicBezTo>
                  <a:cubicBezTo>
                    <a:pt x="580" y="512"/>
                    <a:pt x="580" y="519"/>
                    <a:pt x="580" y="521"/>
                  </a:cubicBezTo>
                  <a:cubicBezTo>
                    <a:pt x="580" y="522"/>
                    <a:pt x="579" y="522"/>
                    <a:pt x="580" y="522"/>
                  </a:cubicBezTo>
                  <a:cubicBezTo>
                    <a:pt x="582" y="524"/>
                    <a:pt x="582" y="524"/>
                    <a:pt x="582" y="524"/>
                  </a:cubicBezTo>
                  <a:cubicBezTo>
                    <a:pt x="583" y="524"/>
                    <a:pt x="583" y="524"/>
                    <a:pt x="583" y="526"/>
                  </a:cubicBezTo>
                  <a:cubicBezTo>
                    <a:pt x="583" y="527"/>
                    <a:pt x="583" y="529"/>
                    <a:pt x="585" y="529"/>
                  </a:cubicBezTo>
                  <a:cubicBezTo>
                    <a:pt x="591" y="532"/>
                    <a:pt x="594" y="529"/>
                    <a:pt x="600" y="526"/>
                  </a:cubicBezTo>
                  <a:cubicBezTo>
                    <a:pt x="606" y="522"/>
                    <a:pt x="599" y="527"/>
                    <a:pt x="609" y="526"/>
                  </a:cubicBezTo>
                  <a:cubicBezTo>
                    <a:pt x="617" y="526"/>
                    <a:pt x="608" y="527"/>
                    <a:pt x="602" y="530"/>
                  </a:cubicBezTo>
                  <a:cubicBezTo>
                    <a:pt x="596" y="533"/>
                    <a:pt x="591" y="540"/>
                    <a:pt x="594" y="546"/>
                  </a:cubicBezTo>
                  <a:cubicBezTo>
                    <a:pt x="597" y="552"/>
                    <a:pt x="602" y="547"/>
                    <a:pt x="606" y="540"/>
                  </a:cubicBezTo>
                  <a:cubicBezTo>
                    <a:pt x="612" y="533"/>
                    <a:pt x="612" y="540"/>
                    <a:pt x="620" y="533"/>
                  </a:cubicBezTo>
                  <a:cubicBezTo>
                    <a:pt x="626" y="529"/>
                    <a:pt x="635" y="530"/>
                    <a:pt x="632" y="527"/>
                  </a:cubicBezTo>
                  <a:cubicBezTo>
                    <a:pt x="629" y="524"/>
                    <a:pt x="628" y="521"/>
                    <a:pt x="625" y="522"/>
                  </a:cubicBezTo>
                  <a:cubicBezTo>
                    <a:pt x="622" y="524"/>
                    <a:pt x="611" y="521"/>
                    <a:pt x="611" y="519"/>
                  </a:cubicBezTo>
                  <a:cubicBezTo>
                    <a:pt x="612" y="516"/>
                    <a:pt x="606" y="519"/>
                    <a:pt x="605" y="512"/>
                  </a:cubicBezTo>
                  <a:cubicBezTo>
                    <a:pt x="602" y="502"/>
                    <a:pt x="608" y="496"/>
                    <a:pt x="602" y="498"/>
                  </a:cubicBezTo>
                  <a:cubicBezTo>
                    <a:pt x="593" y="501"/>
                    <a:pt x="599" y="498"/>
                    <a:pt x="605" y="493"/>
                  </a:cubicBezTo>
                  <a:cubicBezTo>
                    <a:pt x="609" y="490"/>
                    <a:pt x="611" y="487"/>
                    <a:pt x="605" y="484"/>
                  </a:cubicBezTo>
                  <a:cubicBezTo>
                    <a:pt x="600" y="479"/>
                    <a:pt x="574" y="487"/>
                    <a:pt x="568" y="494"/>
                  </a:cubicBezTo>
                  <a:cubicBezTo>
                    <a:pt x="561" y="508"/>
                    <a:pt x="551" y="513"/>
                    <a:pt x="556" y="508"/>
                  </a:cubicBezTo>
                  <a:cubicBezTo>
                    <a:pt x="561" y="504"/>
                    <a:pt x="568" y="487"/>
                    <a:pt x="579" y="482"/>
                  </a:cubicBezTo>
                  <a:cubicBezTo>
                    <a:pt x="593" y="477"/>
                    <a:pt x="577" y="473"/>
                    <a:pt x="599" y="470"/>
                  </a:cubicBezTo>
                  <a:cubicBezTo>
                    <a:pt x="626" y="465"/>
                    <a:pt x="631" y="480"/>
                    <a:pt x="649" y="463"/>
                  </a:cubicBezTo>
                  <a:cubicBezTo>
                    <a:pt x="666" y="448"/>
                    <a:pt x="663" y="460"/>
                    <a:pt x="667" y="454"/>
                  </a:cubicBezTo>
                  <a:cubicBezTo>
                    <a:pt x="673" y="448"/>
                    <a:pt x="679" y="449"/>
                    <a:pt x="675" y="442"/>
                  </a:cubicBezTo>
                  <a:cubicBezTo>
                    <a:pt x="672" y="434"/>
                    <a:pt x="678" y="438"/>
                    <a:pt x="675" y="432"/>
                  </a:cubicBezTo>
                  <a:cubicBezTo>
                    <a:pt x="672" y="426"/>
                    <a:pt x="669" y="431"/>
                    <a:pt x="664" y="425"/>
                  </a:cubicBezTo>
                  <a:cubicBezTo>
                    <a:pt x="660" y="418"/>
                    <a:pt x="655" y="423"/>
                    <a:pt x="647" y="429"/>
                  </a:cubicBezTo>
                  <a:cubicBezTo>
                    <a:pt x="638" y="435"/>
                    <a:pt x="637" y="428"/>
                    <a:pt x="644" y="426"/>
                  </a:cubicBezTo>
                  <a:cubicBezTo>
                    <a:pt x="652" y="425"/>
                    <a:pt x="650" y="421"/>
                    <a:pt x="658" y="420"/>
                  </a:cubicBezTo>
                  <a:cubicBezTo>
                    <a:pt x="666" y="418"/>
                    <a:pt x="663" y="415"/>
                    <a:pt x="655" y="414"/>
                  </a:cubicBezTo>
                  <a:cubicBezTo>
                    <a:pt x="647" y="414"/>
                    <a:pt x="653" y="411"/>
                    <a:pt x="644" y="409"/>
                  </a:cubicBezTo>
                  <a:cubicBezTo>
                    <a:pt x="635" y="407"/>
                    <a:pt x="643" y="404"/>
                    <a:pt x="637" y="401"/>
                  </a:cubicBezTo>
                  <a:cubicBezTo>
                    <a:pt x="631" y="398"/>
                    <a:pt x="626" y="395"/>
                    <a:pt x="631" y="389"/>
                  </a:cubicBezTo>
                  <a:cubicBezTo>
                    <a:pt x="634" y="381"/>
                    <a:pt x="622" y="384"/>
                    <a:pt x="626" y="379"/>
                  </a:cubicBezTo>
                  <a:cubicBezTo>
                    <a:pt x="629" y="375"/>
                    <a:pt x="622" y="375"/>
                    <a:pt x="620" y="367"/>
                  </a:cubicBezTo>
                  <a:cubicBezTo>
                    <a:pt x="620" y="361"/>
                    <a:pt x="618" y="365"/>
                    <a:pt x="617" y="361"/>
                  </a:cubicBezTo>
                  <a:cubicBezTo>
                    <a:pt x="615" y="355"/>
                    <a:pt x="614" y="359"/>
                    <a:pt x="609" y="350"/>
                  </a:cubicBezTo>
                  <a:cubicBezTo>
                    <a:pt x="605" y="341"/>
                    <a:pt x="605" y="344"/>
                    <a:pt x="600" y="350"/>
                  </a:cubicBezTo>
                  <a:cubicBezTo>
                    <a:pt x="596" y="355"/>
                    <a:pt x="599" y="365"/>
                    <a:pt x="593" y="364"/>
                  </a:cubicBezTo>
                  <a:cubicBezTo>
                    <a:pt x="585" y="362"/>
                    <a:pt x="593" y="365"/>
                    <a:pt x="585" y="369"/>
                  </a:cubicBezTo>
                  <a:cubicBezTo>
                    <a:pt x="576" y="372"/>
                    <a:pt x="579" y="362"/>
                    <a:pt x="570" y="362"/>
                  </a:cubicBezTo>
                  <a:cubicBezTo>
                    <a:pt x="562" y="362"/>
                    <a:pt x="571" y="359"/>
                    <a:pt x="567" y="358"/>
                  </a:cubicBezTo>
                  <a:cubicBezTo>
                    <a:pt x="562" y="355"/>
                    <a:pt x="568" y="355"/>
                    <a:pt x="565" y="348"/>
                  </a:cubicBezTo>
                  <a:cubicBezTo>
                    <a:pt x="562" y="344"/>
                    <a:pt x="570" y="337"/>
                    <a:pt x="567" y="334"/>
                  </a:cubicBezTo>
                  <a:cubicBezTo>
                    <a:pt x="564" y="331"/>
                    <a:pt x="564" y="339"/>
                    <a:pt x="562" y="336"/>
                  </a:cubicBezTo>
                  <a:cubicBezTo>
                    <a:pt x="561" y="333"/>
                    <a:pt x="550" y="333"/>
                    <a:pt x="550" y="330"/>
                  </a:cubicBezTo>
                  <a:cubicBezTo>
                    <a:pt x="551" y="325"/>
                    <a:pt x="545" y="323"/>
                    <a:pt x="538" y="317"/>
                  </a:cubicBezTo>
                  <a:cubicBezTo>
                    <a:pt x="526" y="309"/>
                    <a:pt x="536" y="327"/>
                    <a:pt x="509" y="314"/>
                  </a:cubicBezTo>
                  <a:cubicBezTo>
                    <a:pt x="497" y="309"/>
                    <a:pt x="497" y="323"/>
                    <a:pt x="500" y="325"/>
                  </a:cubicBezTo>
                  <a:cubicBezTo>
                    <a:pt x="503" y="328"/>
                    <a:pt x="501" y="333"/>
                    <a:pt x="500" y="336"/>
                  </a:cubicBezTo>
                  <a:cubicBezTo>
                    <a:pt x="497" y="339"/>
                    <a:pt x="500" y="337"/>
                    <a:pt x="503" y="345"/>
                  </a:cubicBezTo>
                  <a:cubicBezTo>
                    <a:pt x="506" y="351"/>
                    <a:pt x="503" y="351"/>
                    <a:pt x="501" y="356"/>
                  </a:cubicBezTo>
                  <a:cubicBezTo>
                    <a:pt x="500" y="361"/>
                    <a:pt x="497" y="358"/>
                    <a:pt x="495" y="364"/>
                  </a:cubicBezTo>
                  <a:cubicBezTo>
                    <a:pt x="494" y="370"/>
                    <a:pt x="506" y="367"/>
                    <a:pt x="510" y="384"/>
                  </a:cubicBezTo>
                  <a:cubicBezTo>
                    <a:pt x="515" y="401"/>
                    <a:pt x="500" y="411"/>
                    <a:pt x="491" y="414"/>
                  </a:cubicBezTo>
                  <a:cubicBezTo>
                    <a:pt x="480" y="418"/>
                    <a:pt x="491" y="418"/>
                    <a:pt x="491" y="428"/>
                  </a:cubicBezTo>
                  <a:cubicBezTo>
                    <a:pt x="491" y="435"/>
                    <a:pt x="498" y="446"/>
                    <a:pt x="494" y="448"/>
                  </a:cubicBezTo>
                  <a:cubicBezTo>
                    <a:pt x="489" y="451"/>
                    <a:pt x="497" y="459"/>
                    <a:pt x="491" y="454"/>
                  </a:cubicBezTo>
                  <a:cubicBezTo>
                    <a:pt x="483" y="449"/>
                    <a:pt x="489" y="463"/>
                    <a:pt x="483" y="459"/>
                  </a:cubicBezTo>
                  <a:cubicBezTo>
                    <a:pt x="477" y="454"/>
                    <a:pt x="481" y="452"/>
                    <a:pt x="469" y="442"/>
                  </a:cubicBezTo>
                  <a:cubicBezTo>
                    <a:pt x="462" y="435"/>
                    <a:pt x="468" y="431"/>
                    <a:pt x="465" y="425"/>
                  </a:cubicBezTo>
                  <a:cubicBezTo>
                    <a:pt x="462" y="415"/>
                    <a:pt x="471" y="412"/>
                    <a:pt x="462" y="411"/>
                  </a:cubicBezTo>
                  <a:cubicBezTo>
                    <a:pt x="446" y="406"/>
                    <a:pt x="446" y="411"/>
                    <a:pt x="443" y="409"/>
                  </a:cubicBezTo>
                  <a:cubicBezTo>
                    <a:pt x="439" y="407"/>
                    <a:pt x="442" y="404"/>
                    <a:pt x="428" y="401"/>
                  </a:cubicBezTo>
                  <a:cubicBezTo>
                    <a:pt x="414" y="397"/>
                    <a:pt x="430" y="395"/>
                    <a:pt x="408" y="387"/>
                  </a:cubicBezTo>
                  <a:cubicBezTo>
                    <a:pt x="387" y="378"/>
                    <a:pt x="384" y="395"/>
                    <a:pt x="384" y="384"/>
                  </a:cubicBezTo>
                  <a:cubicBezTo>
                    <a:pt x="384" y="373"/>
                    <a:pt x="381" y="375"/>
                    <a:pt x="379" y="367"/>
                  </a:cubicBezTo>
                  <a:cubicBezTo>
                    <a:pt x="379" y="361"/>
                    <a:pt x="367" y="370"/>
                    <a:pt x="366" y="356"/>
                  </a:cubicBezTo>
                  <a:cubicBezTo>
                    <a:pt x="364" y="341"/>
                    <a:pt x="379" y="319"/>
                    <a:pt x="383" y="320"/>
                  </a:cubicBezTo>
                  <a:cubicBezTo>
                    <a:pt x="386" y="320"/>
                    <a:pt x="383" y="311"/>
                    <a:pt x="390" y="311"/>
                  </a:cubicBezTo>
                  <a:cubicBezTo>
                    <a:pt x="396" y="311"/>
                    <a:pt x="404" y="309"/>
                    <a:pt x="396" y="303"/>
                  </a:cubicBezTo>
                  <a:cubicBezTo>
                    <a:pt x="390" y="297"/>
                    <a:pt x="404" y="303"/>
                    <a:pt x="405" y="295"/>
                  </a:cubicBezTo>
                  <a:cubicBezTo>
                    <a:pt x="407" y="288"/>
                    <a:pt x="413" y="305"/>
                    <a:pt x="421" y="291"/>
                  </a:cubicBezTo>
                  <a:cubicBezTo>
                    <a:pt x="428" y="277"/>
                    <a:pt x="431" y="281"/>
                    <a:pt x="416" y="277"/>
                  </a:cubicBezTo>
                  <a:cubicBezTo>
                    <a:pt x="405" y="275"/>
                    <a:pt x="410" y="272"/>
                    <a:pt x="402" y="269"/>
                  </a:cubicBezTo>
                  <a:cubicBezTo>
                    <a:pt x="411" y="268"/>
                    <a:pt x="421" y="283"/>
                    <a:pt x="430" y="274"/>
                  </a:cubicBezTo>
                  <a:cubicBezTo>
                    <a:pt x="437" y="264"/>
                    <a:pt x="437" y="266"/>
                    <a:pt x="431" y="261"/>
                  </a:cubicBezTo>
                  <a:cubicBezTo>
                    <a:pt x="424" y="258"/>
                    <a:pt x="439" y="258"/>
                    <a:pt x="442" y="261"/>
                  </a:cubicBezTo>
                  <a:cubicBezTo>
                    <a:pt x="445" y="264"/>
                    <a:pt x="448" y="266"/>
                    <a:pt x="449" y="269"/>
                  </a:cubicBezTo>
                  <a:cubicBezTo>
                    <a:pt x="451" y="272"/>
                    <a:pt x="453" y="274"/>
                    <a:pt x="457" y="272"/>
                  </a:cubicBezTo>
                  <a:cubicBezTo>
                    <a:pt x="460" y="271"/>
                    <a:pt x="448" y="268"/>
                    <a:pt x="453" y="264"/>
                  </a:cubicBezTo>
                  <a:cubicBezTo>
                    <a:pt x="457" y="263"/>
                    <a:pt x="459" y="258"/>
                    <a:pt x="462" y="258"/>
                  </a:cubicBezTo>
                  <a:cubicBezTo>
                    <a:pt x="466" y="260"/>
                    <a:pt x="466" y="254"/>
                    <a:pt x="471" y="254"/>
                  </a:cubicBezTo>
                  <a:cubicBezTo>
                    <a:pt x="474" y="254"/>
                    <a:pt x="475" y="247"/>
                    <a:pt x="469" y="243"/>
                  </a:cubicBezTo>
                  <a:cubicBezTo>
                    <a:pt x="463" y="238"/>
                    <a:pt x="471" y="240"/>
                    <a:pt x="466" y="235"/>
                  </a:cubicBezTo>
                  <a:cubicBezTo>
                    <a:pt x="462" y="230"/>
                    <a:pt x="472" y="235"/>
                    <a:pt x="474" y="230"/>
                  </a:cubicBezTo>
                  <a:cubicBezTo>
                    <a:pt x="475" y="224"/>
                    <a:pt x="469" y="229"/>
                    <a:pt x="472" y="224"/>
                  </a:cubicBezTo>
                  <a:cubicBezTo>
                    <a:pt x="475" y="219"/>
                    <a:pt x="466" y="224"/>
                    <a:pt x="465" y="218"/>
                  </a:cubicBezTo>
                  <a:cubicBezTo>
                    <a:pt x="465" y="213"/>
                    <a:pt x="457" y="216"/>
                    <a:pt x="451" y="213"/>
                  </a:cubicBezTo>
                  <a:cubicBezTo>
                    <a:pt x="443" y="210"/>
                    <a:pt x="448" y="213"/>
                    <a:pt x="442" y="213"/>
                  </a:cubicBezTo>
                  <a:cubicBezTo>
                    <a:pt x="436" y="213"/>
                    <a:pt x="439" y="222"/>
                    <a:pt x="442" y="224"/>
                  </a:cubicBezTo>
                  <a:cubicBezTo>
                    <a:pt x="446" y="226"/>
                    <a:pt x="443" y="229"/>
                    <a:pt x="440" y="229"/>
                  </a:cubicBezTo>
                  <a:cubicBezTo>
                    <a:pt x="437" y="227"/>
                    <a:pt x="440" y="236"/>
                    <a:pt x="434" y="241"/>
                  </a:cubicBezTo>
                  <a:cubicBezTo>
                    <a:pt x="430" y="244"/>
                    <a:pt x="434" y="247"/>
                    <a:pt x="428" y="250"/>
                  </a:cubicBezTo>
                  <a:cubicBezTo>
                    <a:pt x="422" y="252"/>
                    <a:pt x="425" y="249"/>
                    <a:pt x="419" y="244"/>
                  </a:cubicBezTo>
                  <a:cubicBezTo>
                    <a:pt x="413" y="238"/>
                    <a:pt x="422" y="240"/>
                    <a:pt x="422" y="235"/>
                  </a:cubicBezTo>
                  <a:cubicBezTo>
                    <a:pt x="422" y="232"/>
                    <a:pt x="414" y="218"/>
                    <a:pt x="408" y="222"/>
                  </a:cubicBezTo>
                  <a:cubicBezTo>
                    <a:pt x="404" y="227"/>
                    <a:pt x="407" y="240"/>
                    <a:pt x="401" y="233"/>
                  </a:cubicBezTo>
                  <a:cubicBezTo>
                    <a:pt x="396" y="229"/>
                    <a:pt x="404" y="230"/>
                    <a:pt x="399" y="224"/>
                  </a:cubicBezTo>
                  <a:cubicBezTo>
                    <a:pt x="393" y="219"/>
                    <a:pt x="405" y="221"/>
                    <a:pt x="399" y="218"/>
                  </a:cubicBezTo>
                  <a:cubicBezTo>
                    <a:pt x="392" y="213"/>
                    <a:pt x="392" y="219"/>
                    <a:pt x="387" y="216"/>
                  </a:cubicBezTo>
                  <a:cubicBezTo>
                    <a:pt x="381" y="213"/>
                    <a:pt x="395" y="208"/>
                    <a:pt x="392" y="207"/>
                  </a:cubicBezTo>
                  <a:cubicBezTo>
                    <a:pt x="389" y="204"/>
                    <a:pt x="381" y="201"/>
                    <a:pt x="381" y="194"/>
                  </a:cubicBezTo>
                  <a:cubicBezTo>
                    <a:pt x="381" y="188"/>
                    <a:pt x="370" y="182"/>
                    <a:pt x="366" y="182"/>
                  </a:cubicBezTo>
                  <a:cubicBezTo>
                    <a:pt x="360" y="180"/>
                    <a:pt x="364" y="185"/>
                    <a:pt x="360" y="185"/>
                  </a:cubicBezTo>
                  <a:cubicBezTo>
                    <a:pt x="354" y="187"/>
                    <a:pt x="360" y="188"/>
                    <a:pt x="354" y="191"/>
                  </a:cubicBezTo>
                  <a:cubicBezTo>
                    <a:pt x="347" y="194"/>
                    <a:pt x="355" y="201"/>
                    <a:pt x="354" y="204"/>
                  </a:cubicBezTo>
                  <a:cubicBezTo>
                    <a:pt x="352" y="208"/>
                    <a:pt x="352" y="212"/>
                    <a:pt x="361" y="215"/>
                  </a:cubicBezTo>
                  <a:cubicBezTo>
                    <a:pt x="370" y="218"/>
                    <a:pt x="373" y="222"/>
                    <a:pt x="369" y="226"/>
                  </a:cubicBezTo>
                  <a:cubicBezTo>
                    <a:pt x="364" y="227"/>
                    <a:pt x="367" y="230"/>
                    <a:pt x="372" y="229"/>
                  </a:cubicBezTo>
                  <a:cubicBezTo>
                    <a:pt x="376" y="226"/>
                    <a:pt x="376" y="230"/>
                    <a:pt x="370" y="236"/>
                  </a:cubicBezTo>
                  <a:cubicBezTo>
                    <a:pt x="363" y="241"/>
                    <a:pt x="363" y="235"/>
                    <a:pt x="361" y="240"/>
                  </a:cubicBezTo>
                  <a:cubicBezTo>
                    <a:pt x="358" y="244"/>
                    <a:pt x="367" y="255"/>
                    <a:pt x="360" y="250"/>
                  </a:cubicBezTo>
                  <a:cubicBezTo>
                    <a:pt x="354" y="246"/>
                    <a:pt x="354" y="246"/>
                    <a:pt x="355" y="241"/>
                  </a:cubicBezTo>
                  <a:cubicBezTo>
                    <a:pt x="357" y="238"/>
                    <a:pt x="357" y="235"/>
                    <a:pt x="352" y="235"/>
                  </a:cubicBezTo>
                  <a:cubicBezTo>
                    <a:pt x="346" y="236"/>
                    <a:pt x="344" y="230"/>
                    <a:pt x="338" y="233"/>
                  </a:cubicBezTo>
                  <a:cubicBezTo>
                    <a:pt x="332" y="236"/>
                    <a:pt x="340" y="241"/>
                    <a:pt x="334" y="243"/>
                  </a:cubicBezTo>
                  <a:cubicBezTo>
                    <a:pt x="329" y="244"/>
                    <a:pt x="331" y="240"/>
                    <a:pt x="319" y="243"/>
                  </a:cubicBezTo>
                  <a:cubicBezTo>
                    <a:pt x="302" y="246"/>
                    <a:pt x="300" y="236"/>
                    <a:pt x="296" y="238"/>
                  </a:cubicBezTo>
                  <a:cubicBezTo>
                    <a:pt x="285" y="243"/>
                    <a:pt x="282" y="226"/>
                    <a:pt x="274" y="227"/>
                  </a:cubicBezTo>
                  <a:cubicBezTo>
                    <a:pt x="268" y="227"/>
                    <a:pt x="253" y="230"/>
                    <a:pt x="256" y="236"/>
                  </a:cubicBezTo>
                  <a:cubicBezTo>
                    <a:pt x="259" y="241"/>
                    <a:pt x="268" y="232"/>
                    <a:pt x="271" y="235"/>
                  </a:cubicBezTo>
                  <a:cubicBezTo>
                    <a:pt x="276" y="236"/>
                    <a:pt x="264" y="236"/>
                    <a:pt x="262" y="241"/>
                  </a:cubicBezTo>
                  <a:cubicBezTo>
                    <a:pt x="261" y="246"/>
                    <a:pt x="273" y="258"/>
                    <a:pt x="261" y="249"/>
                  </a:cubicBezTo>
                  <a:cubicBezTo>
                    <a:pt x="249" y="241"/>
                    <a:pt x="250" y="246"/>
                    <a:pt x="245" y="241"/>
                  </a:cubicBezTo>
                  <a:cubicBezTo>
                    <a:pt x="241" y="235"/>
                    <a:pt x="245" y="243"/>
                    <a:pt x="230" y="243"/>
                  </a:cubicBezTo>
                  <a:cubicBezTo>
                    <a:pt x="217" y="244"/>
                    <a:pt x="198" y="243"/>
                    <a:pt x="204" y="238"/>
                  </a:cubicBezTo>
                  <a:cubicBezTo>
                    <a:pt x="210" y="233"/>
                    <a:pt x="218" y="238"/>
                    <a:pt x="212" y="233"/>
                  </a:cubicBezTo>
                  <a:cubicBezTo>
                    <a:pt x="207" y="229"/>
                    <a:pt x="204" y="224"/>
                    <a:pt x="195" y="226"/>
                  </a:cubicBezTo>
                  <a:cubicBezTo>
                    <a:pt x="186" y="227"/>
                    <a:pt x="177" y="222"/>
                    <a:pt x="169" y="221"/>
                  </a:cubicBezTo>
                  <a:cubicBezTo>
                    <a:pt x="160" y="218"/>
                    <a:pt x="154" y="212"/>
                    <a:pt x="147" y="213"/>
                  </a:cubicBezTo>
                  <a:cubicBezTo>
                    <a:pt x="137" y="213"/>
                    <a:pt x="143" y="221"/>
                    <a:pt x="136" y="219"/>
                  </a:cubicBezTo>
                  <a:cubicBezTo>
                    <a:pt x="128" y="218"/>
                    <a:pt x="137" y="207"/>
                    <a:pt x="127" y="208"/>
                  </a:cubicBezTo>
                  <a:cubicBezTo>
                    <a:pt x="122" y="210"/>
                    <a:pt x="128" y="224"/>
                    <a:pt x="118" y="218"/>
                  </a:cubicBezTo>
                  <a:cubicBezTo>
                    <a:pt x="112" y="215"/>
                    <a:pt x="108" y="198"/>
                    <a:pt x="102" y="202"/>
                  </a:cubicBezTo>
                  <a:cubicBezTo>
                    <a:pt x="95" y="208"/>
                    <a:pt x="112" y="204"/>
                    <a:pt x="99" y="212"/>
                  </a:cubicBezTo>
                  <a:cubicBezTo>
                    <a:pt x="90" y="216"/>
                    <a:pt x="101" y="208"/>
                    <a:pt x="86" y="215"/>
                  </a:cubicBezTo>
                  <a:cubicBezTo>
                    <a:pt x="69" y="221"/>
                    <a:pt x="77" y="216"/>
                    <a:pt x="86" y="212"/>
                  </a:cubicBezTo>
                  <a:cubicBezTo>
                    <a:pt x="95" y="207"/>
                    <a:pt x="93" y="207"/>
                    <a:pt x="89" y="208"/>
                  </a:cubicBezTo>
                  <a:cubicBezTo>
                    <a:pt x="83" y="210"/>
                    <a:pt x="84" y="205"/>
                    <a:pt x="75" y="212"/>
                  </a:cubicBezTo>
                  <a:cubicBezTo>
                    <a:pt x="67" y="216"/>
                    <a:pt x="72" y="210"/>
                    <a:pt x="63" y="218"/>
                  </a:cubicBezTo>
                  <a:cubicBezTo>
                    <a:pt x="54" y="224"/>
                    <a:pt x="49" y="224"/>
                    <a:pt x="52" y="227"/>
                  </a:cubicBezTo>
                  <a:cubicBezTo>
                    <a:pt x="54" y="230"/>
                    <a:pt x="48" y="226"/>
                    <a:pt x="43" y="229"/>
                  </a:cubicBezTo>
                  <a:cubicBezTo>
                    <a:pt x="38" y="230"/>
                    <a:pt x="42" y="226"/>
                    <a:pt x="32" y="226"/>
                  </a:cubicBezTo>
                  <a:cubicBezTo>
                    <a:pt x="22" y="226"/>
                    <a:pt x="14" y="215"/>
                    <a:pt x="0" y="216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" y="347"/>
                    <a:pt x="3" y="342"/>
                    <a:pt x="5" y="344"/>
                  </a:cubicBezTo>
                  <a:cubicBezTo>
                    <a:pt x="8" y="345"/>
                    <a:pt x="8" y="345"/>
                    <a:pt x="10" y="345"/>
                  </a:cubicBezTo>
                  <a:cubicBezTo>
                    <a:pt x="11" y="344"/>
                    <a:pt x="16" y="342"/>
                    <a:pt x="16" y="345"/>
                  </a:cubicBezTo>
                  <a:cubicBezTo>
                    <a:pt x="14" y="347"/>
                    <a:pt x="13" y="347"/>
                    <a:pt x="16" y="348"/>
                  </a:cubicBezTo>
                  <a:cubicBezTo>
                    <a:pt x="20" y="350"/>
                    <a:pt x="16" y="351"/>
                    <a:pt x="23" y="355"/>
                  </a:cubicBezTo>
                  <a:cubicBezTo>
                    <a:pt x="29" y="359"/>
                    <a:pt x="26" y="361"/>
                    <a:pt x="28" y="361"/>
                  </a:cubicBezTo>
                  <a:cubicBezTo>
                    <a:pt x="29" y="362"/>
                    <a:pt x="29" y="359"/>
                    <a:pt x="34" y="359"/>
                  </a:cubicBezTo>
                  <a:cubicBezTo>
                    <a:pt x="38" y="358"/>
                    <a:pt x="34" y="356"/>
                    <a:pt x="37" y="355"/>
                  </a:cubicBezTo>
                  <a:cubicBezTo>
                    <a:pt x="40" y="355"/>
                    <a:pt x="35" y="353"/>
                    <a:pt x="38" y="353"/>
                  </a:cubicBezTo>
                  <a:cubicBezTo>
                    <a:pt x="45" y="350"/>
                    <a:pt x="45" y="350"/>
                    <a:pt x="46" y="353"/>
                  </a:cubicBezTo>
                  <a:cubicBezTo>
                    <a:pt x="49" y="356"/>
                    <a:pt x="46" y="355"/>
                    <a:pt x="48" y="356"/>
                  </a:cubicBezTo>
                  <a:cubicBezTo>
                    <a:pt x="49" y="359"/>
                    <a:pt x="51" y="358"/>
                    <a:pt x="52" y="361"/>
                  </a:cubicBezTo>
                  <a:cubicBezTo>
                    <a:pt x="54" y="365"/>
                    <a:pt x="57" y="362"/>
                    <a:pt x="58" y="367"/>
                  </a:cubicBezTo>
                  <a:cubicBezTo>
                    <a:pt x="61" y="370"/>
                    <a:pt x="67" y="381"/>
                    <a:pt x="69" y="383"/>
                  </a:cubicBezTo>
                  <a:cubicBezTo>
                    <a:pt x="70" y="386"/>
                    <a:pt x="67" y="386"/>
                    <a:pt x="70" y="386"/>
                  </a:cubicBezTo>
                  <a:cubicBezTo>
                    <a:pt x="72" y="386"/>
                    <a:pt x="69" y="389"/>
                    <a:pt x="72" y="389"/>
                  </a:cubicBezTo>
                  <a:cubicBezTo>
                    <a:pt x="73" y="389"/>
                    <a:pt x="70" y="392"/>
                    <a:pt x="73" y="392"/>
                  </a:cubicBezTo>
                  <a:cubicBezTo>
                    <a:pt x="77" y="390"/>
                    <a:pt x="75" y="393"/>
                    <a:pt x="81" y="395"/>
                  </a:cubicBezTo>
                  <a:cubicBezTo>
                    <a:pt x="86" y="397"/>
                    <a:pt x="83" y="398"/>
                    <a:pt x="86" y="398"/>
                  </a:cubicBezTo>
                  <a:cubicBezTo>
                    <a:pt x="87" y="398"/>
                    <a:pt x="87" y="400"/>
                    <a:pt x="87" y="400"/>
                  </a:cubicBezTo>
                  <a:cubicBezTo>
                    <a:pt x="86" y="404"/>
                    <a:pt x="89" y="407"/>
                    <a:pt x="87" y="411"/>
                  </a:cubicBezTo>
                  <a:cubicBezTo>
                    <a:pt x="84" y="412"/>
                    <a:pt x="87" y="414"/>
                    <a:pt x="86" y="415"/>
                  </a:cubicBezTo>
                  <a:cubicBezTo>
                    <a:pt x="81" y="420"/>
                    <a:pt x="84" y="420"/>
                    <a:pt x="86" y="421"/>
                  </a:cubicBezTo>
                  <a:cubicBezTo>
                    <a:pt x="86" y="425"/>
                    <a:pt x="89" y="428"/>
                    <a:pt x="92" y="431"/>
                  </a:cubicBezTo>
                  <a:cubicBezTo>
                    <a:pt x="93" y="434"/>
                    <a:pt x="90" y="426"/>
                    <a:pt x="98" y="426"/>
                  </a:cubicBezTo>
                  <a:cubicBezTo>
                    <a:pt x="102" y="425"/>
                    <a:pt x="93" y="428"/>
                    <a:pt x="96" y="432"/>
                  </a:cubicBezTo>
                  <a:cubicBezTo>
                    <a:pt x="98" y="435"/>
                    <a:pt x="98" y="432"/>
                    <a:pt x="98" y="437"/>
                  </a:cubicBezTo>
                  <a:cubicBezTo>
                    <a:pt x="99" y="442"/>
                    <a:pt x="104" y="434"/>
                    <a:pt x="101" y="440"/>
                  </a:cubicBezTo>
                  <a:cubicBezTo>
                    <a:pt x="99" y="446"/>
                    <a:pt x="99" y="448"/>
                    <a:pt x="101" y="446"/>
                  </a:cubicBezTo>
                  <a:cubicBezTo>
                    <a:pt x="101" y="446"/>
                    <a:pt x="99" y="449"/>
                    <a:pt x="102" y="451"/>
                  </a:cubicBezTo>
                  <a:cubicBezTo>
                    <a:pt x="104" y="451"/>
                    <a:pt x="102" y="446"/>
                    <a:pt x="105" y="445"/>
                  </a:cubicBezTo>
                  <a:cubicBezTo>
                    <a:pt x="107" y="445"/>
                    <a:pt x="108" y="442"/>
                    <a:pt x="108" y="443"/>
                  </a:cubicBezTo>
                  <a:cubicBezTo>
                    <a:pt x="110" y="445"/>
                    <a:pt x="113" y="443"/>
                    <a:pt x="113" y="445"/>
                  </a:cubicBezTo>
                  <a:cubicBezTo>
                    <a:pt x="112" y="448"/>
                    <a:pt x="112" y="443"/>
                    <a:pt x="107" y="446"/>
                  </a:cubicBezTo>
                  <a:cubicBezTo>
                    <a:pt x="102" y="449"/>
                    <a:pt x="104" y="449"/>
                    <a:pt x="104" y="452"/>
                  </a:cubicBezTo>
                  <a:cubicBezTo>
                    <a:pt x="104" y="456"/>
                    <a:pt x="107" y="454"/>
                    <a:pt x="105" y="456"/>
                  </a:cubicBezTo>
                  <a:cubicBezTo>
                    <a:pt x="104" y="457"/>
                    <a:pt x="107" y="457"/>
                    <a:pt x="105" y="457"/>
                  </a:cubicBezTo>
                  <a:cubicBezTo>
                    <a:pt x="102" y="459"/>
                    <a:pt x="105" y="460"/>
                    <a:pt x="108" y="462"/>
                  </a:cubicBezTo>
                  <a:cubicBezTo>
                    <a:pt x="112" y="463"/>
                    <a:pt x="112" y="460"/>
                    <a:pt x="115" y="462"/>
                  </a:cubicBezTo>
                  <a:cubicBezTo>
                    <a:pt x="118" y="462"/>
                    <a:pt x="113" y="463"/>
                    <a:pt x="116" y="463"/>
                  </a:cubicBezTo>
                  <a:cubicBezTo>
                    <a:pt x="121" y="462"/>
                    <a:pt x="115" y="468"/>
                    <a:pt x="119" y="466"/>
                  </a:cubicBezTo>
                  <a:cubicBezTo>
                    <a:pt x="121" y="466"/>
                    <a:pt x="119" y="468"/>
                    <a:pt x="122" y="466"/>
                  </a:cubicBezTo>
                  <a:cubicBezTo>
                    <a:pt x="125" y="466"/>
                    <a:pt x="127" y="470"/>
                    <a:pt x="128" y="468"/>
                  </a:cubicBezTo>
                  <a:cubicBezTo>
                    <a:pt x="130" y="466"/>
                    <a:pt x="131" y="471"/>
                    <a:pt x="128" y="471"/>
                  </a:cubicBezTo>
                  <a:cubicBezTo>
                    <a:pt x="127" y="473"/>
                    <a:pt x="131" y="476"/>
                    <a:pt x="133" y="476"/>
                  </a:cubicBezTo>
                  <a:cubicBezTo>
                    <a:pt x="136" y="474"/>
                    <a:pt x="136" y="471"/>
                    <a:pt x="136" y="474"/>
                  </a:cubicBezTo>
                  <a:cubicBezTo>
                    <a:pt x="136" y="477"/>
                    <a:pt x="137" y="476"/>
                    <a:pt x="137" y="477"/>
                  </a:cubicBezTo>
                  <a:cubicBezTo>
                    <a:pt x="136" y="479"/>
                    <a:pt x="136" y="474"/>
                    <a:pt x="134" y="476"/>
                  </a:cubicBezTo>
                  <a:cubicBezTo>
                    <a:pt x="133" y="477"/>
                    <a:pt x="139" y="480"/>
                    <a:pt x="139" y="479"/>
                  </a:cubicBezTo>
                  <a:cubicBezTo>
                    <a:pt x="139" y="477"/>
                    <a:pt x="140" y="476"/>
                    <a:pt x="140" y="479"/>
                  </a:cubicBezTo>
                  <a:cubicBezTo>
                    <a:pt x="140" y="480"/>
                    <a:pt x="142" y="482"/>
                    <a:pt x="142" y="484"/>
                  </a:cubicBezTo>
                  <a:cubicBezTo>
                    <a:pt x="140" y="485"/>
                    <a:pt x="142" y="485"/>
                    <a:pt x="143" y="484"/>
                  </a:cubicBezTo>
                  <a:cubicBezTo>
                    <a:pt x="143" y="482"/>
                    <a:pt x="143" y="484"/>
                    <a:pt x="143" y="485"/>
                  </a:cubicBezTo>
                  <a:cubicBezTo>
                    <a:pt x="363" y="485"/>
                    <a:pt x="363" y="485"/>
                    <a:pt x="363" y="485"/>
                  </a:cubicBezTo>
                  <a:close/>
                  <a:moveTo>
                    <a:pt x="484" y="328"/>
                  </a:moveTo>
                  <a:cubicBezTo>
                    <a:pt x="488" y="327"/>
                    <a:pt x="491" y="316"/>
                    <a:pt x="484" y="317"/>
                  </a:cubicBezTo>
                  <a:cubicBezTo>
                    <a:pt x="478" y="319"/>
                    <a:pt x="483" y="328"/>
                    <a:pt x="484" y="328"/>
                  </a:cubicBezTo>
                  <a:close/>
                  <a:moveTo>
                    <a:pt x="600" y="325"/>
                  </a:moveTo>
                  <a:cubicBezTo>
                    <a:pt x="603" y="325"/>
                    <a:pt x="606" y="327"/>
                    <a:pt x="605" y="330"/>
                  </a:cubicBezTo>
                  <a:cubicBezTo>
                    <a:pt x="603" y="333"/>
                    <a:pt x="596" y="327"/>
                    <a:pt x="600" y="325"/>
                  </a:cubicBezTo>
                  <a:close/>
                  <a:moveTo>
                    <a:pt x="431" y="235"/>
                  </a:moveTo>
                  <a:cubicBezTo>
                    <a:pt x="431" y="233"/>
                    <a:pt x="425" y="236"/>
                    <a:pt x="428" y="241"/>
                  </a:cubicBezTo>
                  <a:cubicBezTo>
                    <a:pt x="433" y="247"/>
                    <a:pt x="433" y="236"/>
                    <a:pt x="431" y="235"/>
                  </a:cubicBezTo>
                  <a:close/>
                  <a:moveTo>
                    <a:pt x="372" y="96"/>
                  </a:moveTo>
                  <a:cubicBezTo>
                    <a:pt x="383" y="96"/>
                    <a:pt x="379" y="92"/>
                    <a:pt x="370" y="92"/>
                  </a:cubicBezTo>
                  <a:cubicBezTo>
                    <a:pt x="360" y="90"/>
                    <a:pt x="354" y="92"/>
                    <a:pt x="354" y="95"/>
                  </a:cubicBezTo>
                  <a:cubicBezTo>
                    <a:pt x="354" y="98"/>
                    <a:pt x="361" y="96"/>
                    <a:pt x="372" y="96"/>
                  </a:cubicBezTo>
                  <a:close/>
                  <a:moveTo>
                    <a:pt x="296" y="132"/>
                  </a:moveTo>
                  <a:cubicBezTo>
                    <a:pt x="294" y="129"/>
                    <a:pt x="287" y="126"/>
                    <a:pt x="287" y="132"/>
                  </a:cubicBezTo>
                  <a:cubicBezTo>
                    <a:pt x="287" y="137"/>
                    <a:pt x="297" y="135"/>
                    <a:pt x="296" y="132"/>
                  </a:cubicBezTo>
                  <a:close/>
                  <a:moveTo>
                    <a:pt x="183" y="120"/>
                  </a:moveTo>
                  <a:cubicBezTo>
                    <a:pt x="177" y="121"/>
                    <a:pt x="166" y="126"/>
                    <a:pt x="175" y="128"/>
                  </a:cubicBezTo>
                  <a:cubicBezTo>
                    <a:pt x="182" y="128"/>
                    <a:pt x="188" y="117"/>
                    <a:pt x="183" y="120"/>
                  </a:cubicBezTo>
                  <a:close/>
                  <a:moveTo>
                    <a:pt x="207" y="107"/>
                  </a:moveTo>
                  <a:cubicBezTo>
                    <a:pt x="209" y="104"/>
                    <a:pt x="221" y="106"/>
                    <a:pt x="218" y="107"/>
                  </a:cubicBezTo>
                  <a:cubicBezTo>
                    <a:pt x="215" y="109"/>
                    <a:pt x="206" y="109"/>
                    <a:pt x="207" y="107"/>
                  </a:cubicBezTo>
                  <a:close/>
                  <a:moveTo>
                    <a:pt x="213" y="89"/>
                  </a:moveTo>
                  <a:cubicBezTo>
                    <a:pt x="210" y="86"/>
                    <a:pt x="207" y="87"/>
                    <a:pt x="206" y="89"/>
                  </a:cubicBezTo>
                  <a:cubicBezTo>
                    <a:pt x="204" y="89"/>
                    <a:pt x="209" y="92"/>
                    <a:pt x="215" y="92"/>
                  </a:cubicBezTo>
                  <a:cubicBezTo>
                    <a:pt x="218" y="92"/>
                    <a:pt x="218" y="92"/>
                    <a:pt x="213" y="89"/>
                  </a:cubicBezTo>
                  <a:close/>
                  <a:moveTo>
                    <a:pt x="290" y="114"/>
                  </a:moveTo>
                  <a:cubicBezTo>
                    <a:pt x="293" y="117"/>
                    <a:pt x="306" y="112"/>
                    <a:pt x="300" y="112"/>
                  </a:cubicBezTo>
                  <a:cubicBezTo>
                    <a:pt x="294" y="111"/>
                    <a:pt x="296" y="106"/>
                    <a:pt x="290" y="109"/>
                  </a:cubicBezTo>
                  <a:cubicBezTo>
                    <a:pt x="288" y="111"/>
                    <a:pt x="287" y="111"/>
                    <a:pt x="290" y="114"/>
                  </a:cubicBezTo>
                  <a:close/>
                  <a:moveTo>
                    <a:pt x="290" y="118"/>
                  </a:moveTo>
                  <a:cubicBezTo>
                    <a:pt x="288" y="117"/>
                    <a:pt x="302" y="114"/>
                    <a:pt x="305" y="115"/>
                  </a:cubicBezTo>
                  <a:cubicBezTo>
                    <a:pt x="306" y="117"/>
                    <a:pt x="293" y="120"/>
                    <a:pt x="290" y="118"/>
                  </a:cubicBezTo>
                  <a:close/>
                  <a:moveTo>
                    <a:pt x="296" y="121"/>
                  </a:moveTo>
                  <a:cubicBezTo>
                    <a:pt x="293" y="120"/>
                    <a:pt x="303" y="118"/>
                    <a:pt x="305" y="118"/>
                  </a:cubicBezTo>
                  <a:cubicBezTo>
                    <a:pt x="308" y="120"/>
                    <a:pt x="297" y="123"/>
                    <a:pt x="296" y="121"/>
                  </a:cubicBezTo>
                  <a:close/>
                  <a:moveTo>
                    <a:pt x="299" y="125"/>
                  </a:moveTo>
                  <a:cubicBezTo>
                    <a:pt x="297" y="123"/>
                    <a:pt x="306" y="120"/>
                    <a:pt x="308" y="120"/>
                  </a:cubicBezTo>
                  <a:cubicBezTo>
                    <a:pt x="309" y="120"/>
                    <a:pt x="302" y="125"/>
                    <a:pt x="299" y="125"/>
                  </a:cubicBezTo>
                  <a:close/>
                  <a:moveTo>
                    <a:pt x="433" y="73"/>
                  </a:moveTo>
                  <a:cubicBezTo>
                    <a:pt x="436" y="70"/>
                    <a:pt x="443" y="68"/>
                    <a:pt x="443" y="72"/>
                  </a:cubicBezTo>
                  <a:cubicBezTo>
                    <a:pt x="442" y="73"/>
                    <a:pt x="430" y="75"/>
                    <a:pt x="433" y="73"/>
                  </a:cubicBezTo>
                  <a:close/>
                  <a:moveTo>
                    <a:pt x="471" y="437"/>
                  </a:moveTo>
                  <a:cubicBezTo>
                    <a:pt x="474" y="438"/>
                    <a:pt x="477" y="440"/>
                    <a:pt x="478" y="440"/>
                  </a:cubicBezTo>
                  <a:cubicBezTo>
                    <a:pt x="480" y="438"/>
                    <a:pt x="475" y="435"/>
                    <a:pt x="475" y="434"/>
                  </a:cubicBezTo>
                  <a:cubicBezTo>
                    <a:pt x="474" y="432"/>
                    <a:pt x="469" y="432"/>
                    <a:pt x="468" y="435"/>
                  </a:cubicBezTo>
                  <a:cubicBezTo>
                    <a:pt x="466" y="435"/>
                    <a:pt x="468" y="435"/>
                    <a:pt x="471" y="437"/>
                  </a:cubicBezTo>
                  <a:close/>
                  <a:moveTo>
                    <a:pt x="486" y="400"/>
                  </a:moveTo>
                  <a:cubicBezTo>
                    <a:pt x="486" y="398"/>
                    <a:pt x="488" y="397"/>
                    <a:pt x="486" y="400"/>
                  </a:cubicBezTo>
                  <a:cubicBezTo>
                    <a:pt x="484" y="403"/>
                    <a:pt x="484" y="401"/>
                    <a:pt x="486" y="401"/>
                  </a:cubicBezTo>
                  <a:cubicBezTo>
                    <a:pt x="488" y="401"/>
                    <a:pt x="489" y="397"/>
                    <a:pt x="489" y="397"/>
                  </a:cubicBezTo>
                  <a:cubicBezTo>
                    <a:pt x="491" y="397"/>
                    <a:pt x="488" y="401"/>
                    <a:pt x="489" y="401"/>
                  </a:cubicBezTo>
                  <a:cubicBezTo>
                    <a:pt x="491" y="401"/>
                    <a:pt x="491" y="400"/>
                    <a:pt x="491" y="397"/>
                  </a:cubicBezTo>
                  <a:cubicBezTo>
                    <a:pt x="492" y="393"/>
                    <a:pt x="492" y="395"/>
                    <a:pt x="491" y="393"/>
                  </a:cubicBezTo>
                  <a:cubicBezTo>
                    <a:pt x="489" y="392"/>
                    <a:pt x="489" y="392"/>
                    <a:pt x="489" y="393"/>
                  </a:cubicBezTo>
                  <a:cubicBezTo>
                    <a:pt x="488" y="395"/>
                    <a:pt x="488" y="397"/>
                    <a:pt x="488" y="395"/>
                  </a:cubicBezTo>
                  <a:cubicBezTo>
                    <a:pt x="488" y="393"/>
                    <a:pt x="488" y="392"/>
                    <a:pt x="488" y="393"/>
                  </a:cubicBezTo>
                  <a:cubicBezTo>
                    <a:pt x="486" y="393"/>
                    <a:pt x="488" y="393"/>
                    <a:pt x="488" y="395"/>
                  </a:cubicBezTo>
                  <a:cubicBezTo>
                    <a:pt x="486" y="397"/>
                    <a:pt x="486" y="397"/>
                    <a:pt x="484" y="398"/>
                  </a:cubicBezTo>
                  <a:cubicBezTo>
                    <a:pt x="483" y="400"/>
                    <a:pt x="483" y="400"/>
                    <a:pt x="483" y="401"/>
                  </a:cubicBezTo>
                  <a:cubicBezTo>
                    <a:pt x="484" y="403"/>
                    <a:pt x="484" y="401"/>
                    <a:pt x="486" y="400"/>
                  </a:cubicBezTo>
                  <a:close/>
                  <a:moveTo>
                    <a:pt x="494" y="398"/>
                  </a:moveTo>
                  <a:cubicBezTo>
                    <a:pt x="494" y="397"/>
                    <a:pt x="494" y="393"/>
                    <a:pt x="494" y="393"/>
                  </a:cubicBezTo>
                  <a:cubicBezTo>
                    <a:pt x="492" y="393"/>
                    <a:pt x="492" y="395"/>
                    <a:pt x="492" y="398"/>
                  </a:cubicBezTo>
                  <a:cubicBezTo>
                    <a:pt x="491" y="398"/>
                    <a:pt x="492" y="398"/>
                    <a:pt x="494" y="398"/>
                  </a:cubicBezTo>
                  <a:close/>
                  <a:moveTo>
                    <a:pt x="484" y="397"/>
                  </a:moveTo>
                  <a:cubicBezTo>
                    <a:pt x="486" y="395"/>
                    <a:pt x="486" y="393"/>
                    <a:pt x="486" y="393"/>
                  </a:cubicBezTo>
                  <a:cubicBezTo>
                    <a:pt x="484" y="395"/>
                    <a:pt x="483" y="395"/>
                    <a:pt x="483" y="397"/>
                  </a:cubicBezTo>
                  <a:cubicBezTo>
                    <a:pt x="481" y="398"/>
                    <a:pt x="483" y="398"/>
                    <a:pt x="484" y="397"/>
                  </a:cubicBezTo>
                  <a:close/>
                  <a:moveTo>
                    <a:pt x="577" y="345"/>
                  </a:moveTo>
                  <a:cubicBezTo>
                    <a:pt x="574" y="345"/>
                    <a:pt x="577" y="339"/>
                    <a:pt x="579" y="341"/>
                  </a:cubicBezTo>
                  <a:cubicBezTo>
                    <a:pt x="582" y="342"/>
                    <a:pt x="579" y="345"/>
                    <a:pt x="577" y="345"/>
                  </a:cubicBez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8" name="Freeform 270"/>
            <p:cNvSpPr>
              <a:spLocks/>
            </p:cNvSpPr>
            <p:nvPr/>
          </p:nvSpPr>
          <p:spPr bwMode="auto">
            <a:xfrm>
              <a:off x="2301" y="2325"/>
              <a:ext cx="15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29" name="Freeform 271"/>
            <p:cNvSpPr>
              <a:spLocks/>
            </p:cNvSpPr>
            <p:nvPr/>
          </p:nvSpPr>
          <p:spPr bwMode="auto">
            <a:xfrm>
              <a:off x="2278" y="2307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0" name="Freeform 272"/>
            <p:cNvSpPr>
              <a:spLocks/>
            </p:cNvSpPr>
            <p:nvPr/>
          </p:nvSpPr>
          <p:spPr bwMode="auto">
            <a:xfrm>
              <a:off x="2260" y="2309"/>
              <a:ext cx="12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1" name="Freeform 273"/>
            <p:cNvSpPr>
              <a:spLocks/>
            </p:cNvSpPr>
            <p:nvPr/>
          </p:nvSpPr>
          <p:spPr bwMode="auto">
            <a:xfrm>
              <a:off x="2435" y="2431"/>
              <a:ext cx="11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2" name="Freeform 274"/>
            <p:cNvSpPr>
              <a:spLocks/>
            </p:cNvSpPr>
            <p:nvPr/>
          </p:nvSpPr>
          <p:spPr bwMode="auto">
            <a:xfrm>
              <a:off x="3364" y="3287"/>
              <a:ext cx="8" cy="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3" name="Freeform 275"/>
            <p:cNvSpPr>
              <a:spLocks/>
            </p:cNvSpPr>
            <p:nvPr/>
          </p:nvSpPr>
          <p:spPr bwMode="auto">
            <a:xfrm>
              <a:off x="3391" y="3312"/>
              <a:ext cx="6" cy="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4" name="Freeform 276"/>
            <p:cNvSpPr>
              <a:spLocks/>
            </p:cNvSpPr>
            <p:nvPr/>
          </p:nvSpPr>
          <p:spPr bwMode="auto">
            <a:xfrm>
              <a:off x="3379" y="3302"/>
              <a:ext cx="6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5" name="Freeform 278"/>
            <p:cNvSpPr>
              <a:spLocks/>
            </p:cNvSpPr>
            <p:nvPr/>
          </p:nvSpPr>
          <p:spPr bwMode="auto">
            <a:xfrm>
              <a:off x="3302" y="3178"/>
              <a:ext cx="9" cy="1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6" name="Freeform 279"/>
            <p:cNvSpPr>
              <a:spLocks/>
            </p:cNvSpPr>
            <p:nvPr/>
          </p:nvSpPr>
          <p:spPr bwMode="auto">
            <a:xfrm>
              <a:off x="3308" y="3165"/>
              <a:ext cx="5" cy="1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7" name="Freeform 280"/>
            <p:cNvSpPr>
              <a:spLocks/>
            </p:cNvSpPr>
            <p:nvPr/>
          </p:nvSpPr>
          <p:spPr bwMode="auto">
            <a:xfrm>
              <a:off x="3308" y="3215"/>
              <a:ext cx="9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8" name="Freeform 283"/>
            <p:cNvSpPr>
              <a:spLocks/>
            </p:cNvSpPr>
            <p:nvPr/>
          </p:nvSpPr>
          <p:spPr bwMode="auto">
            <a:xfrm>
              <a:off x="2953" y="2210"/>
              <a:ext cx="13" cy="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39" name="Freeform 284"/>
            <p:cNvSpPr>
              <a:spLocks/>
            </p:cNvSpPr>
            <p:nvPr/>
          </p:nvSpPr>
          <p:spPr bwMode="auto">
            <a:xfrm>
              <a:off x="2953" y="2208"/>
              <a:ext cx="11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0" name="Freeform 285"/>
            <p:cNvSpPr>
              <a:spLocks/>
            </p:cNvSpPr>
            <p:nvPr/>
          </p:nvSpPr>
          <p:spPr bwMode="auto">
            <a:xfrm>
              <a:off x="2955" y="2218"/>
              <a:ext cx="9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1" name="Freeform 286"/>
            <p:cNvSpPr>
              <a:spLocks/>
            </p:cNvSpPr>
            <p:nvPr/>
          </p:nvSpPr>
          <p:spPr bwMode="auto">
            <a:xfrm>
              <a:off x="2922" y="2169"/>
              <a:ext cx="5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2" name="Freeform 287"/>
            <p:cNvSpPr>
              <a:spLocks/>
            </p:cNvSpPr>
            <p:nvPr/>
          </p:nvSpPr>
          <p:spPr bwMode="auto">
            <a:xfrm>
              <a:off x="2920" y="2169"/>
              <a:ext cx="5" cy="1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3" name="Freeform 288"/>
            <p:cNvSpPr>
              <a:spLocks/>
            </p:cNvSpPr>
            <p:nvPr/>
          </p:nvSpPr>
          <p:spPr bwMode="auto">
            <a:xfrm>
              <a:off x="2925" y="2177"/>
              <a:ext cx="8" cy="1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4" name="Freeform 289"/>
            <p:cNvSpPr>
              <a:spLocks noEditPoints="1"/>
            </p:cNvSpPr>
            <p:nvPr/>
          </p:nvSpPr>
          <p:spPr bwMode="auto">
            <a:xfrm>
              <a:off x="111" y="1508"/>
              <a:ext cx="1585" cy="1222"/>
            </a:xfrm>
            <a:custGeom>
              <a:avLst/>
              <a:gdLst/>
              <a:ahLst/>
              <a:cxnLst>
                <a:cxn ang="0">
                  <a:pos x="124" y="195"/>
                </a:cxn>
                <a:cxn ang="0">
                  <a:pos x="127" y="181"/>
                </a:cxn>
                <a:cxn ang="0">
                  <a:pos x="161" y="164"/>
                </a:cxn>
                <a:cxn ang="0">
                  <a:pos x="271" y="185"/>
                </a:cxn>
                <a:cxn ang="0">
                  <a:pos x="262" y="193"/>
                </a:cxn>
                <a:cxn ang="0">
                  <a:pos x="257" y="198"/>
                </a:cxn>
                <a:cxn ang="0">
                  <a:pos x="255" y="193"/>
                </a:cxn>
                <a:cxn ang="0">
                  <a:pos x="271" y="209"/>
                </a:cxn>
                <a:cxn ang="0">
                  <a:pos x="300" y="227"/>
                </a:cxn>
                <a:cxn ang="0">
                  <a:pos x="277" y="212"/>
                </a:cxn>
                <a:cxn ang="0">
                  <a:pos x="278" y="216"/>
                </a:cxn>
                <a:cxn ang="0">
                  <a:pos x="287" y="224"/>
                </a:cxn>
                <a:cxn ang="0">
                  <a:pos x="278" y="207"/>
                </a:cxn>
                <a:cxn ang="0">
                  <a:pos x="278" y="221"/>
                </a:cxn>
                <a:cxn ang="0">
                  <a:pos x="100" y="6"/>
                </a:cxn>
                <a:cxn ang="0">
                  <a:pos x="56" y="76"/>
                </a:cxn>
                <a:cxn ang="0">
                  <a:pos x="59" y="97"/>
                </a:cxn>
                <a:cxn ang="0">
                  <a:pos x="50" y="168"/>
                </a:cxn>
                <a:cxn ang="0">
                  <a:pos x="53" y="212"/>
                </a:cxn>
                <a:cxn ang="0">
                  <a:pos x="100" y="192"/>
                </a:cxn>
                <a:cxn ang="0">
                  <a:pos x="143" y="167"/>
                </a:cxn>
                <a:cxn ang="0">
                  <a:pos x="227" y="165"/>
                </a:cxn>
                <a:cxn ang="0">
                  <a:pos x="278" y="198"/>
                </a:cxn>
                <a:cxn ang="0">
                  <a:pos x="304" y="212"/>
                </a:cxn>
                <a:cxn ang="0">
                  <a:pos x="265" y="168"/>
                </a:cxn>
                <a:cxn ang="0">
                  <a:pos x="227" y="157"/>
                </a:cxn>
                <a:cxn ang="0">
                  <a:pos x="727" y="361"/>
                </a:cxn>
                <a:cxn ang="0">
                  <a:pos x="679" y="381"/>
                </a:cxn>
                <a:cxn ang="0">
                  <a:pos x="671" y="355"/>
                </a:cxn>
                <a:cxn ang="0">
                  <a:pos x="651" y="349"/>
                </a:cxn>
                <a:cxn ang="0">
                  <a:pos x="638" y="349"/>
                </a:cxn>
                <a:cxn ang="0">
                  <a:pos x="667" y="327"/>
                </a:cxn>
                <a:cxn ang="0">
                  <a:pos x="615" y="325"/>
                </a:cxn>
                <a:cxn ang="0">
                  <a:pos x="590" y="302"/>
                </a:cxn>
                <a:cxn ang="0">
                  <a:pos x="348" y="305"/>
                </a:cxn>
                <a:cxn ang="0">
                  <a:pos x="374" y="448"/>
                </a:cxn>
                <a:cxn ang="0">
                  <a:pos x="478" y="489"/>
                </a:cxn>
                <a:cxn ang="0">
                  <a:pos x="563" y="535"/>
                </a:cxn>
                <a:cxn ang="0">
                  <a:pos x="607" y="512"/>
                </a:cxn>
                <a:cxn ang="0">
                  <a:pos x="625" y="512"/>
                </a:cxn>
                <a:cxn ang="0">
                  <a:pos x="639" y="504"/>
                </a:cxn>
                <a:cxn ang="0">
                  <a:pos x="680" y="532"/>
                </a:cxn>
                <a:cxn ang="0">
                  <a:pos x="700" y="543"/>
                </a:cxn>
                <a:cxn ang="0">
                  <a:pos x="730" y="453"/>
                </a:cxn>
                <a:cxn ang="0">
                  <a:pos x="730" y="442"/>
                </a:cxn>
                <a:cxn ang="0">
                  <a:pos x="729" y="411"/>
                </a:cxn>
                <a:cxn ang="0">
                  <a:pos x="738" y="420"/>
                </a:cxn>
                <a:cxn ang="0">
                  <a:pos x="758" y="386"/>
                </a:cxn>
                <a:cxn ang="0">
                  <a:pos x="773" y="374"/>
                </a:cxn>
                <a:cxn ang="0">
                  <a:pos x="802" y="347"/>
                </a:cxn>
                <a:cxn ang="0">
                  <a:pos x="787" y="316"/>
                </a:cxn>
                <a:cxn ang="0">
                  <a:pos x="769" y="342"/>
                </a:cxn>
                <a:cxn ang="0">
                  <a:pos x="100" y="619"/>
                </a:cxn>
                <a:cxn ang="0">
                  <a:pos x="99" y="610"/>
                </a:cxn>
                <a:cxn ang="0">
                  <a:pos x="92" y="599"/>
                </a:cxn>
                <a:cxn ang="0">
                  <a:pos x="82" y="596"/>
                </a:cxn>
                <a:cxn ang="0">
                  <a:pos x="67" y="590"/>
                </a:cxn>
                <a:cxn ang="0">
                  <a:pos x="89" y="597"/>
                </a:cxn>
                <a:cxn ang="0">
                  <a:pos x="64" y="591"/>
                </a:cxn>
              </a:cxnLst>
              <a:rect l="0" t="0" r="r" b="b"/>
              <a:pathLst>
                <a:path w="817" h="630">
                  <a:moveTo>
                    <a:pt x="108" y="199"/>
                  </a:moveTo>
                  <a:cubicBezTo>
                    <a:pt x="108" y="196"/>
                    <a:pt x="105" y="195"/>
                    <a:pt x="108" y="192"/>
                  </a:cubicBezTo>
                  <a:cubicBezTo>
                    <a:pt x="112" y="190"/>
                    <a:pt x="114" y="193"/>
                    <a:pt x="114" y="190"/>
                  </a:cubicBezTo>
                  <a:cubicBezTo>
                    <a:pt x="114" y="188"/>
                    <a:pt x="114" y="187"/>
                    <a:pt x="115" y="188"/>
                  </a:cubicBezTo>
                  <a:cubicBezTo>
                    <a:pt x="117" y="190"/>
                    <a:pt x="120" y="188"/>
                    <a:pt x="118" y="187"/>
                  </a:cubicBezTo>
                  <a:cubicBezTo>
                    <a:pt x="118" y="185"/>
                    <a:pt x="120" y="187"/>
                    <a:pt x="121" y="187"/>
                  </a:cubicBezTo>
                  <a:cubicBezTo>
                    <a:pt x="123" y="188"/>
                    <a:pt x="124" y="187"/>
                    <a:pt x="124" y="188"/>
                  </a:cubicBezTo>
                  <a:cubicBezTo>
                    <a:pt x="126" y="190"/>
                    <a:pt x="124" y="190"/>
                    <a:pt x="126" y="190"/>
                  </a:cubicBezTo>
                  <a:cubicBezTo>
                    <a:pt x="127" y="192"/>
                    <a:pt x="126" y="193"/>
                    <a:pt x="124" y="195"/>
                  </a:cubicBezTo>
                  <a:cubicBezTo>
                    <a:pt x="123" y="196"/>
                    <a:pt x="123" y="196"/>
                    <a:pt x="120" y="196"/>
                  </a:cubicBezTo>
                  <a:cubicBezTo>
                    <a:pt x="117" y="196"/>
                    <a:pt x="115" y="198"/>
                    <a:pt x="115" y="199"/>
                  </a:cubicBezTo>
                  <a:cubicBezTo>
                    <a:pt x="115" y="201"/>
                    <a:pt x="115" y="199"/>
                    <a:pt x="114" y="201"/>
                  </a:cubicBezTo>
                  <a:cubicBezTo>
                    <a:pt x="112" y="202"/>
                    <a:pt x="111" y="202"/>
                    <a:pt x="112" y="201"/>
                  </a:cubicBezTo>
                  <a:cubicBezTo>
                    <a:pt x="115" y="198"/>
                    <a:pt x="111" y="199"/>
                    <a:pt x="111" y="199"/>
                  </a:cubicBezTo>
                  <a:cubicBezTo>
                    <a:pt x="111" y="201"/>
                    <a:pt x="109" y="201"/>
                    <a:pt x="108" y="199"/>
                  </a:cubicBezTo>
                  <a:close/>
                  <a:moveTo>
                    <a:pt x="123" y="185"/>
                  </a:moveTo>
                  <a:cubicBezTo>
                    <a:pt x="124" y="184"/>
                    <a:pt x="124" y="184"/>
                    <a:pt x="126" y="184"/>
                  </a:cubicBezTo>
                  <a:cubicBezTo>
                    <a:pt x="127" y="184"/>
                    <a:pt x="129" y="184"/>
                    <a:pt x="127" y="181"/>
                  </a:cubicBezTo>
                  <a:cubicBezTo>
                    <a:pt x="126" y="179"/>
                    <a:pt x="126" y="182"/>
                    <a:pt x="124" y="181"/>
                  </a:cubicBezTo>
                  <a:cubicBezTo>
                    <a:pt x="124" y="181"/>
                    <a:pt x="121" y="179"/>
                    <a:pt x="121" y="182"/>
                  </a:cubicBezTo>
                  <a:cubicBezTo>
                    <a:pt x="123" y="184"/>
                    <a:pt x="121" y="182"/>
                    <a:pt x="120" y="182"/>
                  </a:cubicBezTo>
                  <a:cubicBezTo>
                    <a:pt x="118" y="184"/>
                    <a:pt x="118" y="185"/>
                    <a:pt x="120" y="185"/>
                  </a:cubicBezTo>
                  <a:cubicBezTo>
                    <a:pt x="121" y="187"/>
                    <a:pt x="121" y="187"/>
                    <a:pt x="123" y="185"/>
                  </a:cubicBezTo>
                  <a:close/>
                  <a:moveTo>
                    <a:pt x="164" y="164"/>
                  </a:moveTo>
                  <a:cubicBezTo>
                    <a:pt x="166" y="162"/>
                    <a:pt x="164" y="162"/>
                    <a:pt x="167" y="159"/>
                  </a:cubicBezTo>
                  <a:cubicBezTo>
                    <a:pt x="169" y="156"/>
                    <a:pt x="167" y="156"/>
                    <a:pt x="166" y="157"/>
                  </a:cubicBezTo>
                  <a:cubicBezTo>
                    <a:pt x="166" y="159"/>
                    <a:pt x="163" y="160"/>
                    <a:pt x="161" y="164"/>
                  </a:cubicBezTo>
                  <a:cubicBezTo>
                    <a:pt x="159" y="164"/>
                    <a:pt x="163" y="164"/>
                    <a:pt x="164" y="164"/>
                  </a:cubicBezTo>
                  <a:close/>
                  <a:moveTo>
                    <a:pt x="173" y="156"/>
                  </a:moveTo>
                  <a:cubicBezTo>
                    <a:pt x="175" y="156"/>
                    <a:pt x="175" y="156"/>
                    <a:pt x="173" y="154"/>
                  </a:cubicBezTo>
                  <a:cubicBezTo>
                    <a:pt x="170" y="154"/>
                    <a:pt x="170" y="156"/>
                    <a:pt x="170" y="157"/>
                  </a:cubicBezTo>
                  <a:cubicBezTo>
                    <a:pt x="170" y="159"/>
                    <a:pt x="172" y="157"/>
                    <a:pt x="173" y="156"/>
                  </a:cubicBezTo>
                  <a:close/>
                  <a:moveTo>
                    <a:pt x="269" y="198"/>
                  </a:moveTo>
                  <a:cubicBezTo>
                    <a:pt x="272" y="196"/>
                    <a:pt x="269" y="195"/>
                    <a:pt x="272" y="195"/>
                  </a:cubicBezTo>
                  <a:cubicBezTo>
                    <a:pt x="274" y="195"/>
                    <a:pt x="271" y="192"/>
                    <a:pt x="272" y="192"/>
                  </a:cubicBezTo>
                  <a:cubicBezTo>
                    <a:pt x="274" y="192"/>
                    <a:pt x="272" y="187"/>
                    <a:pt x="271" y="185"/>
                  </a:cubicBezTo>
                  <a:cubicBezTo>
                    <a:pt x="269" y="182"/>
                    <a:pt x="268" y="185"/>
                    <a:pt x="266" y="182"/>
                  </a:cubicBezTo>
                  <a:cubicBezTo>
                    <a:pt x="263" y="181"/>
                    <a:pt x="265" y="182"/>
                    <a:pt x="265" y="185"/>
                  </a:cubicBezTo>
                  <a:cubicBezTo>
                    <a:pt x="266" y="188"/>
                    <a:pt x="266" y="190"/>
                    <a:pt x="268" y="193"/>
                  </a:cubicBezTo>
                  <a:cubicBezTo>
                    <a:pt x="269" y="196"/>
                    <a:pt x="266" y="193"/>
                    <a:pt x="266" y="198"/>
                  </a:cubicBezTo>
                  <a:cubicBezTo>
                    <a:pt x="266" y="199"/>
                    <a:pt x="268" y="198"/>
                    <a:pt x="269" y="198"/>
                  </a:cubicBezTo>
                  <a:close/>
                  <a:moveTo>
                    <a:pt x="265" y="207"/>
                  </a:moveTo>
                  <a:cubicBezTo>
                    <a:pt x="268" y="212"/>
                    <a:pt x="266" y="209"/>
                    <a:pt x="266" y="206"/>
                  </a:cubicBezTo>
                  <a:cubicBezTo>
                    <a:pt x="266" y="204"/>
                    <a:pt x="268" y="206"/>
                    <a:pt x="266" y="201"/>
                  </a:cubicBezTo>
                  <a:cubicBezTo>
                    <a:pt x="265" y="196"/>
                    <a:pt x="265" y="195"/>
                    <a:pt x="262" y="193"/>
                  </a:cubicBezTo>
                  <a:cubicBezTo>
                    <a:pt x="258" y="190"/>
                    <a:pt x="258" y="195"/>
                    <a:pt x="258" y="196"/>
                  </a:cubicBezTo>
                  <a:cubicBezTo>
                    <a:pt x="260" y="196"/>
                    <a:pt x="262" y="198"/>
                    <a:pt x="260" y="199"/>
                  </a:cubicBezTo>
                  <a:cubicBezTo>
                    <a:pt x="260" y="202"/>
                    <a:pt x="263" y="201"/>
                    <a:pt x="263" y="202"/>
                  </a:cubicBezTo>
                  <a:cubicBezTo>
                    <a:pt x="262" y="206"/>
                    <a:pt x="263" y="202"/>
                    <a:pt x="263" y="206"/>
                  </a:cubicBezTo>
                  <a:cubicBezTo>
                    <a:pt x="263" y="207"/>
                    <a:pt x="265" y="207"/>
                    <a:pt x="265" y="207"/>
                  </a:cubicBezTo>
                  <a:close/>
                  <a:moveTo>
                    <a:pt x="257" y="198"/>
                  </a:moveTo>
                  <a:cubicBezTo>
                    <a:pt x="257" y="198"/>
                    <a:pt x="257" y="199"/>
                    <a:pt x="258" y="199"/>
                  </a:cubicBezTo>
                  <a:cubicBezTo>
                    <a:pt x="258" y="198"/>
                    <a:pt x="257" y="193"/>
                    <a:pt x="257" y="195"/>
                  </a:cubicBezTo>
                  <a:cubicBezTo>
                    <a:pt x="257" y="195"/>
                    <a:pt x="257" y="196"/>
                    <a:pt x="257" y="198"/>
                  </a:cubicBezTo>
                  <a:close/>
                  <a:moveTo>
                    <a:pt x="258" y="190"/>
                  </a:moveTo>
                  <a:cubicBezTo>
                    <a:pt x="257" y="188"/>
                    <a:pt x="258" y="188"/>
                    <a:pt x="262" y="192"/>
                  </a:cubicBezTo>
                  <a:cubicBezTo>
                    <a:pt x="265" y="193"/>
                    <a:pt x="266" y="193"/>
                    <a:pt x="265" y="190"/>
                  </a:cubicBezTo>
                  <a:cubicBezTo>
                    <a:pt x="265" y="188"/>
                    <a:pt x="263" y="188"/>
                    <a:pt x="265" y="187"/>
                  </a:cubicBezTo>
                  <a:cubicBezTo>
                    <a:pt x="265" y="185"/>
                    <a:pt x="260" y="184"/>
                    <a:pt x="258" y="182"/>
                  </a:cubicBezTo>
                  <a:cubicBezTo>
                    <a:pt x="257" y="182"/>
                    <a:pt x="255" y="184"/>
                    <a:pt x="254" y="184"/>
                  </a:cubicBezTo>
                  <a:cubicBezTo>
                    <a:pt x="252" y="182"/>
                    <a:pt x="252" y="184"/>
                    <a:pt x="252" y="185"/>
                  </a:cubicBezTo>
                  <a:cubicBezTo>
                    <a:pt x="251" y="187"/>
                    <a:pt x="251" y="187"/>
                    <a:pt x="254" y="188"/>
                  </a:cubicBezTo>
                  <a:cubicBezTo>
                    <a:pt x="255" y="190"/>
                    <a:pt x="252" y="190"/>
                    <a:pt x="255" y="193"/>
                  </a:cubicBezTo>
                  <a:cubicBezTo>
                    <a:pt x="257" y="193"/>
                    <a:pt x="260" y="192"/>
                    <a:pt x="258" y="190"/>
                  </a:cubicBezTo>
                  <a:close/>
                  <a:moveTo>
                    <a:pt x="278" y="204"/>
                  </a:moveTo>
                  <a:cubicBezTo>
                    <a:pt x="280" y="202"/>
                    <a:pt x="280" y="201"/>
                    <a:pt x="280" y="199"/>
                  </a:cubicBezTo>
                  <a:cubicBezTo>
                    <a:pt x="278" y="198"/>
                    <a:pt x="278" y="199"/>
                    <a:pt x="275" y="198"/>
                  </a:cubicBezTo>
                  <a:cubicBezTo>
                    <a:pt x="274" y="198"/>
                    <a:pt x="272" y="198"/>
                    <a:pt x="272" y="199"/>
                  </a:cubicBezTo>
                  <a:cubicBezTo>
                    <a:pt x="272" y="202"/>
                    <a:pt x="275" y="199"/>
                    <a:pt x="275" y="202"/>
                  </a:cubicBezTo>
                  <a:cubicBezTo>
                    <a:pt x="274" y="207"/>
                    <a:pt x="275" y="206"/>
                    <a:pt x="278" y="206"/>
                  </a:cubicBezTo>
                  <a:cubicBezTo>
                    <a:pt x="280" y="207"/>
                    <a:pt x="278" y="204"/>
                    <a:pt x="278" y="204"/>
                  </a:cubicBezTo>
                  <a:close/>
                  <a:moveTo>
                    <a:pt x="271" y="209"/>
                  </a:moveTo>
                  <a:cubicBezTo>
                    <a:pt x="272" y="212"/>
                    <a:pt x="272" y="210"/>
                    <a:pt x="272" y="209"/>
                  </a:cubicBezTo>
                  <a:cubicBezTo>
                    <a:pt x="274" y="207"/>
                    <a:pt x="272" y="207"/>
                    <a:pt x="274" y="204"/>
                  </a:cubicBezTo>
                  <a:cubicBezTo>
                    <a:pt x="274" y="201"/>
                    <a:pt x="272" y="202"/>
                    <a:pt x="272" y="201"/>
                  </a:cubicBezTo>
                  <a:cubicBezTo>
                    <a:pt x="271" y="199"/>
                    <a:pt x="271" y="199"/>
                    <a:pt x="269" y="199"/>
                  </a:cubicBezTo>
                  <a:cubicBezTo>
                    <a:pt x="268" y="201"/>
                    <a:pt x="268" y="201"/>
                    <a:pt x="269" y="204"/>
                  </a:cubicBezTo>
                  <a:cubicBezTo>
                    <a:pt x="271" y="206"/>
                    <a:pt x="272" y="207"/>
                    <a:pt x="271" y="207"/>
                  </a:cubicBezTo>
                  <a:cubicBezTo>
                    <a:pt x="269" y="206"/>
                    <a:pt x="269" y="207"/>
                    <a:pt x="269" y="210"/>
                  </a:cubicBezTo>
                  <a:cubicBezTo>
                    <a:pt x="271" y="213"/>
                    <a:pt x="271" y="207"/>
                    <a:pt x="271" y="209"/>
                  </a:cubicBezTo>
                  <a:close/>
                  <a:moveTo>
                    <a:pt x="300" y="227"/>
                  </a:moveTo>
                  <a:cubicBezTo>
                    <a:pt x="301" y="226"/>
                    <a:pt x="301" y="226"/>
                    <a:pt x="303" y="224"/>
                  </a:cubicBezTo>
                  <a:cubicBezTo>
                    <a:pt x="303" y="224"/>
                    <a:pt x="301" y="224"/>
                    <a:pt x="301" y="226"/>
                  </a:cubicBezTo>
                  <a:cubicBezTo>
                    <a:pt x="300" y="226"/>
                    <a:pt x="298" y="227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lose/>
                  <a:moveTo>
                    <a:pt x="293" y="224"/>
                  </a:moveTo>
                  <a:cubicBezTo>
                    <a:pt x="293" y="224"/>
                    <a:pt x="293" y="224"/>
                    <a:pt x="292" y="224"/>
                  </a:cubicBezTo>
                  <a:cubicBezTo>
                    <a:pt x="292" y="224"/>
                    <a:pt x="292" y="224"/>
                    <a:pt x="292" y="226"/>
                  </a:cubicBezTo>
                  <a:cubicBezTo>
                    <a:pt x="293" y="226"/>
                    <a:pt x="293" y="226"/>
                    <a:pt x="293" y="224"/>
                  </a:cubicBezTo>
                  <a:close/>
                  <a:moveTo>
                    <a:pt x="277" y="212"/>
                  </a:moveTo>
                  <a:cubicBezTo>
                    <a:pt x="278" y="212"/>
                    <a:pt x="278" y="210"/>
                    <a:pt x="277" y="210"/>
                  </a:cubicBezTo>
                  <a:cubicBezTo>
                    <a:pt x="275" y="209"/>
                    <a:pt x="274" y="210"/>
                    <a:pt x="275" y="210"/>
                  </a:cubicBezTo>
                  <a:cubicBezTo>
                    <a:pt x="275" y="210"/>
                    <a:pt x="274" y="210"/>
                    <a:pt x="274" y="212"/>
                  </a:cubicBezTo>
                  <a:cubicBezTo>
                    <a:pt x="274" y="212"/>
                    <a:pt x="272" y="213"/>
                    <a:pt x="275" y="212"/>
                  </a:cubicBezTo>
                  <a:cubicBezTo>
                    <a:pt x="275" y="212"/>
                    <a:pt x="275" y="212"/>
                    <a:pt x="277" y="212"/>
                  </a:cubicBezTo>
                  <a:close/>
                  <a:moveTo>
                    <a:pt x="278" y="212"/>
                  </a:moveTo>
                  <a:cubicBezTo>
                    <a:pt x="277" y="213"/>
                    <a:pt x="278" y="212"/>
                    <a:pt x="278" y="213"/>
                  </a:cubicBezTo>
                  <a:cubicBezTo>
                    <a:pt x="278" y="215"/>
                    <a:pt x="277" y="213"/>
                    <a:pt x="277" y="215"/>
                  </a:cubicBezTo>
                  <a:cubicBezTo>
                    <a:pt x="277" y="216"/>
                    <a:pt x="277" y="216"/>
                    <a:pt x="278" y="216"/>
                  </a:cubicBezTo>
                  <a:cubicBezTo>
                    <a:pt x="280" y="216"/>
                    <a:pt x="278" y="216"/>
                    <a:pt x="280" y="218"/>
                  </a:cubicBezTo>
                  <a:cubicBezTo>
                    <a:pt x="280" y="220"/>
                    <a:pt x="277" y="220"/>
                    <a:pt x="277" y="220"/>
                  </a:cubicBezTo>
                  <a:cubicBezTo>
                    <a:pt x="278" y="221"/>
                    <a:pt x="278" y="221"/>
                    <a:pt x="280" y="221"/>
                  </a:cubicBezTo>
                  <a:cubicBezTo>
                    <a:pt x="280" y="220"/>
                    <a:pt x="280" y="221"/>
                    <a:pt x="280" y="221"/>
                  </a:cubicBezTo>
                  <a:cubicBezTo>
                    <a:pt x="281" y="221"/>
                    <a:pt x="281" y="221"/>
                    <a:pt x="283" y="223"/>
                  </a:cubicBezTo>
                  <a:cubicBezTo>
                    <a:pt x="284" y="224"/>
                    <a:pt x="283" y="224"/>
                    <a:pt x="283" y="224"/>
                  </a:cubicBezTo>
                  <a:cubicBezTo>
                    <a:pt x="284" y="226"/>
                    <a:pt x="284" y="223"/>
                    <a:pt x="284" y="226"/>
                  </a:cubicBezTo>
                  <a:cubicBezTo>
                    <a:pt x="284" y="227"/>
                    <a:pt x="287" y="229"/>
                    <a:pt x="287" y="227"/>
                  </a:cubicBezTo>
                  <a:cubicBezTo>
                    <a:pt x="289" y="226"/>
                    <a:pt x="287" y="226"/>
                    <a:pt x="287" y="224"/>
                  </a:cubicBezTo>
                  <a:cubicBezTo>
                    <a:pt x="287" y="223"/>
                    <a:pt x="287" y="224"/>
                    <a:pt x="287" y="221"/>
                  </a:cubicBezTo>
                  <a:cubicBezTo>
                    <a:pt x="289" y="220"/>
                    <a:pt x="287" y="221"/>
                    <a:pt x="286" y="220"/>
                  </a:cubicBezTo>
                  <a:cubicBezTo>
                    <a:pt x="286" y="218"/>
                    <a:pt x="286" y="220"/>
                    <a:pt x="284" y="218"/>
                  </a:cubicBezTo>
                  <a:cubicBezTo>
                    <a:pt x="284" y="218"/>
                    <a:pt x="283" y="220"/>
                    <a:pt x="283" y="218"/>
                  </a:cubicBezTo>
                  <a:cubicBezTo>
                    <a:pt x="281" y="218"/>
                    <a:pt x="283" y="216"/>
                    <a:pt x="284" y="218"/>
                  </a:cubicBezTo>
                  <a:cubicBezTo>
                    <a:pt x="287" y="220"/>
                    <a:pt x="286" y="218"/>
                    <a:pt x="284" y="216"/>
                  </a:cubicBezTo>
                  <a:cubicBezTo>
                    <a:pt x="283" y="215"/>
                    <a:pt x="283" y="213"/>
                    <a:pt x="283" y="212"/>
                  </a:cubicBezTo>
                  <a:cubicBezTo>
                    <a:pt x="281" y="210"/>
                    <a:pt x="280" y="212"/>
                    <a:pt x="278" y="210"/>
                  </a:cubicBezTo>
                  <a:cubicBezTo>
                    <a:pt x="278" y="210"/>
                    <a:pt x="280" y="209"/>
                    <a:pt x="278" y="207"/>
                  </a:cubicBezTo>
                  <a:cubicBezTo>
                    <a:pt x="278" y="206"/>
                    <a:pt x="278" y="207"/>
                    <a:pt x="277" y="207"/>
                  </a:cubicBezTo>
                  <a:cubicBezTo>
                    <a:pt x="274" y="207"/>
                    <a:pt x="275" y="207"/>
                    <a:pt x="275" y="207"/>
                  </a:cubicBezTo>
                  <a:cubicBezTo>
                    <a:pt x="274" y="209"/>
                    <a:pt x="274" y="209"/>
                    <a:pt x="275" y="209"/>
                  </a:cubicBezTo>
                  <a:cubicBezTo>
                    <a:pt x="277" y="209"/>
                    <a:pt x="278" y="209"/>
                    <a:pt x="278" y="212"/>
                  </a:cubicBezTo>
                  <a:close/>
                  <a:moveTo>
                    <a:pt x="280" y="227"/>
                  </a:moveTo>
                  <a:cubicBezTo>
                    <a:pt x="281" y="229"/>
                    <a:pt x="283" y="229"/>
                    <a:pt x="281" y="227"/>
                  </a:cubicBezTo>
                  <a:cubicBezTo>
                    <a:pt x="281" y="226"/>
                    <a:pt x="281" y="226"/>
                    <a:pt x="280" y="224"/>
                  </a:cubicBezTo>
                  <a:cubicBezTo>
                    <a:pt x="278" y="223"/>
                    <a:pt x="280" y="223"/>
                    <a:pt x="280" y="223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7" y="223"/>
                    <a:pt x="278" y="223"/>
                    <a:pt x="278" y="224"/>
                  </a:cubicBezTo>
                  <a:cubicBezTo>
                    <a:pt x="278" y="224"/>
                    <a:pt x="278" y="224"/>
                    <a:pt x="280" y="227"/>
                  </a:cubicBezTo>
                  <a:close/>
                  <a:moveTo>
                    <a:pt x="199" y="22"/>
                  </a:moveTo>
                  <a:cubicBezTo>
                    <a:pt x="190" y="20"/>
                    <a:pt x="188" y="25"/>
                    <a:pt x="182" y="22"/>
                  </a:cubicBezTo>
                  <a:cubicBezTo>
                    <a:pt x="176" y="19"/>
                    <a:pt x="166" y="20"/>
                    <a:pt x="155" y="16"/>
                  </a:cubicBezTo>
                  <a:cubicBezTo>
                    <a:pt x="144" y="13"/>
                    <a:pt x="144" y="19"/>
                    <a:pt x="134" y="16"/>
                  </a:cubicBezTo>
                  <a:cubicBezTo>
                    <a:pt x="123" y="13"/>
                    <a:pt x="134" y="10"/>
                    <a:pt x="121" y="10"/>
                  </a:cubicBezTo>
                  <a:cubicBezTo>
                    <a:pt x="109" y="10"/>
                    <a:pt x="112" y="11"/>
                    <a:pt x="109" y="8"/>
                  </a:cubicBezTo>
                  <a:cubicBezTo>
                    <a:pt x="105" y="5"/>
                    <a:pt x="105" y="10"/>
                    <a:pt x="100" y="6"/>
                  </a:cubicBezTo>
                  <a:cubicBezTo>
                    <a:pt x="97" y="5"/>
                    <a:pt x="96" y="0"/>
                    <a:pt x="88" y="6"/>
                  </a:cubicBezTo>
                  <a:cubicBezTo>
                    <a:pt x="80" y="14"/>
                    <a:pt x="76" y="5"/>
                    <a:pt x="64" y="14"/>
                  </a:cubicBezTo>
                  <a:cubicBezTo>
                    <a:pt x="51" y="24"/>
                    <a:pt x="50" y="11"/>
                    <a:pt x="44" y="24"/>
                  </a:cubicBezTo>
                  <a:cubicBezTo>
                    <a:pt x="39" y="36"/>
                    <a:pt x="36" y="39"/>
                    <a:pt x="21" y="39"/>
                  </a:cubicBezTo>
                  <a:cubicBezTo>
                    <a:pt x="13" y="39"/>
                    <a:pt x="21" y="44"/>
                    <a:pt x="13" y="45"/>
                  </a:cubicBezTo>
                  <a:cubicBezTo>
                    <a:pt x="7" y="47"/>
                    <a:pt x="32" y="52"/>
                    <a:pt x="36" y="61"/>
                  </a:cubicBezTo>
                  <a:cubicBezTo>
                    <a:pt x="41" y="69"/>
                    <a:pt x="47" y="61"/>
                    <a:pt x="45" y="67"/>
                  </a:cubicBezTo>
                  <a:cubicBezTo>
                    <a:pt x="45" y="72"/>
                    <a:pt x="50" y="67"/>
                    <a:pt x="50" y="72"/>
                  </a:cubicBezTo>
                  <a:cubicBezTo>
                    <a:pt x="51" y="76"/>
                    <a:pt x="57" y="72"/>
                    <a:pt x="56" y="76"/>
                  </a:cubicBezTo>
                  <a:cubicBezTo>
                    <a:pt x="56" y="80"/>
                    <a:pt x="56" y="75"/>
                    <a:pt x="51" y="78"/>
                  </a:cubicBezTo>
                  <a:cubicBezTo>
                    <a:pt x="51" y="80"/>
                    <a:pt x="51" y="76"/>
                    <a:pt x="41" y="78"/>
                  </a:cubicBezTo>
                  <a:cubicBezTo>
                    <a:pt x="30" y="80"/>
                    <a:pt x="44" y="67"/>
                    <a:pt x="30" y="72"/>
                  </a:cubicBezTo>
                  <a:cubicBezTo>
                    <a:pt x="16" y="76"/>
                    <a:pt x="9" y="83"/>
                    <a:pt x="4" y="83"/>
                  </a:cubicBezTo>
                  <a:cubicBezTo>
                    <a:pt x="0" y="84"/>
                    <a:pt x="3" y="89"/>
                    <a:pt x="10" y="89"/>
                  </a:cubicBezTo>
                  <a:cubicBezTo>
                    <a:pt x="19" y="89"/>
                    <a:pt x="9" y="92"/>
                    <a:pt x="13" y="94"/>
                  </a:cubicBezTo>
                  <a:cubicBezTo>
                    <a:pt x="18" y="97"/>
                    <a:pt x="12" y="100"/>
                    <a:pt x="21" y="101"/>
                  </a:cubicBezTo>
                  <a:cubicBezTo>
                    <a:pt x="30" y="101"/>
                    <a:pt x="33" y="97"/>
                    <a:pt x="39" y="100"/>
                  </a:cubicBezTo>
                  <a:cubicBezTo>
                    <a:pt x="47" y="104"/>
                    <a:pt x="54" y="90"/>
                    <a:pt x="59" y="97"/>
                  </a:cubicBezTo>
                  <a:cubicBezTo>
                    <a:pt x="64" y="101"/>
                    <a:pt x="48" y="98"/>
                    <a:pt x="56" y="103"/>
                  </a:cubicBezTo>
                  <a:cubicBezTo>
                    <a:pt x="65" y="108"/>
                    <a:pt x="57" y="115"/>
                    <a:pt x="51" y="114"/>
                  </a:cubicBezTo>
                  <a:cubicBezTo>
                    <a:pt x="44" y="112"/>
                    <a:pt x="45" y="123"/>
                    <a:pt x="38" y="118"/>
                  </a:cubicBezTo>
                  <a:cubicBezTo>
                    <a:pt x="30" y="114"/>
                    <a:pt x="29" y="126"/>
                    <a:pt x="24" y="128"/>
                  </a:cubicBezTo>
                  <a:cubicBezTo>
                    <a:pt x="21" y="129"/>
                    <a:pt x="22" y="134"/>
                    <a:pt x="18" y="137"/>
                  </a:cubicBezTo>
                  <a:cubicBezTo>
                    <a:pt x="15" y="139"/>
                    <a:pt x="18" y="140"/>
                    <a:pt x="24" y="145"/>
                  </a:cubicBezTo>
                  <a:cubicBezTo>
                    <a:pt x="30" y="150"/>
                    <a:pt x="22" y="153"/>
                    <a:pt x="25" y="154"/>
                  </a:cubicBezTo>
                  <a:cubicBezTo>
                    <a:pt x="29" y="157"/>
                    <a:pt x="33" y="165"/>
                    <a:pt x="41" y="162"/>
                  </a:cubicBezTo>
                  <a:cubicBezTo>
                    <a:pt x="48" y="159"/>
                    <a:pt x="51" y="162"/>
                    <a:pt x="50" y="168"/>
                  </a:cubicBezTo>
                  <a:cubicBezTo>
                    <a:pt x="47" y="174"/>
                    <a:pt x="53" y="170"/>
                    <a:pt x="50" y="176"/>
                  </a:cubicBezTo>
                  <a:cubicBezTo>
                    <a:pt x="48" y="181"/>
                    <a:pt x="56" y="179"/>
                    <a:pt x="59" y="174"/>
                  </a:cubicBezTo>
                  <a:cubicBezTo>
                    <a:pt x="62" y="171"/>
                    <a:pt x="68" y="176"/>
                    <a:pt x="71" y="179"/>
                  </a:cubicBezTo>
                  <a:cubicBezTo>
                    <a:pt x="76" y="184"/>
                    <a:pt x="76" y="176"/>
                    <a:pt x="79" y="178"/>
                  </a:cubicBezTo>
                  <a:cubicBezTo>
                    <a:pt x="82" y="181"/>
                    <a:pt x="91" y="173"/>
                    <a:pt x="86" y="178"/>
                  </a:cubicBezTo>
                  <a:cubicBezTo>
                    <a:pt x="83" y="182"/>
                    <a:pt x="83" y="185"/>
                    <a:pt x="83" y="190"/>
                  </a:cubicBezTo>
                  <a:cubicBezTo>
                    <a:pt x="83" y="195"/>
                    <a:pt x="79" y="192"/>
                    <a:pt x="76" y="198"/>
                  </a:cubicBezTo>
                  <a:cubicBezTo>
                    <a:pt x="73" y="204"/>
                    <a:pt x="67" y="202"/>
                    <a:pt x="64" y="209"/>
                  </a:cubicBezTo>
                  <a:cubicBezTo>
                    <a:pt x="59" y="216"/>
                    <a:pt x="61" y="210"/>
                    <a:pt x="53" y="212"/>
                  </a:cubicBezTo>
                  <a:cubicBezTo>
                    <a:pt x="45" y="215"/>
                    <a:pt x="50" y="218"/>
                    <a:pt x="44" y="220"/>
                  </a:cubicBezTo>
                  <a:cubicBezTo>
                    <a:pt x="39" y="223"/>
                    <a:pt x="38" y="227"/>
                    <a:pt x="44" y="224"/>
                  </a:cubicBezTo>
                  <a:cubicBezTo>
                    <a:pt x="51" y="221"/>
                    <a:pt x="53" y="215"/>
                    <a:pt x="54" y="218"/>
                  </a:cubicBezTo>
                  <a:cubicBezTo>
                    <a:pt x="56" y="221"/>
                    <a:pt x="59" y="216"/>
                    <a:pt x="59" y="220"/>
                  </a:cubicBezTo>
                  <a:cubicBezTo>
                    <a:pt x="61" y="224"/>
                    <a:pt x="64" y="221"/>
                    <a:pt x="64" y="218"/>
                  </a:cubicBezTo>
                  <a:cubicBezTo>
                    <a:pt x="62" y="215"/>
                    <a:pt x="68" y="213"/>
                    <a:pt x="68" y="216"/>
                  </a:cubicBezTo>
                  <a:cubicBezTo>
                    <a:pt x="68" y="220"/>
                    <a:pt x="74" y="210"/>
                    <a:pt x="79" y="210"/>
                  </a:cubicBezTo>
                  <a:cubicBezTo>
                    <a:pt x="83" y="210"/>
                    <a:pt x="76" y="209"/>
                    <a:pt x="86" y="202"/>
                  </a:cubicBezTo>
                  <a:cubicBezTo>
                    <a:pt x="96" y="198"/>
                    <a:pt x="94" y="195"/>
                    <a:pt x="100" y="192"/>
                  </a:cubicBezTo>
                  <a:cubicBezTo>
                    <a:pt x="105" y="188"/>
                    <a:pt x="112" y="185"/>
                    <a:pt x="114" y="181"/>
                  </a:cubicBezTo>
                  <a:cubicBezTo>
                    <a:pt x="115" y="176"/>
                    <a:pt x="118" y="178"/>
                    <a:pt x="120" y="174"/>
                  </a:cubicBezTo>
                  <a:cubicBezTo>
                    <a:pt x="120" y="170"/>
                    <a:pt x="105" y="176"/>
                    <a:pt x="114" y="168"/>
                  </a:cubicBezTo>
                  <a:cubicBezTo>
                    <a:pt x="124" y="160"/>
                    <a:pt x="126" y="159"/>
                    <a:pt x="129" y="151"/>
                  </a:cubicBezTo>
                  <a:cubicBezTo>
                    <a:pt x="134" y="145"/>
                    <a:pt x="144" y="140"/>
                    <a:pt x="152" y="148"/>
                  </a:cubicBezTo>
                  <a:cubicBezTo>
                    <a:pt x="159" y="156"/>
                    <a:pt x="146" y="143"/>
                    <a:pt x="138" y="148"/>
                  </a:cubicBezTo>
                  <a:cubicBezTo>
                    <a:pt x="132" y="153"/>
                    <a:pt x="138" y="154"/>
                    <a:pt x="132" y="159"/>
                  </a:cubicBezTo>
                  <a:cubicBezTo>
                    <a:pt x="126" y="165"/>
                    <a:pt x="137" y="165"/>
                    <a:pt x="132" y="167"/>
                  </a:cubicBezTo>
                  <a:cubicBezTo>
                    <a:pt x="124" y="171"/>
                    <a:pt x="137" y="173"/>
                    <a:pt x="143" y="167"/>
                  </a:cubicBezTo>
                  <a:cubicBezTo>
                    <a:pt x="149" y="162"/>
                    <a:pt x="150" y="160"/>
                    <a:pt x="155" y="160"/>
                  </a:cubicBezTo>
                  <a:cubicBezTo>
                    <a:pt x="161" y="160"/>
                    <a:pt x="155" y="157"/>
                    <a:pt x="159" y="156"/>
                  </a:cubicBezTo>
                  <a:cubicBezTo>
                    <a:pt x="164" y="154"/>
                    <a:pt x="156" y="150"/>
                    <a:pt x="163" y="150"/>
                  </a:cubicBezTo>
                  <a:cubicBezTo>
                    <a:pt x="169" y="148"/>
                    <a:pt x="172" y="145"/>
                    <a:pt x="172" y="148"/>
                  </a:cubicBezTo>
                  <a:cubicBezTo>
                    <a:pt x="172" y="153"/>
                    <a:pt x="176" y="151"/>
                    <a:pt x="181" y="154"/>
                  </a:cubicBezTo>
                  <a:cubicBezTo>
                    <a:pt x="185" y="157"/>
                    <a:pt x="184" y="151"/>
                    <a:pt x="187" y="156"/>
                  </a:cubicBezTo>
                  <a:cubicBezTo>
                    <a:pt x="191" y="162"/>
                    <a:pt x="199" y="159"/>
                    <a:pt x="204" y="159"/>
                  </a:cubicBezTo>
                  <a:cubicBezTo>
                    <a:pt x="210" y="159"/>
                    <a:pt x="219" y="167"/>
                    <a:pt x="223" y="164"/>
                  </a:cubicBezTo>
                  <a:cubicBezTo>
                    <a:pt x="230" y="160"/>
                    <a:pt x="230" y="164"/>
                    <a:pt x="227" y="165"/>
                  </a:cubicBezTo>
                  <a:cubicBezTo>
                    <a:pt x="223" y="167"/>
                    <a:pt x="233" y="170"/>
                    <a:pt x="237" y="173"/>
                  </a:cubicBezTo>
                  <a:cubicBezTo>
                    <a:pt x="242" y="174"/>
                    <a:pt x="242" y="178"/>
                    <a:pt x="248" y="181"/>
                  </a:cubicBezTo>
                  <a:cubicBezTo>
                    <a:pt x="252" y="184"/>
                    <a:pt x="257" y="182"/>
                    <a:pt x="254" y="179"/>
                  </a:cubicBezTo>
                  <a:cubicBezTo>
                    <a:pt x="251" y="176"/>
                    <a:pt x="251" y="173"/>
                    <a:pt x="255" y="176"/>
                  </a:cubicBezTo>
                  <a:cubicBezTo>
                    <a:pt x="258" y="181"/>
                    <a:pt x="265" y="185"/>
                    <a:pt x="263" y="181"/>
                  </a:cubicBezTo>
                  <a:cubicBezTo>
                    <a:pt x="263" y="176"/>
                    <a:pt x="262" y="173"/>
                    <a:pt x="265" y="179"/>
                  </a:cubicBezTo>
                  <a:cubicBezTo>
                    <a:pt x="268" y="184"/>
                    <a:pt x="271" y="179"/>
                    <a:pt x="272" y="184"/>
                  </a:cubicBezTo>
                  <a:cubicBezTo>
                    <a:pt x="275" y="190"/>
                    <a:pt x="274" y="190"/>
                    <a:pt x="277" y="192"/>
                  </a:cubicBezTo>
                  <a:cubicBezTo>
                    <a:pt x="278" y="193"/>
                    <a:pt x="274" y="196"/>
                    <a:pt x="278" y="198"/>
                  </a:cubicBezTo>
                  <a:cubicBezTo>
                    <a:pt x="283" y="199"/>
                    <a:pt x="280" y="199"/>
                    <a:pt x="284" y="204"/>
                  </a:cubicBezTo>
                  <a:cubicBezTo>
                    <a:pt x="290" y="210"/>
                    <a:pt x="293" y="209"/>
                    <a:pt x="290" y="210"/>
                  </a:cubicBezTo>
                  <a:cubicBezTo>
                    <a:pt x="287" y="210"/>
                    <a:pt x="289" y="212"/>
                    <a:pt x="286" y="215"/>
                  </a:cubicBezTo>
                  <a:cubicBezTo>
                    <a:pt x="284" y="216"/>
                    <a:pt x="287" y="220"/>
                    <a:pt x="289" y="215"/>
                  </a:cubicBezTo>
                  <a:cubicBezTo>
                    <a:pt x="290" y="212"/>
                    <a:pt x="293" y="209"/>
                    <a:pt x="295" y="213"/>
                  </a:cubicBezTo>
                  <a:cubicBezTo>
                    <a:pt x="298" y="218"/>
                    <a:pt x="295" y="221"/>
                    <a:pt x="295" y="223"/>
                  </a:cubicBezTo>
                  <a:cubicBezTo>
                    <a:pt x="297" y="226"/>
                    <a:pt x="297" y="229"/>
                    <a:pt x="300" y="226"/>
                  </a:cubicBezTo>
                  <a:cubicBezTo>
                    <a:pt x="301" y="223"/>
                    <a:pt x="304" y="223"/>
                    <a:pt x="303" y="218"/>
                  </a:cubicBezTo>
                  <a:cubicBezTo>
                    <a:pt x="301" y="213"/>
                    <a:pt x="303" y="213"/>
                    <a:pt x="304" y="212"/>
                  </a:cubicBezTo>
                  <a:cubicBezTo>
                    <a:pt x="304" y="212"/>
                    <a:pt x="304" y="210"/>
                    <a:pt x="303" y="210"/>
                  </a:cubicBezTo>
                  <a:cubicBezTo>
                    <a:pt x="300" y="210"/>
                    <a:pt x="303" y="209"/>
                    <a:pt x="298" y="207"/>
                  </a:cubicBezTo>
                  <a:cubicBezTo>
                    <a:pt x="292" y="206"/>
                    <a:pt x="293" y="202"/>
                    <a:pt x="290" y="204"/>
                  </a:cubicBezTo>
                  <a:cubicBezTo>
                    <a:pt x="287" y="204"/>
                    <a:pt x="290" y="201"/>
                    <a:pt x="289" y="201"/>
                  </a:cubicBezTo>
                  <a:cubicBezTo>
                    <a:pt x="286" y="201"/>
                    <a:pt x="289" y="198"/>
                    <a:pt x="287" y="198"/>
                  </a:cubicBezTo>
                  <a:cubicBezTo>
                    <a:pt x="284" y="198"/>
                    <a:pt x="287" y="198"/>
                    <a:pt x="286" y="195"/>
                  </a:cubicBezTo>
                  <a:cubicBezTo>
                    <a:pt x="284" y="193"/>
                    <a:pt x="278" y="182"/>
                    <a:pt x="275" y="179"/>
                  </a:cubicBezTo>
                  <a:cubicBezTo>
                    <a:pt x="274" y="174"/>
                    <a:pt x="271" y="178"/>
                    <a:pt x="269" y="173"/>
                  </a:cubicBezTo>
                  <a:cubicBezTo>
                    <a:pt x="268" y="170"/>
                    <a:pt x="266" y="171"/>
                    <a:pt x="265" y="168"/>
                  </a:cubicBezTo>
                  <a:cubicBezTo>
                    <a:pt x="263" y="167"/>
                    <a:pt x="266" y="168"/>
                    <a:pt x="263" y="165"/>
                  </a:cubicBezTo>
                  <a:cubicBezTo>
                    <a:pt x="262" y="162"/>
                    <a:pt x="262" y="162"/>
                    <a:pt x="255" y="165"/>
                  </a:cubicBezTo>
                  <a:cubicBezTo>
                    <a:pt x="252" y="165"/>
                    <a:pt x="257" y="167"/>
                    <a:pt x="254" y="167"/>
                  </a:cubicBezTo>
                  <a:cubicBezTo>
                    <a:pt x="251" y="168"/>
                    <a:pt x="255" y="170"/>
                    <a:pt x="251" y="171"/>
                  </a:cubicBezTo>
                  <a:cubicBezTo>
                    <a:pt x="246" y="171"/>
                    <a:pt x="246" y="174"/>
                    <a:pt x="245" y="173"/>
                  </a:cubicBezTo>
                  <a:cubicBezTo>
                    <a:pt x="243" y="173"/>
                    <a:pt x="246" y="171"/>
                    <a:pt x="240" y="167"/>
                  </a:cubicBezTo>
                  <a:cubicBezTo>
                    <a:pt x="233" y="164"/>
                    <a:pt x="237" y="162"/>
                    <a:pt x="233" y="160"/>
                  </a:cubicBezTo>
                  <a:cubicBezTo>
                    <a:pt x="230" y="159"/>
                    <a:pt x="231" y="159"/>
                    <a:pt x="233" y="157"/>
                  </a:cubicBezTo>
                  <a:cubicBezTo>
                    <a:pt x="233" y="154"/>
                    <a:pt x="228" y="156"/>
                    <a:pt x="227" y="157"/>
                  </a:cubicBezTo>
                  <a:cubicBezTo>
                    <a:pt x="225" y="157"/>
                    <a:pt x="225" y="157"/>
                    <a:pt x="222" y="156"/>
                  </a:cubicBezTo>
                  <a:cubicBezTo>
                    <a:pt x="220" y="154"/>
                    <a:pt x="223" y="159"/>
                    <a:pt x="217" y="156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08" y="28"/>
                    <a:pt x="208" y="22"/>
                    <a:pt x="199" y="22"/>
                  </a:cubicBezTo>
                  <a:close/>
                  <a:moveTo>
                    <a:pt x="734" y="349"/>
                  </a:moveTo>
                  <a:cubicBezTo>
                    <a:pt x="734" y="350"/>
                    <a:pt x="732" y="352"/>
                    <a:pt x="730" y="352"/>
                  </a:cubicBezTo>
                  <a:cubicBezTo>
                    <a:pt x="729" y="352"/>
                    <a:pt x="729" y="353"/>
                    <a:pt x="730" y="355"/>
                  </a:cubicBezTo>
                  <a:cubicBezTo>
                    <a:pt x="732" y="355"/>
                    <a:pt x="730" y="355"/>
                    <a:pt x="730" y="358"/>
                  </a:cubicBezTo>
                  <a:cubicBezTo>
                    <a:pt x="730" y="360"/>
                    <a:pt x="729" y="360"/>
                    <a:pt x="727" y="361"/>
                  </a:cubicBezTo>
                  <a:cubicBezTo>
                    <a:pt x="726" y="363"/>
                    <a:pt x="721" y="363"/>
                    <a:pt x="718" y="363"/>
                  </a:cubicBezTo>
                  <a:cubicBezTo>
                    <a:pt x="717" y="361"/>
                    <a:pt x="711" y="361"/>
                    <a:pt x="711" y="363"/>
                  </a:cubicBezTo>
                  <a:cubicBezTo>
                    <a:pt x="709" y="363"/>
                    <a:pt x="706" y="364"/>
                    <a:pt x="706" y="364"/>
                  </a:cubicBezTo>
                  <a:cubicBezTo>
                    <a:pt x="709" y="366"/>
                    <a:pt x="709" y="366"/>
                    <a:pt x="709" y="366"/>
                  </a:cubicBezTo>
                  <a:cubicBezTo>
                    <a:pt x="711" y="366"/>
                    <a:pt x="709" y="369"/>
                    <a:pt x="709" y="369"/>
                  </a:cubicBezTo>
                  <a:cubicBezTo>
                    <a:pt x="708" y="370"/>
                    <a:pt x="703" y="375"/>
                    <a:pt x="700" y="375"/>
                  </a:cubicBezTo>
                  <a:cubicBezTo>
                    <a:pt x="699" y="375"/>
                    <a:pt x="695" y="378"/>
                    <a:pt x="689" y="381"/>
                  </a:cubicBezTo>
                  <a:cubicBezTo>
                    <a:pt x="683" y="384"/>
                    <a:pt x="677" y="384"/>
                    <a:pt x="677" y="383"/>
                  </a:cubicBezTo>
                  <a:cubicBezTo>
                    <a:pt x="676" y="383"/>
                    <a:pt x="679" y="383"/>
                    <a:pt x="679" y="381"/>
                  </a:cubicBezTo>
                  <a:cubicBezTo>
                    <a:pt x="677" y="381"/>
                    <a:pt x="673" y="381"/>
                    <a:pt x="673" y="380"/>
                  </a:cubicBezTo>
                  <a:cubicBezTo>
                    <a:pt x="673" y="378"/>
                    <a:pt x="674" y="378"/>
                    <a:pt x="674" y="375"/>
                  </a:cubicBezTo>
                  <a:cubicBezTo>
                    <a:pt x="676" y="372"/>
                    <a:pt x="677" y="374"/>
                    <a:pt x="677" y="370"/>
                  </a:cubicBezTo>
                  <a:cubicBezTo>
                    <a:pt x="679" y="369"/>
                    <a:pt x="679" y="369"/>
                    <a:pt x="680" y="370"/>
                  </a:cubicBezTo>
                  <a:cubicBezTo>
                    <a:pt x="680" y="369"/>
                    <a:pt x="680" y="369"/>
                    <a:pt x="680" y="369"/>
                  </a:cubicBezTo>
                  <a:cubicBezTo>
                    <a:pt x="680" y="367"/>
                    <a:pt x="682" y="367"/>
                    <a:pt x="682" y="366"/>
                  </a:cubicBezTo>
                  <a:cubicBezTo>
                    <a:pt x="680" y="363"/>
                    <a:pt x="680" y="353"/>
                    <a:pt x="676" y="355"/>
                  </a:cubicBezTo>
                  <a:cubicBezTo>
                    <a:pt x="673" y="355"/>
                    <a:pt x="673" y="358"/>
                    <a:pt x="671" y="360"/>
                  </a:cubicBezTo>
                  <a:cubicBezTo>
                    <a:pt x="670" y="360"/>
                    <a:pt x="668" y="355"/>
                    <a:pt x="671" y="355"/>
                  </a:cubicBezTo>
                  <a:cubicBezTo>
                    <a:pt x="673" y="353"/>
                    <a:pt x="674" y="352"/>
                    <a:pt x="674" y="349"/>
                  </a:cubicBezTo>
                  <a:cubicBezTo>
                    <a:pt x="674" y="344"/>
                    <a:pt x="671" y="342"/>
                    <a:pt x="674" y="342"/>
                  </a:cubicBezTo>
                  <a:cubicBezTo>
                    <a:pt x="676" y="342"/>
                    <a:pt x="673" y="339"/>
                    <a:pt x="670" y="338"/>
                  </a:cubicBezTo>
                  <a:cubicBezTo>
                    <a:pt x="667" y="338"/>
                    <a:pt x="668" y="336"/>
                    <a:pt x="667" y="336"/>
                  </a:cubicBezTo>
                  <a:cubicBezTo>
                    <a:pt x="663" y="336"/>
                    <a:pt x="663" y="333"/>
                    <a:pt x="660" y="335"/>
                  </a:cubicBezTo>
                  <a:cubicBezTo>
                    <a:pt x="657" y="338"/>
                    <a:pt x="663" y="338"/>
                    <a:pt x="659" y="339"/>
                  </a:cubicBezTo>
                  <a:cubicBezTo>
                    <a:pt x="656" y="339"/>
                    <a:pt x="657" y="345"/>
                    <a:pt x="656" y="345"/>
                  </a:cubicBezTo>
                  <a:cubicBezTo>
                    <a:pt x="654" y="345"/>
                    <a:pt x="657" y="338"/>
                    <a:pt x="653" y="344"/>
                  </a:cubicBezTo>
                  <a:cubicBezTo>
                    <a:pt x="651" y="347"/>
                    <a:pt x="650" y="344"/>
                    <a:pt x="651" y="349"/>
                  </a:cubicBezTo>
                  <a:cubicBezTo>
                    <a:pt x="651" y="352"/>
                    <a:pt x="648" y="353"/>
                    <a:pt x="650" y="355"/>
                  </a:cubicBezTo>
                  <a:cubicBezTo>
                    <a:pt x="650" y="358"/>
                    <a:pt x="648" y="356"/>
                    <a:pt x="650" y="361"/>
                  </a:cubicBezTo>
                  <a:cubicBezTo>
                    <a:pt x="651" y="367"/>
                    <a:pt x="651" y="372"/>
                    <a:pt x="648" y="377"/>
                  </a:cubicBezTo>
                  <a:cubicBezTo>
                    <a:pt x="645" y="381"/>
                    <a:pt x="642" y="383"/>
                    <a:pt x="639" y="378"/>
                  </a:cubicBezTo>
                  <a:cubicBezTo>
                    <a:pt x="636" y="374"/>
                    <a:pt x="639" y="370"/>
                    <a:pt x="638" y="366"/>
                  </a:cubicBezTo>
                  <a:cubicBezTo>
                    <a:pt x="638" y="361"/>
                    <a:pt x="639" y="363"/>
                    <a:pt x="639" y="356"/>
                  </a:cubicBezTo>
                  <a:cubicBezTo>
                    <a:pt x="639" y="352"/>
                    <a:pt x="642" y="355"/>
                    <a:pt x="641" y="352"/>
                  </a:cubicBezTo>
                  <a:cubicBezTo>
                    <a:pt x="639" y="350"/>
                    <a:pt x="644" y="345"/>
                    <a:pt x="641" y="345"/>
                  </a:cubicBezTo>
                  <a:cubicBezTo>
                    <a:pt x="639" y="344"/>
                    <a:pt x="641" y="345"/>
                    <a:pt x="638" y="349"/>
                  </a:cubicBezTo>
                  <a:cubicBezTo>
                    <a:pt x="636" y="350"/>
                    <a:pt x="638" y="344"/>
                    <a:pt x="639" y="344"/>
                  </a:cubicBezTo>
                  <a:cubicBezTo>
                    <a:pt x="641" y="342"/>
                    <a:pt x="639" y="342"/>
                    <a:pt x="641" y="341"/>
                  </a:cubicBezTo>
                  <a:cubicBezTo>
                    <a:pt x="642" y="338"/>
                    <a:pt x="645" y="331"/>
                    <a:pt x="645" y="333"/>
                  </a:cubicBezTo>
                  <a:cubicBezTo>
                    <a:pt x="645" y="336"/>
                    <a:pt x="648" y="331"/>
                    <a:pt x="648" y="335"/>
                  </a:cubicBezTo>
                  <a:cubicBezTo>
                    <a:pt x="647" y="338"/>
                    <a:pt x="650" y="331"/>
                    <a:pt x="651" y="331"/>
                  </a:cubicBezTo>
                  <a:cubicBezTo>
                    <a:pt x="657" y="333"/>
                    <a:pt x="654" y="328"/>
                    <a:pt x="660" y="331"/>
                  </a:cubicBezTo>
                  <a:cubicBezTo>
                    <a:pt x="665" y="335"/>
                    <a:pt x="662" y="330"/>
                    <a:pt x="663" y="331"/>
                  </a:cubicBezTo>
                  <a:cubicBezTo>
                    <a:pt x="667" y="331"/>
                    <a:pt x="670" y="333"/>
                    <a:pt x="670" y="330"/>
                  </a:cubicBezTo>
                  <a:cubicBezTo>
                    <a:pt x="668" y="328"/>
                    <a:pt x="667" y="330"/>
                    <a:pt x="667" y="327"/>
                  </a:cubicBezTo>
                  <a:cubicBezTo>
                    <a:pt x="667" y="325"/>
                    <a:pt x="665" y="327"/>
                    <a:pt x="662" y="325"/>
                  </a:cubicBezTo>
                  <a:cubicBezTo>
                    <a:pt x="659" y="325"/>
                    <a:pt x="662" y="322"/>
                    <a:pt x="660" y="322"/>
                  </a:cubicBezTo>
                  <a:cubicBezTo>
                    <a:pt x="657" y="324"/>
                    <a:pt x="651" y="324"/>
                    <a:pt x="650" y="325"/>
                  </a:cubicBezTo>
                  <a:cubicBezTo>
                    <a:pt x="647" y="327"/>
                    <a:pt x="647" y="325"/>
                    <a:pt x="644" y="325"/>
                  </a:cubicBezTo>
                  <a:cubicBezTo>
                    <a:pt x="641" y="325"/>
                    <a:pt x="641" y="322"/>
                    <a:pt x="638" y="321"/>
                  </a:cubicBezTo>
                  <a:cubicBezTo>
                    <a:pt x="635" y="319"/>
                    <a:pt x="633" y="324"/>
                    <a:pt x="633" y="321"/>
                  </a:cubicBezTo>
                  <a:cubicBezTo>
                    <a:pt x="633" y="317"/>
                    <a:pt x="632" y="317"/>
                    <a:pt x="628" y="321"/>
                  </a:cubicBezTo>
                  <a:cubicBezTo>
                    <a:pt x="625" y="324"/>
                    <a:pt x="625" y="321"/>
                    <a:pt x="621" y="324"/>
                  </a:cubicBezTo>
                  <a:cubicBezTo>
                    <a:pt x="618" y="327"/>
                    <a:pt x="618" y="324"/>
                    <a:pt x="615" y="325"/>
                  </a:cubicBezTo>
                  <a:cubicBezTo>
                    <a:pt x="612" y="325"/>
                    <a:pt x="616" y="321"/>
                    <a:pt x="615" y="321"/>
                  </a:cubicBezTo>
                  <a:cubicBezTo>
                    <a:pt x="612" y="321"/>
                    <a:pt x="609" y="324"/>
                    <a:pt x="606" y="324"/>
                  </a:cubicBezTo>
                  <a:cubicBezTo>
                    <a:pt x="603" y="322"/>
                    <a:pt x="607" y="321"/>
                    <a:pt x="610" y="316"/>
                  </a:cubicBezTo>
                  <a:cubicBezTo>
                    <a:pt x="615" y="311"/>
                    <a:pt x="616" y="311"/>
                    <a:pt x="624" y="308"/>
                  </a:cubicBezTo>
                  <a:cubicBezTo>
                    <a:pt x="619" y="308"/>
                    <a:pt x="622" y="307"/>
                    <a:pt x="618" y="307"/>
                  </a:cubicBezTo>
                  <a:cubicBezTo>
                    <a:pt x="613" y="308"/>
                    <a:pt x="616" y="305"/>
                    <a:pt x="610" y="307"/>
                  </a:cubicBezTo>
                  <a:cubicBezTo>
                    <a:pt x="607" y="310"/>
                    <a:pt x="606" y="304"/>
                    <a:pt x="603" y="305"/>
                  </a:cubicBezTo>
                  <a:cubicBezTo>
                    <a:pt x="601" y="307"/>
                    <a:pt x="604" y="304"/>
                    <a:pt x="598" y="302"/>
                  </a:cubicBezTo>
                  <a:cubicBezTo>
                    <a:pt x="592" y="299"/>
                    <a:pt x="592" y="304"/>
                    <a:pt x="590" y="302"/>
                  </a:cubicBezTo>
                  <a:cubicBezTo>
                    <a:pt x="589" y="299"/>
                    <a:pt x="584" y="302"/>
                    <a:pt x="584" y="297"/>
                  </a:cubicBezTo>
                  <a:cubicBezTo>
                    <a:pt x="583" y="294"/>
                    <a:pt x="583" y="293"/>
                    <a:pt x="581" y="293"/>
                  </a:cubicBezTo>
                  <a:cubicBezTo>
                    <a:pt x="580" y="291"/>
                    <a:pt x="581" y="297"/>
                    <a:pt x="58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300"/>
                    <a:pt x="364" y="299"/>
                    <a:pt x="364" y="302"/>
                  </a:cubicBezTo>
                  <a:cubicBezTo>
                    <a:pt x="364" y="304"/>
                    <a:pt x="360" y="302"/>
                    <a:pt x="362" y="305"/>
                  </a:cubicBezTo>
                  <a:cubicBezTo>
                    <a:pt x="365" y="308"/>
                    <a:pt x="365" y="308"/>
                    <a:pt x="365" y="314"/>
                  </a:cubicBezTo>
                  <a:cubicBezTo>
                    <a:pt x="364" y="321"/>
                    <a:pt x="364" y="313"/>
                    <a:pt x="362" y="308"/>
                  </a:cubicBezTo>
                  <a:cubicBezTo>
                    <a:pt x="360" y="305"/>
                    <a:pt x="353" y="307"/>
                    <a:pt x="348" y="305"/>
                  </a:cubicBezTo>
                  <a:cubicBezTo>
                    <a:pt x="345" y="302"/>
                    <a:pt x="345" y="307"/>
                    <a:pt x="348" y="310"/>
                  </a:cubicBezTo>
                  <a:cubicBezTo>
                    <a:pt x="350" y="314"/>
                    <a:pt x="351" y="325"/>
                    <a:pt x="351" y="333"/>
                  </a:cubicBezTo>
                  <a:cubicBezTo>
                    <a:pt x="351" y="341"/>
                    <a:pt x="351" y="356"/>
                    <a:pt x="348" y="364"/>
                  </a:cubicBezTo>
                  <a:cubicBezTo>
                    <a:pt x="345" y="370"/>
                    <a:pt x="353" y="381"/>
                    <a:pt x="350" y="389"/>
                  </a:cubicBezTo>
                  <a:cubicBezTo>
                    <a:pt x="347" y="398"/>
                    <a:pt x="353" y="397"/>
                    <a:pt x="353" y="406"/>
                  </a:cubicBezTo>
                  <a:cubicBezTo>
                    <a:pt x="354" y="415"/>
                    <a:pt x="359" y="414"/>
                    <a:pt x="359" y="419"/>
                  </a:cubicBezTo>
                  <a:cubicBezTo>
                    <a:pt x="360" y="423"/>
                    <a:pt x="364" y="420"/>
                    <a:pt x="364" y="426"/>
                  </a:cubicBezTo>
                  <a:cubicBezTo>
                    <a:pt x="365" y="434"/>
                    <a:pt x="370" y="431"/>
                    <a:pt x="368" y="436"/>
                  </a:cubicBezTo>
                  <a:cubicBezTo>
                    <a:pt x="367" y="439"/>
                    <a:pt x="370" y="440"/>
                    <a:pt x="374" y="448"/>
                  </a:cubicBezTo>
                  <a:cubicBezTo>
                    <a:pt x="380" y="454"/>
                    <a:pt x="377" y="458"/>
                    <a:pt x="379" y="459"/>
                  </a:cubicBezTo>
                  <a:cubicBezTo>
                    <a:pt x="382" y="461"/>
                    <a:pt x="386" y="459"/>
                    <a:pt x="392" y="465"/>
                  </a:cubicBezTo>
                  <a:cubicBezTo>
                    <a:pt x="397" y="470"/>
                    <a:pt x="397" y="465"/>
                    <a:pt x="402" y="470"/>
                  </a:cubicBezTo>
                  <a:cubicBezTo>
                    <a:pt x="406" y="475"/>
                    <a:pt x="405" y="476"/>
                    <a:pt x="406" y="481"/>
                  </a:cubicBezTo>
                  <a:cubicBezTo>
                    <a:pt x="411" y="479"/>
                    <a:pt x="421" y="479"/>
                    <a:pt x="424" y="478"/>
                  </a:cubicBezTo>
                  <a:cubicBezTo>
                    <a:pt x="424" y="481"/>
                    <a:pt x="424" y="481"/>
                    <a:pt x="424" y="481"/>
                  </a:cubicBezTo>
                  <a:cubicBezTo>
                    <a:pt x="429" y="482"/>
                    <a:pt x="452" y="492"/>
                    <a:pt x="455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0" y="489"/>
                    <a:pt x="490" y="489"/>
                    <a:pt x="490" y="489"/>
                  </a:cubicBezTo>
                  <a:cubicBezTo>
                    <a:pt x="490" y="489"/>
                    <a:pt x="499" y="498"/>
                    <a:pt x="502" y="501"/>
                  </a:cubicBezTo>
                  <a:cubicBezTo>
                    <a:pt x="507" y="504"/>
                    <a:pt x="505" y="512"/>
                    <a:pt x="513" y="517"/>
                  </a:cubicBezTo>
                  <a:cubicBezTo>
                    <a:pt x="522" y="520"/>
                    <a:pt x="516" y="506"/>
                    <a:pt x="526" y="507"/>
                  </a:cubicBezTo>
                  <a:cubicBezTo>
                    <a:pt x="536" y="509"/>
                    <a:pt x="537" y="521"/>
                    <a:pt x="543" y="529"/>
                  </a:cubicBezTo>
                  <a:cubicBezTo>
                    <a:pt x="549" y="537"/>
                    <a:pt x="545" y="546"/>
                    <a:pt x="558" y="548"/>
                  </a:cubicBezTo>
                  <a:cubicBezTo>
                    <a:pt x="560" y="548"/>
                    <a:pt x="563" y="551"/>
                    <a:pt x="563" y="549"/>
                  </a:cubicBezTo>
                  <a:cubicBezTo>
                    <a:pt x="563" y="549"/>
                    <a:pt x="563" y="549"/>
                    <a:pt x="565" y="549"/>
                  </a:cubicBezTo>
                  <a:cubicBezTo>
                    <a:pt x="565" y="545"/>
                    <a:pt x="561" y="538"/>
                    <a:pt x="563" y="535"/>
                  </a:cubicBezTo>
                  <a:cubicBezTo>
                    <a:pt x="563" y="532"/>
                    <a:pt x="565" y="531"/>
                    <a:pt x="566" y="529"/>
                  </a:cubicBezTo>
                  <a:cubicBezTo>
                    <a:pt x="568" y="526"/>
                    <a:pt x="572" y="524"/>
                    <a:pt x="571" y="523"/>
                  </a:cubicBezTo>
                  <a:cubicBezTo>
                    <a:pt x="569" y="523"/>
                    <a:pt x="568" y="521"/>
                    <a:pt x="569" y="521"/>
                  </a:cubicBezTo>
                  <a:cubicBezTo>
                    <a:pt x="571" y="523"/>
                    <a:pt x="571" y="520"/>
                    <a:pt x="572" y="521"/>
                  </a:cubicBezTo>
                  <a:cubicBezTo>
                    <a:pt x="574" y="523"/>
                    <a:pt x="578" y="520"/>
                    <a:pt x="580" y="517"/>
                  </a:cubicBezTo>
                  <a:cubicBezTo>
                    <a:pt x="583" y="515"/>
                    <a:pt x="583" y="515"/>
                    <a:pt x="586" y="512"/>
                  </a:cubicBezTo>
                  <a:cubicBezTo>
                    <a:pt x="589" y="510"/>
                    <a:pt x="589" y="510"/>
                    <a:pt x="593" y="509"/>
                  </a:cubicBezTo>
                  <a:cubicBezTo>
                    <a:pt x="600" y="509"/>
                    <a:pt x="600" y="512"/>
                    <a:pt x="603" y="512"/>
                  </a:cubicBezTo>
                  <a:cubicBezTo>
                    <a:pt x="606" y="510"/>
                    <a:pt x="606" y="513"/>
                    <a:pt x="607" y="512"/>
                  </a:cubicBezTo>
                  <a:cubicBezTo>
                    <a:pt x="609" y="510"/>
                    <a:pt x="603" y="510"/>
                    <a:pt x="606" y="509"/>
                  </a:cubicBezTo>
                  <a:cubicBezTo>
                    <a:pt x="607" y="509"/>
                    <a:pt x="609" y="510"/>
                    <a:pt x="609" y="512"/>
                  </a:cubicBezTo>
                  <a:cubicBezTo>
                    <a:pt x="610" y="513"/>
                    <a:pt x="613" y="512"/>
                    <a:pt x="612" y="513"/>
                  </a:cubicBezTo>
                  <a:cubicBezTo>
                    <a:pt x="610" y="515"/>
                    <a:pt x="616" y="517"/>
                    <a:pt x="616" y="517"/>
                  </a:cubicBezTo>
                  <a:cubicBezTo>
                    <a:pt x="616" y="515"/>
                    <a:pt x="618" y="513"/>
                    <a:pt x="619" y="517"/>
                  </a:cubicBezTo>
                  <a:cubicBezTo>
                    <a:pt x="619" y="518"/>
                    <a:pt x="622" y="515"/>
                    <a:pt x="621" y="513"/>
                  </a:cubicBezTo>
                  <a:cubicBezTo>
                    <a:pt x="619" y="512"/>
                    <a:pt x="622" y="512"/>
                    <a:pt x="624" y="515"/>
                  </a:cubicBezTo>
                  <a:cubicBezTo>
                    <a:pt x="627" y="517"/>
                    <a:pt x="625" y="520"/>
                    <a:pt x="627" y="517"/>
                  </a:cubicBezTo>
                  <a:cubicBezTo>
                    <a:pt x="630" y="515"/>
                    <a:pt x="628" y="515"/>
                    <a:pt x="625" y="512"/>
                  </a:cubicBezTo>
                  <a:cubicBezTo>
                    <a:pt x="622" y="510"/>
                    <a:pt x="628" y="510"/>
                    <a:pt x="627" y="507"/>
                  </a:cubicBezTo>
                  <a:cubicBezTo>
                    <a:pt x="625" y="506"/>
                    <a:pt x="625" y="509"/>
                    <a:pt x="624" y="509"/>
                  </a:cubicBezTo>
                  <a:cubicBezTo>
                    <a:pt x="622" y="507"/>
                    <a:pt x="625" y="507"/>
                    <a:pt x="622" y="506"/>
                  </a:cubicBezTo>
                  <a:cubicBezTo>
                    <a:pt x="621" y="506"/>
                    <a:pt x="622" y="507"/>
                    <a:pt x="619" y="507"/>
                  </a:cubicBezTo>
                  <a:cubicBezTo>
                    <a:pt x="616" y="506"/>
                    <a:pt x="619" y="501"/>
                    <a:pt x="622" y="504"/>
                  </a:cubicBezTo>
                  <a:cubicBezTo>
                    <a:pt x="625" y="506"/>
                    <a:pt x="625" y="506"/>
                    <a:pt x="628" y="504"/>
                  </a:cubicBezTo>
                  <a:cubicBezTo>
                    <a:pt x="630" y="501"/>
                    <a:pt x="636" y="504"/>
                    <a:pt x="636" y="503"/>
                  </a:cubicBezTo>
                  <a:cubicBezTo>
                    <a:pt x="638" y="501"/>
                    <a:pt x="636" y="498"/>
                    <a:pt x="639" y="503"/>
                  </a:cubicBezTo>
                  <a:cubicBezTo>
                    <a:pt x="639" y="504"/>
                    <a:pt x="635" y="506"/>
                    <a:pt x="639" y="504"/>
                  </a:cubicBezTo>
                  <a:cubicBezTo>
                    <a:pt x="644" y="504"/>
                    <a:pt x="648" y="503"/>
                    <a:pt x="651" y="504"/>
                  </a:cubicBezTo>
                  <a:cubicBezTo>
                    <a:pt x="654" y="504"/>
                    <a:pt x="656" y="504"/>
                    <a:pt x="656" y="506"/>
                  </a:cubicBezTo>
                  <a:cubicBezTo>
                    <a:pt x="656" y="507"/>
                    <a:pt x="657" y="506"/>
                    <a:pt x="657" y="509"/>
                  </a:cubicBezTo>
                  <a:cubicBezTo>
                    <a:pt x="657" y="512"/>
                    <a:pt x="663" y="509"/>
                    <a:pt x="665" y="509"/>
                  </a:cubicBezTo>
                  <a:cubicBezTo>
                    <a:pt x="667" y="509"/>
                    <a:pt x="665" y="506"/>
                    <a:pt x="668" y="506"/>
                  </a:cubicBezTo>
                  <a:cubicBezTo>
                    <a:pt x="671" y="506"/>
                    <a:pt x="676" y="515"/>
                    <a:pt x="677" y="515"/>
                  </a:cubicBezTo>
                  <a:cubicBezTo>
                    <a:pt x="679" y="515"/>
                    <a:pt x="680" y="521"/>
                    <a:pt x="679" y="524"/>
                  </a:cubicBezTo>
                  <a:cubicBezTo>
                    <a:pt x="677" y="529"/>
                    <a:pt x="679" y="532"/>
                    <a:pt x="680" y="531"/>
                  </a:cubicBezTo>
                  <a:cubicBezTo>
                    <a:pt x="680" y="529"/>
                    <a:pt x="683" y="529"/>
                    <a:pt x="680" y="532"/>
                  </a:cubicBezTo>
                  <a:cubicBezTo>
                    <a:pt x="679" y="534"/>
                    <a:pt x="680" y="538"/>
                    <a:pt x="682" y="540"/>
                  </a:cubicBezTo>
                  <a:cubicBezTo>
                    <a:pt x="685" y="541"/>
                    <a:pt x="683" y="538"/>
                    <a:pt x="685" y="541"/>
                  </a:cubicBezTo>
                  <a:cubicBezTo>
                    <a:pt x="685" y="545"/>
                    <a:pt x="686" y="543"/>
                    <a:pt x="686" y="546"/>
                  </a:cubicBezTo>
                  <a:cubicBezTo>
                    <a:pt x="688" y="551"/>
                    <a:pt x="689" y="548"/>
                    <a:pt x="691" y="552"/>
                  </a:cubicBezTo>
                  <a:cubicBezTo>
                    <a:pt x="691" y="557"/>
                    <a:pt x="692" y="554"/>
                    <a:pt x="692" y="555"/>
                  </a:cubicBezTo>
                  <a:cubicBezTo>
                    <a:pt x="691" y="557"/>
                    <a:pt x="692" y="559"/>
                    <a:pt x="694" y="557"/>
                  </a:cubicBezTo>
                  <a:cubicBezTo>
                    <a:pt x="697" y="555"/>
                    <a:pt x="695" y="560"/>
                    <a:pt x="697" y="557"/>
                  </a:cubicBezTo>
                  <a:cubicBezTo>
                    <a:pt x="700" y="554"/>
                    <a:pt x="697" y="554"/>
                    <a:pt x="699" y="552"/>
                  </a:cubicBezTo>
                  <a:cubicBezTo>
                    <a:pt x="700" y="549"/>
                    <a:pt x="700" y="546"/>
                    <a:pt x="700" y="543"/>
                  </a:cubicBezTo>
                  <a:cubicBezTo>
                    <a:pt x="702" y="538"/>
                    <a:pt x="695" y="529"/>
                    <a:pt x="697" y="524"/>
                  </a:cubicBezTo>
                  <a:cubicBezTo>
                    <a:pt x="697" y="521"/>
                    <a:pt x="691" y="517"/>
                    <a:pt x="689" y="504"/>
                  </a:cubicBezTo>
                  <a:cubicBezTo>
                    <a:pt x="688" y="492"/>
                    <a:pt x="694" y="485"/>
                    <a:pt x="695" y="482"/>
                  </a:cubicBezTo>
                  <a:cubicBezTo>
                    <a:pt x="699" y="481"/>
                    <a:pt x="695" y="481"/>
                    <a:pt x="699" y="481"/>
                  </a:cubicBezTo>
                  <a:cubicBezTo>
                    <a:pt x="702" y="481"/>
                    <a:pt x="703" y="476"/>
                    <a:pt x="705" y="476"/>
                  </a:cubicBezTo>
                  <a:cubicBezTo>
                    <a:pt x="708" y="475"/>
                    <a:pt x="706" y="470"/>
                    <a:pt x="711" y="467"/>
                  </a:cubicBezTo>
                  <a:cubicBezTo>
                    <a:pt x="715" y="464"/>
                    <a:pt x="717" y="467"/>
                    <a:pt x="718" y="464"/>
                  </a:cubicBezTo>
                  <a:cubicBezTo>
                    <a:pt x="718" y="461"/>
                    <a:pt x="723" y="458"/>
                    <a:pt x="726" y="458"/>
                  </a:cubicBezTo>
                  <a:cubicBezTo>
                    <a:pt x="730" y="456"/>
                    <a:pt x="730" y="454"/>
                    <a:pt x="730" y="453"/>
                  </a:cubicBezTo>
                  <a:cubicBezTo>
                    <a:pt x="729" y="453"/>
                    <a:pt x="727" y="456"/>
                    <a:pt x="726" y="454"/>
                  </a:cubicBezTo>
                  <a:cubicBezTo>
                    <a:pt x="724" y="453"/>
                    <a:pt x="726" y="454"/>
                    <a:pt x="727" y="453"/>
                  </a:cubicBezTo>
                  <a:cubicBezTo>
                    <a:pt x="729" y="450"/>
                    <a:pt x="723" y="448"/>
                    <a:pt x="727" y="450"/>
                  </a:cubicBezTo>
                  <a:cubicBezTo>
                    <a:pt x="730" y="450"/>
                    <a:pt x="730" y="451"/>
                    <a:pt x="732" y="450"/>
                  </a:cubicBezTo>
                  <a:cubicBezTo>
                    <a:pt x="734" y="447"/>
                    <a:pt x="734" y="450"/>
                    <a:pt x="734" y="447"/>
                  </a:cubicBezTo>
                  <a:cubicBezTo>
                    <a:pt x="735" y="443"/>
                    <a:pt x="734" y="443"/>
                    <a:pt x="734" y="443"/>
                  </a:cubicBezTo>
                  <a:cubicBezTo>
                    <a:pt x="732" y="445"/>
                    <a:pt x="734" y="443"/>
                    <a:pt x="729" y="443"/>
                  </a:cubicBezTo>
                  <a:cubicBezTo>
                    <a:pt x="726" y="445"/>
                    <a:pt x="726" y="443"/>
                    <a:pt x="726" y="442"/>
                  </a:cubicBezTo>
                  <a:cubicBezTo>
                    <a:pt x="726" y="440"/>
                    <a:pt x="727" y="445"/>
                    <a:pt x="730" y="442"/>
                  </a:cubicBezTo>
                  <a:cubicBezTo>
                    <a:pt x="734" y="439"/>
                    <a:pt x="735" y="445"/>
                    <a:pt x="737" y="445"/>
                  </a:cubicBezTo>
                  <a:cubicBezTo>
                    <a:pt x="737" y="445"/>
                    <a:pt x="735" y="443"/>
                    <a:pt x="734" y="434"/>
                  </a:cubicBezTo>
                  <a:cubicBezTo>
                    <a:pt x="732" y="431"/>
                    <a:pt x="730" y="433"/>
                    <a:pt x="729" y="434"/>
                  </a:cubicBezTo>
                  <a:cubicBezTo>
                    <a:pt x="727" y="434"/>
                    <a:pt x="732" y="431"/>
                    <a:pt x="729" y="429"/>
                  </a:cubicBezTo>
                  <a:cubicBezTo>
                    <a:pt x="727" y="428"/>
                    <a:pt x="730" y="431"/>
                    <a:pt x="730" y="426"/>
                  </a:cubicBezTo>
                  <a:cubicBezTo>
                    <a:pt x="729" y="422"/>
                    <a:pt x="732" y="423"/>
                    <a:pt x="729" y="422"/>
                  </a:cubicBezTo>
                  <a:cubicBezTo>
                    <a:pt x="726" y="419"/>
                    <a:pt x="724" y="417"/>
                    <a:pt x="727" y="420"/>
                  </a:cubicBezTo>
                  <a:cubicBezTo>
                    <a:pt x="730" y="422"/>
                    <a:pt x="729" y="420"/>
                    <a:pt x="729" y="417"/>
                  </a:cubicBezTo>
                  <a:cubicBezTo>
                    <a:pt x="727" y="414"/>
                    <a:pt x="727" y="412"/>
                    <a:pt x="729" y="411"/>
                  </a:cubicBezTo>
                  <a:cubicBezTo>
                    <a:pt x="729" y="408"/>
                    <a:pt x="729" y="408"/>
                    <a:pt x="730" y="406"/>
                  </a:cubicBezTo>
                  <a:cubicBezTo>
                    <a:pt x="732" y="405"/>
                    <a:pt x="730" y="406"/>
                    <a:pt x="730" y="408"/>
                  </a:cubicBezTo>
                  <a:cubicBezTo>
                    <a:pt x="729" y="409"/>
                    <a:pt x="729" y="411"/>
                    <a:pt x="730" y="412"/>
                  </a:cubicBezTo>
                  <a:cubicBezTo>
                    <a:pt x="730" y="414"/>
                    <a:pt x="729" y="414"/>
                    <a:pt x="730" y="415"/>
                  </a:cubicBezTo>
                  <a:cubicBezTo>
                    <a:pt x="730" y="417"/>
                    <a:pt x="729" y="417"/>
                    <a:pt x="730" y="419"/>
                  </a:cubicBezTo>
                  <a:cubicBezTo>
                    <a:pt x="732" y="420"/>
                    <a:pt x="732" y="417"/>
                    <a:pt x="734" y="419"/>
                  </a:cubicBezTo>
                  <a:cubicBezTo>
                    <a:pt x="734" y="422"/>
                    <a:pt x="732" y="422"/>
                    <a:pt x="734" y="422"/>
                  </a:cubicBezTo>
                  <a:cubicBezTo>
                    <a:pt x="735" y="423"/>
                    <a:pt x="730" y="429"/>
                    <a:pt x="732" y="431"/>
                  </a:cubicBezTo>
                  <a:cubicBezTo>
                    <a:pt x="734" y="431"/>
                    <a:pt x="735" y="423"/>
                    <a:pt x="738" y="420"/>
                  </a:cubicBezTo>
                  <a:cubicBezTo>
                    <a:pt x="741" y="415"/>
                    <a:pt x="740" y="412"/>
                    <a:pt x="738" y="412"/>
                  </a:cubicBezTo>
                  <a:cubicBezTo>
                    <a:pt x="737" y="412"/>
                    <a:pt x="737" y="409"/>
                    <a:pt x="735" y="406"/>
                  </a:cubicBezTo>
                  <a:cubicBezTo>
                    <a:pt x="735" y="403"/>
                    <a:pt x="735" y="401"/>
                    <a:pt x="738" y="400"/>
                  </a:cubicBezTo>
                  <a:cubicBezTo>
                    <a:pt x="741" y="398"/>
                    <a:pt x="734" y="401"/>
                    <a:pt x="737" y="406"/>
                  </a:cubicBezTo>
                  <a:cubicBezTo>
                    <a:pt x="740" y="411"/>
                    <a:pt x="741" y="406"/>
                    <a:pt x="741" y="409"/>
                  </a:cubicBezTo>
                  <a:cubicBezTo>
                    <a:pt x="740" y="414"/>
                    <a:pt x="743" y="409"/>
                    <a:pt x="746" y="405"/>
                  </a:cubicBezTo>
                  <a:cubicBezTo>
                    <a:pt x="747" y="400"/>
                    <a:pt x="750" y="395"/>
                    <a:pt x="747" y="395"/>
                  </a:cubicBezTo>
                  <a:cubicBezTo>
                    <a:pt x="746" y="395"/>
                    <a:pt x="746" y="394"/>
                    <a:pt x="747" y="391"/>
                  </a:cubicBezTo>
                  <a:cubicBezTo>
                    <a:pt x="750" y="389"/>
                    <a:pt x="755" y="386"/>
                    <a:pt x="758" y="386"/>
                  </a:cubicBezTo>
                  <a:cubicBezTo>
                    <a:pt x="761" y="384"/>
                    <a:pt x="769" y="384"/>
                    <a:pt x="769" y="383"/>
                  </a:cubicBezTo>
                  <a:cubicBezTo>
                    <a:pt x="769" y="381"/>
                    <a:pt x="769" y="378"/>
                    <a:pt x="770" y="381"/>
                  </a:cubicBezTo>
                  <a:cubicBezTo>
                    <a:pt x="770" y="383"/>
                    <a:pt x="770" y="384"/>
                    <a:pt x="773" y="381"/>
                  </a:cubicBezTo>
                  <a:cubicBezTo>
                    <a:pt x="776" y="378"/>
                    <a:pt x="773" y="384"/>
                    <a:pt x="776" y="383"/>
                  </a:cubicBezTo>
                  <a:cubicBezTo>
                    <a:pt x="778" y="380"/>
                    <a:pt x="781" y="383"/>
                    <a:pt x="781" y="380"/>
                  </a:cubicBezTo>
                  <a:cubicBezTo>
                    <a:pt x="779" y="377"/>
                    <a:pt x="779" y="375"/>
                    <a:pt x="778" y="377"/>
                  </a:cubicBezTo>
                  <a:cubicBezTo>
                    <a:pt x="778" y="377"/>
                    <a:pt x="779" y="377"/>
                    <a:pt x="779" y="378"/>
                  </a:cubicBezTo>
                  <a:cubicBezTo>
                    <a:pt x="779" y="380"/>
                    <a:pt x="776" y="381"/>
                    <a:pt x="776" y="378"/>
                  </a:cubicBezTo>
                  <a:cubicBezTo>
                    <a:pt x="775" y="375"/>
                    <a:pt x="775" y="375"/>
                    <a:pt x="773" y="374"/>
                  </a:cubicBezTo>
                  <a:cubicBezTo>
                    <a:pt x="770" y="374"/>
                    <a:pt x="776" y="370"/>
                    <a:pt x="775" y="369"/>
                  </a:cubicBezTo>
                  <a:cubicBezTo>
                    <a:pt x="773" y="369"/>
                    <a:pt x="775" y="363"/>
                    <a:pt x="778" y="360"/>
                  </a:cubicBezTo>
                  <a:cubicBezTo>
                    <a:pt x="779" y="358"/>
                    <a:pt x="776" y="358"/>
                    <a:pt x="778" y="356"/>
                  </a:cubicBezTo>
                  <a:cubicBezTo>
                    <a:pt x="779" y="356"/>
                    <a:pt x="779" y="360"/>
                    <a:pt x="782" y="358"/>
                  </a:cubicBezTo>
                  <a:cubicBezTo>
                    <a:pt x="784" y="356"/>
                    <a:pt x="784" y="355"/>
                    <a:pt x="785" y="355"/>
                  </a:cubicBezTo>
                  <a:cubicBezTo>
                    <a:pt x="788" y="355"/>
                    <a:pt x="787" y="349"/>
                    <a:pt x="790" y="350"/>
                  </a:cubicBezTo>
                  <a:cubicBezTo>
                    <a:pt x="793" y="352"/>
                    <a:pt x="791" y="350"/>
                    <a:pt x="793" y="350"/>
                  </a:cubicBezTo>
                  <a:cubicBezTo>
                    <a:pt x="794" y="349"/>
                    <a:pt x="794" y="352"/>
                    <a:pt x="796" y="349"/>
                  </a:cubicBezTo>
                  <a:cubicBezTo>
                    <a:pt x="799" y="347"/>
                    <a:pt x="801" y="349"/>
                    <a:pt x="802" y="347"/>
                  </a:cubicBezTo>
                  <a:cubicBezTo>
                    <a:pt x="804" y="344"/>
                    <a:pt x="804" y="345"/>
                    <a:pt x="802" y="344"/>
                  </a:cubicBezTo>
                  <a:cubicBezTo>
                    <a:pt x="802" y="342"/>
                    <a:pt x="802" y="341"/>
                    <a:pt x="801" y="341"/>
                  </a:cubicBezTo>
                  <a:cubicBezTo>
                    <a:pt x="799" y="341"/>
                    <a:pt x="799" y="338"/>
                    <a:pt x="799" y="336"/>
                  </a:cubicBezTo>
                  <a:cubicBezTo>
                    <a:pt x="799" y="336"/>
                    <a:pt x="799" y="336"/>
                    <a:pt x="798" y="335"/>
                  </a:cubicBezTo>
                  <a:cubicBezTo>
                    <a:pt x="796" y="335"/>
                    <a:pt x="798" y="335"/>
                    <a:pt x="798" y="333"/>
                  </a:cubicBezTo>
                  <a:cubicBezTo>
                    <a:pt x="798" y="331"/>
                    <a:pt x="798" y="324"/>
                    <a:pt x="798" y="322"/>
                  </a:cubicBezTo>
                  <a:cubicBezTo>
                    <a:pt x="798" y="319"/>
                    <a:pt x="798" y="319"/>
                    <a:pt x="794" y="317"/>
                  </a:cubicBezTo>
                  <a:cubicBezTo>
                    <a:pt x="793" y="314"/>
                    <a:pt x="791" y="316"/>
                    <a:pt x="790" y="317"/>
                  </a:cubicBezTo>
                  <a:cubicBezTo>
                    <a:pt x="788" y="317"/>
                    <a:pt x="787" y="317"/>
                    <a:pt x="787" y="316"/>
                  </a:cubicBezTo>
                  <a:cubicBezTo>
                    <a:pt x="787" y="314"/>
                    <a:pt x="785" y="314"/>
                    <a:pt x="785" y="314"/>
                  </a:cubicBezTo>
                  <a:cubicBezTo>
                    <a:pt x="785" y="314"/>
                    <a:pt x="782" y="319"/>
                    <a:pt x="781" y="322"/>
                  </a:cubicBezTo>
                  <a:cubicBezTo>
                    <a:pt x="778" y="325"/>
                    <a:pt x="781" y="325"/>
                    <a:pt x="779" y="327"/>
                  </a:cubicBezTo>
                  <a:cubicBezTo>
                    <a:pt x="776" y="330"/>
                    <a:pt x="779" y="331"/>
                    <a:pt x="778" y="333"/>
                  </a:cubicBezTo>
                  <a:cubicBezTo>
                    <a:pt x="775" y="335"/>
                    <a:pt x="778" y="333"/>
                    <a:pt x="775" y="336"/>
                  </a:cubicBezTo>
                  <a:cubicBezTo>
                    <a:pt x="772" y="338"/>
                    <a:pt x="776" y="338"/>
                    <a:pt x="775" y="338"/>
                  </a:cubicBezTo>
                  <a:cubicBezTo>
                    <a:pt x="773" y="338"/>
                    <a:pt x="773" y="341"/>
                    <a:pt x="772" y="339"/>
                  </a:cubicBezTo>
                  <a:cubicBezTo>
                    <a:pt x="772" y="339"/>
                    <a:pt x="772" y="341"/>
                    <a:pt x="770" y="339"/>
                  </a:cubicBezTo>
                  <a:cubicBezTo>
                    <a:pt x="769" y="339"/>
                    <a:pt x="769" y="339"/>
                    <a:pt x="769" y="342"/>
                  </a:cubicBezTo>
                  <a:cubicBezTo>
                    <a:pt x="746" y="342"/>
                    <a:pt x="746" y="342"/>
                    <a:pt x="746" y="342"/>
                  </a:cubicBezTo>
                  <a:cubicBezTo>
                    <a:pt x="744" y="342"/>
                    <a:pt x="743" y="344"/>
                    <a:pt x="743" y="342"/>
                  </a:cubicBezTo>
                  <a:cubicBezTo>
                    <a:pt x="741" y="342"/>
                    <a:pt x="737" y="345"/>
                    <a:pt x="734" y="349"/>
                  </a:cubicBezTo>
                  <a:close/>
                  <a:moveTo>
                    <a:pt x="807" y="630"/>
                  </a:moveTo>
                  <a:cubicBezTo>
                    <a:pt x="810" y="629"/>
                    <a:pt x="808" y="630"/>
                    <a:pt x="813" y="630"/>
                  </a:cubicBezTo>
                  <a:cubicBezTo>
                    <a:pt x="816" y="629"/>
                    <a:pt x="817" y="625"/>
                    <a:pt x="811" y="625"/>
                  </a:cubicBezTo>
                  <a:cubicBezTo>
                    <a:pt x="805" y="624"/>
                    <a:pt x="802" y="624"/>
                    <a:pt x="802" y="629"/>
                  </a:cubicBezTo>
                  <a:cubicBezTo>
                    <a:pt x="804" y="630"/>
                    <a:pt x="802" y="630"/>
                    <a:pt x="807" y="630"/>
                  </a:cubicBezTo>
                  <a:close/>
                  <a:moveTo>
                    <a:pt x="100" y="619"/>
                  </a:moveTo>
                  <a:cubicBezTo>
                    <a:pt x="102" y="616"/>
                    <a:pt x="106" y="618"/>
                    <a:pt x="106" y="615"/>
                  </a:cubicBezTo>
                  <a:cubicBezTo>
                    <a:pt x="106" y="615"/>
                    <a:pt x="106" y="615"/>
                    <a:pt x="106" y="615"/>
                  </a:cubicBezTo>
                  <a:cubicBezTo>
                    <a:pt x="106" y="615"/>
                    <a:pt x="106" y="615"/>
                    <a:pt x="106" y="613"/>
                  </a:cubicBezTo>
                  <a:cubicBezTo>
                    <a:pt x="105" y="613"/>
                    <a:pt x="105" y="613"/>
                    <a:pt x="105" y="613"/>
                  </a:cubicBezTo>
                  <a:cubicBezTo>
                    <a:pt x="105" y="611"/>
                    <a:pt x="105" y="613"/>
                    <a:pt x="105" y="613"/>
                  </a:cubicBezTo>
                  <a:cubicBezTo>
                    <a:pt x="105" y="611"/>
                    <a:pt x="105" y="610"/>
                    <a:pt x="103" y="610"/>
                  </a:cubicBezTo>
                  <a:cubicBezTo>
                    <a:pt x="103" y="610"/>
                    <a:pt x="100" y="607"/>
                    <a:pt x="99" y="607"/>
                  </a:cubicBezTo>
                  <a:cubicBezTo>
                    <a:pt x="99" y="607"/>
                    <a:pt x="99" y="607"/>
                    <a:pt x="99" y="607"/>
                  </a:cubicBezTo>
                  <a:cubicBezTo>
                    <a:pt x="97" y="607"/>
                    <a:pt x="99" y="610"/>
                    <a:pt x="99" y="610"/>
                  </a:cubicBezTo>
                  <a:cubicBezTo>
                    <a:pt x="99" y="610"/>
                    <a:pt x="97" y="611"/>
                    <a:pt x="97" y="613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6"/>
                    <a:pt x="97" y="618"/>
                    <a:pt x="97" y="619"/>
                  </a:cubicBezTo>
                  <a:cubicBezTo>
                    <a:pt x="99" y="619"/>
                    <a:pt x="100" y="621"/>
                    <a:pt x="100" y="619"/>
                  </a:cubicBezTo>
                  <a:moveTo>
                    <a:pt x="96" y="601"/>
                  </a:moveTo>
                  <a:cubicBezTo>
                    <a:pt x="94" y="601"/>
                    <a:pt x="94" y="601"/>
                    <a:pt x="94" y="601"/>
                  </a:cubicBezTo>
                  <a:cubicBezTo>
                    <a:pt x="92" y="601"/>
                    <a:pt x="92" y="599"/>
                    <a:pt x="92" y="599"/>
                  </a:cubicBezTo>
                  <a:cubicBezTo>
                    <a:pt x="92" y="599"/>
                    <a:pt x="92" y="599"/>
                    <a:pt x="92" y="599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92" y="601"/>
                    <a:pt x="92" y="601"/>
                    <a:pt x="94" y="602"/>
                  </a:cubicBezTo>
                  <a:cubicBezTo>
                    <a:pt x="94" y="602"/>
                    <a:pt x="92" y="604"/>
                    <a:pt x="94" y="604"/>
                  </a:cubicBezTo>
                  <a:cubicBezTo>
                    <a:pt x="94" y="604"/>
                    <a:pt x="99" y="604"/>
                    <a:pt x="96" y="601"/>
                  </a:cubicBezTo>
                  <a:cubicBezTo>
                    <a:pt x="96" y="601"/>
                    <a:pt x="96" y="601"/>
                    <a:pt x="96" y="601"/>
                  </a:cubicBezTo>
                  <a:moveTo>
                    <a:pt x="82" y="593"/>
                  </a:moveTo>
                  <a:cubicBezTo>
                    <a:pt x="82" y="593"/>
                    <a:pt x="80" y="593"/>
                    <a:pt x="80" y="594"/>
                  </a:cubicBezTo>
                  <a:cubicBezTo>
                    <a:pt x="80" y="594"/>
                    <a:pt x="79" y="593"/>
                    <a:pt x="79" y="594"/>
                  </a:cubicBezTo>
                  <a:cubicBezTo>
                    <a:pt x="80" y="599"/>
                    <a:pt x="82" y="596"/>
                    <a:pt x="82" y="596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83" y="597"/>
                    <a:pt x="83" y="597"/>
                    <a:pt x="83" y="597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4"/>
                    <a:pt x="83" y="596"/>
                    <a:pt x="83" y="596"/>
                  </a:cubicBezTo>
                  <a:cubicBezTo>
                    <a:pt x="82" y="594"/>
                    <a:pt x="82" y="593"/>
                    <a:pt x="82" y="593"/>
                  </a:cubicBezTo>
                  <a:moveTo>
                    <a:pt x="71" y="590"/>
                  </a:moveTo>
                  <a:cubicBezTo>
                    <a:pt x="71" y="585"/>
                    <a:pt x="67" y="588"/>
                    <a:pt x="67" y="590"/>
                  </a:cubicBezTo>
                  <a:cubicBezTo>
                    <a:pt x="67" y="590"/>
                    <a:pt x="71" y="591"/>
                    <a:pt x="71" y="590"/>
                  </a:cubicBezTo>
                  <a:moveTo>
                    <a:pt x="89" y="601"/>
                  </a:moveTo>
                  <a:cubicBezTo>
                    <a:pt x="89" y="602"/>
                    <a:pt x="89" y="604"/>
                    <a:pt x="91" y="602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89" y="601"/>
                    <a:pt x="88" y="601"/>
                    <a:pt x="89" y="601"/>
                  </a:cubicBezTo>
                  <a:moveTo>
                    <a:pt x="92" y="604"/>
                  </a:moveTo>
                  <a:cubicBezTo>
                    <a:pt x="94" y="604"/>
                    <a:pt x="92" y="605"/>
                    <a:pt x="91" y="604"/>
                  </a:cubicBezTo>
                  <a:cubicBezTo>
                    <a:pt x="92" y="604"/>
                    <a:pt x="92" y="604"/>
                    <a:pt x="92" y="604"/>
                  </a:cubicBezTo>
                  <a:moveTo>
                    <a:pt x="89" y="597"/>
                  </a:moveTo>
                  <a:cubicBezTo>
                    <a:pt x="88" y="597"/>
                    <a:pt x="88" y="597"/>
                    <a:pt x="86" y="597"/>
                  </a:cubicBezTo>
                  <a:cubicBezTo>
                    <a:pt x="86" y="599"/>
                    <a:pt x="86" y="599"/>
                    <a:pt x="86" y="599"/>
                  </a:cubicBezTo>
                  <a:cubicBezTo>
                    <a:pt x="88" y="599"/>
                    <a:pt x="88" y="599"/>
                    <a:pt x="88" y="599"/>
                  </a:cubicBezTo>
                  <a:cubicBezTo>
                    <a:pt x="89" y="599"/>
                    <a:pt x="89" y="599"/>
                    <a:pt x="89" y="599"/>
                  </a:cubicBezTo>
                  <a:cubicBezTo>
                    <a:pt x="91" y="599"/>
                    <a:pt x="91" y="597"/>
                    <a:pt x="91" y="597"/>
                  </a:cubicBezTo>
                  <a:cubicBezTo>
                    <a:pt x="89" y="597"/>
                    <a:pt x="89" y="597"/>
                    <a:pt x="89" y="597"/>
                  </a:cubicBezTo>
                  <a:cubicBezTo>
                    <a:pt x="89" y="597"/>
                    <a:pt x="89" y="597"/>
                    <a:pt x="89" y="597"/>
                  </a:cubicBezTo>
                  <a:moveTo>
                    <a:pt x="65" y="590"/>
                  </a:moveTo>
                  <a:cubicBezTo>
                    <a:pt x="65" y="590"/>
                    <a:pt x="62" y="591"/>
                    <a:pt x="64" y="591"/>
                  </a:cubicBezTo>
                  <a:cubicBezTo>
                    <a:pt x="65" y="590"/>
                    <a:pt x="65" y="590"/>
                    <a:pt x="65" y="59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5" name="Freeform 290"/>
            <p:cNvSpPr>
              <a:spLocks/>
            </p:cNvSpPr>
            <p:nvPr/>
          </p:nvSpPr>
          <p:spPr bwMode="auto">
            <a:xfrm>
              <a:off x="1550" y="2971"/>
              <a:ext cx="619" cy="760"/>
            </a:xfrm>
            <a:custGeom>
              <a:avLst/>
              <a:gdLst/>
              <a:ahLst/>
              <a:cxnLst>
                <a:cxn ang="0">
                  <a:pos x="169" y="380"/>
                </a:cxn>
                <a:cxn ang="0">
                  <a:pos x="157" y="368"/>
                </a:cxn>
                <a:cxn ang="0">
                  <a:pos x="145" y="357"/>
                </a:cxn>
                <a:cxn ang="0">
                  <a:pos x="140" y="350"/>
                </a:cxn>
                <a:cxn ang="0">
                  <a:pos x="163" y="325"/>
                </a:cxn>
                <a:cxn ang="0">
                  <a:pos x="159" y="307"/>
                </a:cxn>
                <a:cxn ang="0">
                  <a:pos x="154" y="291"/>
                </a:cxn>
                <a:cxn ang="0">
                  <a:pos x="143" y="273"/>
                </a:cxn>
                <a:cxn ang="0">
                  <a:pos x="134" y="263"/>
                </a:cxn>
                <a:cxn ang="0">
                  <a:pos x="133" y="248"/>
                </a:cxn>
                <a:cxn ang="0">
                  <a:pos x="133" y="224"/>
                </a:cxn>
                <a:cxn ang="0">
                  <a:pos x="118" y="213"/>
                </a:cxn>
                <a:cxn ang="0">
                  <a:pos x="101" y="184"/>
                </a:cxn>
                <a:cxn ang="0">
                  <a:pos x="80" y="171"/>
                </a:cxn>
                <a:cxn ang="0">
                  <a:pos x="58" y="154"/>
                </a:cxn>
                <a:cxn ang="0">
                  <a:pos x="34" y="161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31" y="94"/>
                </a:cxn>
                <a:cxn ang="0">
                  <a:pos x="41" y="70"/>
                </a:cxn>
                <a:cxn ang="0">
                  <a:pos x="37" y="48"/>
                </a:cxn>
                <a:cxn ang="0">
                  <a:pos x="45" y="47"/>
                </a:cxn>
                <a:cxn ang="0">
                  <a:pos x="38" y="42"/>
                </a:cxn>
                <a:cxn ang="0">
                  <a:pos x="52" y="36"/>
                </a:cxn>
                <a:cxn ang="0">
                  <a:pos x="58" y="31"/>
                </a:cxn>
                <a:cxn ang="0">
                  <a:pos x="72" y="45"/>
                </a:cxn>
                <a:cxn ang="0">
                  <a:pos x="87" y="33"/>
                </a:cxn>
                <a:cxn ang="0">
                  <a:pos x="81" y="14"/>
                </a:cxn>
                <a:cxn ang="0">
                  <a:pos x="98" y="13"/>
                </a:cxn>
                <a:cxn ang="0">
                  <a:pos x="115" y="2"/>
                </a:cxn>
                <a:cxn ang="0">
                  <a:pos x="119" y="16"/>
                </a:cxn>
                <a:cxn ang="0">
                  <a:pos x="119" y="33"/>
                </a:cxn>
                <a:cxn ang="0">
                  <a:pos x="131" y="38"/>
                </a:cxn>
                <a:cxn ang="0">
                  <a:pos x="145" y="34"/>
                </a:cxn>
                <a:cxn ang="0">
                  <a:pos x="151" y="30"/>
                </a:cxn>
                <a:cxn ang="0">
                  <a:pos x="160" y="30"/>
                </a:cxn>
                <a:cxn ang="0">
                  <a:pos x="169" y="30"/>
                </a:cxn>
                <a:cxn ang="0">
                  <a:pos x="179" y="20"/>
                </a:cxn>
                <a:cxn ang="0">
                  <a:pos x="185" y="10"/>
                </a:cxn>
                <a:cxn ang="0">
                  <a:pos x="188" y="16"/>
                </a:cxn>
                <a:cxn ang="0">
                  <a:pos x="189" y="28"/>
                </a:cxn>
                <a:cxn ang="0">
                  <a:pos x="192" y="33"/>
                </a:cxn>
                <a:cxn ang="0">
                  <a:pos x="197" y="44"/>
                </a:cxn>
                <a:cxn ang="0">
                  <a:pos x="185" y="59"/>
                </a:cxn>
                <a:cxn ang="0">
                  <a:pos x="191" y="64"/>
                </a:cxn>
                <a:cxn ang="0">
                  <a:pos x="206" y="55"/>
                </a:cxn>
                <a:cxn ang="0">
                  <a:pos x="217" y="59"/>
                </a:cxn>
                <a:cxn ang="0">
                  <a:pos x="235" y="67"/>
                </a:cxn>
                <a:cxn ang="0">
                  <a:pos x="239" y="83"/>
                </a:cxn>
                <a:cxn ang="0">
                  <a:pos x="270" y="80"/>
                </a:cxn>
                <a:cxn ang="0">
                  <a:pos x="297" y="100"/>
                </a:cxn>
                <a:cxn ang="0">
                  <a:pos x="317" y="123"/>
                </a:cxn>
                <a:cxn ang="0">
                  <a:pos x="296" y="168"/>
                </a:cxn>
                <a:cxn ang="0">
                  <a:pos x="284" y="198"/>
                </a:cxn>
                <a:cxn ang="0">
                  <a:pos x="281" y="232"/>
                </a:cxn>
                <a:cxn ang="0">
                  <a:pos x="268" y="268"/>
                </a:cxn>
                <a:cxn ang="0">
                  <a:pos x="250" y="282"/>
                </a:cxn>
                <a:cxn ang="0">
                  <a:pos x="223" y="294"/>
                </a:cxn>
                <a:cxn ang="0">
                  <a:pos x="207" y="336"/>
                </a:cxn>
                <a:cxn ang="0">
                  <a:pos x="186" y="371"/>
                </a:cxn>
                <a:cxn ang="0">
                  <a:pos x="168" y="392"/>
                </a:cxn>
              </a:cxnLst>
              <a:rect l="0" t="0" r="r" b="b"/>
              <a:pathLst>
                <a:path w="319" h="392">
                  <a:moveTo>
                    <a:pt x="168" y="392"/>
                  </a:moveTo>
                  <a:cubicBezTo>
                    <a:pt x="166" y="385"/>
                    <a:pt x="174" y="386"/>
                    <a:pt x="169" y="380"/>
                  </a:cubicBezTo>
                  <a:cubicBezTo>
                    <a:pt x="166" y="375"/>
                    <a:pt x="168" y="375"/>
                    <a:pt x="163" y="374"/>
                  </a:cubicBezTo>
                  <a:cubicBezTo>
                    <a:pt x="160" y="371"/>
                    <a:pt x="162" y="371"/>
                    <a:pt x="157" y="368"/>
                  </a:cubicBezTo>
                  <a:cubicBezTo>
                    <a:pt x="153" y="366"/>
                    <a:pt x="154" y="361"/>
                    <a:pt x="151" y="364"/>
                  </a:cubicBezTo>
                  <a:cubicBezTo>
                    <a:pt x="146" y="366"/>
                    <a:pt x="150" y="361"/>
                    <a:pt x="145" y="357"/>
                  </a:cubicBezTo>
                  <a:cubicBezTo>
                    <a:pt x="139" y="352"/>
                    <a:pt x="139" y="360"/>
                    <a:pt x="136" y="355"/>
                  </a:cubicBezTo>
                  <a:cubicBezTo>
                    <a:pt x="137" y="354"/>
                    <a:pt x="137" y="352"/>
                    <a:pt x="140" y="350"/>
                  </a:cubicBezTo>
                  <a:cubicBezTo>
                    <a:pt x="142" y="350"/>
                    <a:pt x="142" y="347"/>
                    <a:pt x="148" y="340"/>
                  </a:cubicBezTo>
                  <a:cubicBezTo>
                    <a:pt x="153" y="332"/>
                    <a:pt x="159" y="329"/>
                    <a:pt x="163" y="325"/>
                  </a:cubicBezTo>
                  <a:cubicBezTo>
                    <a:pt x="168" y="322"/>
                    <a:pt x="168" y="316"/>
                    <a:pt x="166" y="310"/>
                  </a:cubicBezTo>
                  <a:cubicBezTo>
                    <a:pt x="163" y="302"/>
                    <a:pt x="162" y="308"/>
                    <a:pt x="159" y="307"/>
                  </a:cubicBezTo>
                  <a:cubicBezTo>
                    <a:pt x="162" y="305"/>
                    <a:pt x="163" y="293"/>
                    <a:pt x="160" y="290"/>
                  </a:cubicBezTo>
                  <a:cubicBezTo>
                    <a:pt x="159" y="288"/>
                    <a:pt x="157" y="291"/>
                    <a:pt x="154" y="291"/>
                  </a:cubicBezTo>
                  <a:cubicBezTo>
                    <a:pt x="151" y="291"/>
                    <a:pt x="154" y="288"/>
                    <a:pt x="151" y="276"/>
                  </a:cubicBezTo>
                  <a:cubicBezTo>
                    <a:pt x="150" y="273"/>
                    <a:pt x="145" y="271"/>
                    <a:pt x="143" y="273"/>
                  </a:cubicBezTo>
                  <a:cubicBezTo>
                    <a:pt x="143" y="274"/>
                    <a:pt x="133" y="273"/>
                    <a:pt x="133" y="271"/>
                  </a:cubicBezTo>
                  <a:cubicBezTo>
                    <a:pt x="134" y="268"/>
                    <a:pt x="133" y="268"/>
                    <a:pt x="134" y="263"/>
                  </a:cubicBezTo>
                  <a:cubicBezTo>
                    <a:pt x="136" y="260"/>
                    <a:pt x="131" y="255"/>
                    <a:pt x="131" y="252"/>
                  </a:cubicBezTo>
                  <a:cubicBezTo>
                    <a:pt x="134" y="251"/>
                    <a:pt x="134" y="251"/>
                    <a:pt x="133" y="248"/>
                  </a:cubicBezTo>
                  <a:cubicBezTo>
                    <a:pt x="133" y="246"/>
                    <a:pt x="136" y="243"/>
                    <a:pt x="134" y="240"/>
                  </a:cubicBezTo>
                  <a:cubicBezTo>
                    <a:pt x="134" y="238"/>
                    <a:pt x="140" y="227"/>
                    <a:pt x="133" y="224"/>
                  </a:cubicBezTo>
                  <a:cubicBezTo>
                    <a:pt x="128" y="223"/>
                    <a:pt x="128" y="218"/>
                    <a:pt x="130" y="215"/>
                  </a:cubicBezTo>
                  <a:cubicBezTo>
                    <a:pt x="131" y="212"/>
                    <a:pt x="122" y="213"/>
                    <a:pt x="118" y="213"/>
                  </a:cubicBezTo>
                  <a:cubicBezTo>
                    <a:pt x="113" y="212"/>
                    <a:pt x="116" y="192"/>
                    <a:pt x="111" y="187"/>
                  </a:cubicBezTo>
                  <a:cubicBezTo>
                    <a:pt x="107" y="182"/>
                    <a:pt x="105" y="189"/>
                    <a:pt x="101" y="184"/>
                  </a:cubicBezTo>
                  <a:cubicBezTo>
                    <a:pt x="98" y="181"/>
                    <a:pt x="99" y="184"/>
                    <a:pt x="95" y="179"/>
                  </a:cubicBezTo>
                  <a:cubicBezTo>
                    <a:pt x="89" y="175"/>
                    <a:pt x="86" y="178"/>
                    <a:pt x="80" y="171"/>
                  </a:cubicBezTo>
                  <a:cubicBezTo>
                    <a:pt x="73" y="165"/>
                    <a:pt x="73" y="159"/>
                    <a:pt x="75" y="151"/>
                  </a:cubicBezTo>
                  <a:cubicBezTo>
                    <a:pt x="78" y="145"/>
                    <a:pt x="66" y="148"/>
                    <a:pt x="58" y="154"/>
                  </a:cubicBezTo>
                  <a:cubicBezTo>
                    <a:pt x="49" y="162"/>
                    <a:pt x="51" y="164"/>
                    <a:pt x="41" y="161"/>
                  </a:cubicBezTo>
                  <a:cubicBezTo>
                    <a:pt x="37" y="159"/>
                    <a:pt x="37" y="162"/>
                    <a:pt x="34" y="161"/>
                  </a:cubicBezTo>
                  <a:cubicBezTo>
                    <a:pt x="31" y="161"/>
                    <a:pt x="34" y="143"/>
                    <a:pt x="31" y="148"/>
                  </a:cubicBezTo>
                  <a:cubicBezTo>
                    <a:pt x="29" y="151"/>
                    <a:pt x="19" y="156"/>
                    <a:pt x="20" y="148"/>
                  </a:cubicBezTo>
                  <a:cubicBezTo>
                    <a:pt x="20" y="142"/>
                    <a:pt x="11" y="148"/>
                    <a:pt x="13" y="143"/>
                  </a:cubicBezTo>
                  <a:cubicBezTo>
                    <a:pt x="14" y="139"/>
                    <a:pt x="0" y="126"/>
                    <a:pt x="10" y="118"/>
                  </a:cubicBezTo>
                  <a:cubicBezTo>
                    <a:pt x="16" y="115"/>
                    <a:pt x="13" y="108"/>
                    <a:pt x="17" y="101"/>
                  </a:cubicBezTo>
                  <a:cubicBezTo>
                    <a:pt x="23" y="97"/>
                    <a:pt x="25" y="98"/>
                    <a:pt x="31" y="94"/>
                  </a:cubicBezTo>
                  <a:cubicBezTo>
                    <a:pt x="37" y="90"/>
                    <a:pt x="34" y="97"/>
                    <a:pt x="38" y="94"/>
                  </a:cubicBezTo>
                  <a:cubicBezTo>
                    <a:pt x="38" y="92"/>
                    <a:pt x="40" y="76"/>
                    <a:pt x="41" y="70"/>
                  </a:cubicBezTo>
                  <a:cubicBezTo>
                    <a:pt x="43" y="62"/>
                    <a:pt x="40" y="62"/>
                    <a:pt x="41" y="59"/>
                  </a:cubicBezTo>
                  <a:cubicBezTo>
                    <a:pt x="41" y="56"/>
                    <a:pt x="38" y="61"/>
                    <a:pt x="37" y="48"/>
                  </a:cubicBezTo>
                  <a:cubicBezTo>
                    <a:pt x="37" y="45"/>
                    <a:pt x="40" y="47"/>
                    <a:pt x="41" y="45"/>
                  </a:cubicBezTo>
                  <a:cubicBezTo>
                    <a:pt x="41" y="45"/>
                    <a:pt x="43" y="47"/>
                    <a:pt x="45" y="47"/>
                  </a:cubicBezTo>
                  <a:cubicBezTo>
                    <a:pt x="45" y="48"/>
                    <a:pt x="45" y="42"/>
                    <a:pt x="43" y="42"/>
                  </a:cubicBezTo>
                  <a:cubicBezTo>
                    <a:pt x="40" y="42"/>
                    <a:pt x="38" y="42"/>
                    <a:pt x="38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4"/>
                    <a:pt x="51" y="31"/>
                    <a:pt x="54" y="34"/>
                  </a:cubicBezTo>
                  <a:cubicBezTo>
                    <a:pt x="55" y="38"/>
                    <a:pt x="57" y="31"/>
                    <a:pt x="58" y="31"/>
                  </a:cubicBezTo>
                  <a:cubicBezTo>
                    <a:pt x="63" y="38"/>
                    <a:pt x="58" y="42"/>
                    <a:pt x="63" y="41"/>
                  </a:cubicBezTo>
                  <a:cubicBezTo>
                    <a:pt x="66" y="47"/>
                    <a:pt x="69" y="44"/>
                    <a:pt x="72" y="45"/>
                  </a:cubicBezTo>
                  <a:cubicBezTo>
                    <a:pt x="76" y="47"/>
                    <a:pt x="75" y="41"/>
                    <a:pt x="81" y="39"/>
                  </a:cubicBezTo>
                  <a:cubicBezTo>
                    <a:pt x="87" y="39"/>
                    <a:pt x="83" y="34"/>
                    <a:pt x="87" y="33"/>
                  </a:cubicBezTo>
                  <a:cubicBezTo>
                    <a:pt x="92" y="30"/>
                    <a:pt x="90" y="27"/>
                    <a:pt x="87" y="28"/>
                  </a:cubicBezTo>
                  <a:cubicBezTo>
                    <a:pt x="84" y="30"/>
                    <a:pt x="84" y="19"/>
                    <a:pt x="81" y="14"/>
                  </a:cubicBezTo>
                  <a:cubicBezTo>
                    <a:pt x="78" y="10"/>
                    <a:pt x="86" y="13"/>
                    <a:pt x="92" y="16"/>
                  </a:cubicBezTo>
                  <a:cubicBezTo>
                    <a:pt x="99" y="20"/>
                    <a:pt x="93" y="11"/>
                    <a:pt x="98" y="13"/>
                  </a:cubicBezTo>
                  <a:cubicBezTo>
                    <a:pt x="102" y="13"/>
                    <a:pt x="113" y="8"/>
                    <a:pt x="111" y="2"/>
                  </a:cubicBezTo>
                  <a:cubicBezTo>
                    <a:pt x="111" y="2"/>
                    <a:pt x="113" y="2"/>
                    <a:pt x="115" y="2"/>
                  </a:cubicBezTo>
                  <a:cubicBezTo>
                    <a:pt x="116" y="0"/>
                    <a:pt x="118" y="3"/>
                    <a:pt x="116" y="6"/>
                  </a:cubicBezTo>
                  <a:cubicBezTo>
                    <a:pt x="115" y="11"/>
                    <a:pt x="122" y="10"/>
                    <a:pt x="119" y="16"/>
                  </a:cubicBezTo>
                  <a:cubicBezTo>
                    <a:pt x="119" y="19"/>
                    <a:pt x="119" y="19"/>
                    <a:pt x="118" y="25"/>
                  </a:cubicBezTo>
                  <a:cubicBezTo>
                    <a:pt x="116" y="31"/>
                    <a:pt x="119" y="28"/>
                    <a:pt x="119" y="33"/>
                  </a:cubicBezTo>
                  <a:cubicBezTo>
                    <a:pt x="119" y="38"/>
                    <a:pt x="125" y="42"/>
                    <a:pt x="127" y="41"/>
                  </a:cubicBezTo>
                  <a:cubicBezTo>
                    <a:pt x="130" y="39"/>
                    <a:pt x="128" y="38"/>
                    <a:pt x="131" y="38"/>
                  </a:cubicBezTo>
                  <a:cubicBezTo>
                    <a:pt x="134" y="39"/>
                    <a:pt x="136" y="34"/>
                    <a:pt x="139" y="33"/>
                  </a:cubicBezTo>
                  <a:cubicBezTo>
                    <a:pt x="142" y="33"/>
                    <a:pt x="140" y="34"/>
                    <a:pt x="145" y="34"/>
                  </a:cubicBezTo>
                  <a:cubicBezTo>
                    <a:pt x="146" y="33"/>
                    <a:pt x="151" y="38"/>
                    <a:pt x="150" y="33"/>
                  </a:cubicBezTo>
                  <a:cubicBezTo>
                    <a:pt x="148" y="30"/>
                    <a:pt x="148" y="28"/>
                    <a:pt x="151" y="30"/>
                  </a:cubicBezTo>
                  <a:cubicBezTo>
                    <a:pt x="153" y="31"/>
                    <a:pt x="157" y="25"/>
                    <a:pt x="157" y="28"/>
                  </a:cubicBezTo>
                  <a:cubicBezTo>
                    <a:pt x="157" y="30"/>
                    <a:pt x="159" y="28"/>
                    <a:pt x="160" y="30"/>
                  </a:cubicBezTo>
                  <a:cubicBezTo>
                    <a:pt x="162" y="33"/>
                    <a:pt x="163" y="33"/>
                    <a:pt x="165" y="31"/>
                  </a:cubicBezTo>
                  <a:cubicBezTo>
                    <a:pt x="166" y="28"/>
                    <a:pt x="166" y="33"/>
                    <a:pt x="169" y="30"/>
                  </a:cubicBezTo>
                  <a:cubicBezTo>
                    <a:pt x="171" y="28"/>
                    <a:pt x="169" y="31"/>
                    <a:pt x="172" y="31"/>
                  </a:cubicBezTo>
                  <a:cubicBezTo>
                    <a:pt x="175" y="31"/>
                    <a:pt x="177" y="24"/>
                    <a:pt x="179" y="20"/>
                  </a:cubicBezTo>
                  <a:cubicBezTo>
                    <a:pt x="182" y="16"/>
                    <a:pt x="182" y="16"/>
                    <a:pt x="183" y="14"/>
                  </a:cubicBezTo>
                  <a:cubicBezTo>
                    <a:pt x="185" y="11"/>
                    <a:pt x="183" y="11"/>
                    <a:pt x="185" y="10"/>
                  </a:cubicBezTo>
                  <a:cubicBezTo>
                    <a:pt x="185" y="10"/>
                    <a:pt x="186" y="13"/>
                    <a:pt x="186" y="14"/>
                  </a:cubicBezTo>
                  <a:cubicBezTo>
                    <a:pt x="188" y="16"/>
                    <a:pt x="188" y="14"/>
                    <a:pt x="188" y="16"/>
                  </a:cubicBezTo>
                  <a:cubicBezTo>
                    <a:pt x="188" y="19"/>
                    <a:pt x="188" y="24"/>
                    <a:pt x="189" y="25"/>
                  </a:cubicBezTo>
                  <a:cubicBezTo>
                    <a:pt x="189" y="25"/>
                    <a:pt x="189" y="27"/>
                    <a:pt x="189" y="28"/>
                  </a:cubicBezTo>
                  <a:cubicBezTo>
                    <a:pt x="189" y="30"/>
                    <a:pt x="191" y="30"/>
                    <a:pt x="191" y="31"/>
                  </a:cubicBezTo>
                  <a:cubicBezTo>
                    <a:pt x="191" y="33"/>
                    <a:pt x="191" y="31"/>
                    <a:pt x="192" y="33"/>
                  </a:cubicBezTo>
                  <a:cubicBezTo>
                    <a:pt x="192" y="34"/>
                    <a:pt x="192" y="36"/>
                    <a:pt x="194" y="36"/>
                  </a:cubicBezTo>
                  <a:cubicBezTo>
                    <a:pt x="197" y="34"/>
                    <a:pt x="198" y="42"/>
                    <a:pt x="197" y="44"/>
                  </a:cubicBezTo>
                  <a:cubicBezTo>
                    <a:pt x="192" y="44"/>
                    <a:pt x="192" y="52"/>
                    <a:pt x="188" y="53"/>
                  </a:cubicBezTo>
                  <a:cubicBezTo>
                    <a:pt x="183" y="55"/>
                    <a:pt x="186" y="56"/>
                    <a:pt x="185" y="59"/>
                  </a:cubicBezTo>
                  <a:cubicBezTo>
                    <a:pt x="182" y="62"/>
                    <a:pt x="189" y="56"/>
                    <a:pt x="188" y="62"/>
                  </a:cubicBezTo>
                  <a:cubicBezTo>
                    <a:pt x="185" y="67"/>
                    <a:pt x="189" y="59"/>
                    <a:pt x="191" y="64"/>
                  </a:cubicBezTo>
                  <a:cubicBezTo>
                    <a:pt x="191" y="69"/>
                    <a:pt x="188" y="53"/>
                    <a:pt x="195" y="55"/>
                  </a:cubicBezTo>
                  <a:cubicBezTo>
                    <a:pt x="203" y="56"/>
                    <a:pt x="200" y="53"/>
                    <a:pt x="206" y="55"/>
                  </a:cubicBezTo>
                  <a:cubicBezTo>
                    <a:pt x="214" y="58"/>
                    <a:pt x="204" y="62"/>
                    <a:pt x="206" y="67"/>
                  </a:cubicBezTo>
                  <a:cubicBezTo>
                    <a:pt x="207" y="70"/>
                    <a:pt x="209" y="59"/>
                    <a:pt x="217" y="59"/>
                  </a:cubicBezTo>
                  <a:cubicBezTo>
                    <a:pt x="223" y="59"/>
                    <a:pt x="223" y="62"/>
                    <a:pt x="226" y="62"/>
                  </a:cubicBezTo>
                  <a:cubicBezTo>
                    <a:pt x="229" y="62"/>
                    <a:pt x="229" y="66"/>
                    <a:pt x="235" y="67"/>
                  </a:cubicBezTo>
                  <a:cubicBezTo>
                    <a:pt x="241" y="69"/>
                    <a:pt x="238" y="70"/>
                    <a:pt x="241" y="73"/>
                  </a:cubicBezTo>
                  <a:cubicBezTo>
                    <a:pt x="242" y="75"/>
                    <a:pt x="238" y="81"/>
                    <a:pt x="239" y="83"/>
                  </a:cubicBezTo>
                  <a:cubicBezTo>
                    <a:pt x="241" y="84"/>
                    <a:pt x="245" y="75"/>
                    <a:pt x="250" y="76"/>
                  </a:cubicBezTo>
                  <a:cubicBezTo>
                    <a:pt x="255" y="78"/>
                    <a:pt x="261" y="81"/>
                    <a:pt x="270" y="80"/>
                  </a:cubicBezTo>
                  <a:cubicBezTo>
                    <a:pt x="277" y="78"/>
                    <a:pt x="281" y="83"/>
                    <a:pt x="287" y="87"/>
                  </a:cubicBezTo>
                  <a:cubicBezTo>
                    <a:pt x="293" y="94"/>
                    <a:pt x="288" y="94"/>
                    <a:pt x="297" y="100"/>
                  </a:cubicBezTo>
                  <a:cubicBezTo>
                    <a:pt x="306" y="106"/>
                    <a:pt x="306" y="100"/>
                    <a:pt x="311" y="104"/>
                  </a:cubicBezTo>
                  <a:cubicBezTo>
                    <a:pt x="316" y="108"/>
                    <a:pt x="316" y="114"/>
                    <a:pt x="317" y="123"/>
                  </a:cubicBezTo>
                  <a:cubicBezTo>
                    <a:pt x="319" y="133"/>
                    <a:pt x="316" y="137"/>
                    <a:pt x="308" y="148"/>
                  </a:cubicBezTo>
                  <a:cubicBezTo>
                    <a:pt x="302" y="161"/>
                    <a:pt x="300" y="156"/>
                    <a:pt x="296" y="168"/>
                  </a:cubicBezTo>
                  <a:cubicBezTo>
                    <a:pt x="291" y="179"/>
                    <a:pt x="290" y="184"/>
                    <a:pt x="287" y="178"/>
                  </a:cubicBezTo>
                  <a:cubicBezTo>
                    <a:pt x="284" y="171"/>
                    <a:pt x="284" y="192"/>
                    <a:pt x="284" y="198"/>
                  </a:cubicBezTo>
                  <a:cubicBezTo>
                    <a:pt x="282" y="204"/>
                    <a:pt x="287" y="206"/>
                    <a:pt x="284" y="213"/>
                  </a:cubicBezTo>
                  <a:cubicBezTo>
                    <a:pt x="281" y="221"/>
                    <a:pt x="284" y="229"/>
                    <a:pt x="281" y="232"/>
                  </a:cubicBezTo>
                  <a:cubicBezTo>
                    <a:pt x="276" y="234"/>
                    <a:pt x="281" y="240"/>
                    <a:pt x="276" y="249"/>
                  </a:cubicBezTo>
                  <a:cubicBezTo>
                    <a:pt x="271" y="259"/>
                    <a:pt x="265" y="262"/>
                    <a:pt x="268" y="268"/>
                  </a:cubicBezTo>
                  <a:cubicBezTo>
                    <a:pt x="270" y="273"/>
                    <a:pt x="259" y="276"/>
                    <a:pt x="261" y="279"/>
                  </a:cubicBezTo>
                  <a:cubicBezTo>
                    <a:pt x="262" y="282"/>
                    <a:pt x="256" y="280"/>
                    <a:pt x="250" y="282"/>
                  </a:cubicBezTo>
                  <a:cubicBezTo>
                    <a:pt x="242" y="283"/>
                    <a:pt x="247" y="280"/>
                    <a:pt x="241" y="282"/>
                  </a:cubicBezTo>
                  <a:cubicBezTo>
                    <a:pt x="236" y="283"/>
                    <a:pt x="238" y="288"/>
                    <a:pt x="223" y="294"/>
                  </a:cubicBezTo>
                  <a:cubicBezTo>
                    <a:pt x="218" y="296"/>
                    <a:pt x="209" y="304"/>
                    <a:pt x="209" y="311"/>
                  </a:cubicBezTo>
                  <a:cubicBezTo>
                    <a:pt x="207" y="321"/>
                    <a:pt x="210" y="329"/>
                    <a:pt x="207" y="336"/>
                  </a:cubicBezTo>
                  <a:cubicBezTo>
                    <a:pt x="203" y="343"/>
                    <a:pt x="203" y="338"/>
                    <a:pt x="198" y="349"/>
                  </a:cubicBezTo>
                  <a:cubicBezTo>
                    <a:pt x="194" y="358"/>
                    <a:pt x="192" y="366"/>
                    <a:pt x="186" y="371"/>
                  </a:cubicBezTo>
                  <a:cubicBezTo>
                    <a:pt x="179" y="377"/>
                    <a:pt x="179" y="377"/>
                    <a:pt x="175" y="385"/>
                  </a:cubicBezTo>
                  <a:cubicBezTo>
                    <a:pt x="175" y="389"/>
                    <a:pt x="171" y="388"/>
                    <a:pt x="168" y="392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6" name="Freeform 291"/>
            <p:cNvSpPr>
              <a:spLocks/>
            </p:cNvSpPr>
            <p:nvPr/>
          </p:nvSpPr>
          <p:spPr bwMode="auto">
            <a:xfrm>
              <a:off x="1925" y="3031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7" name="Freeform 292"/>
            <p:cNvSpPr>
              <a:spLocks/>
            </p:cNvSpPr>
            <p:nvPr/>
          </p:nvSpPr>
          <p:spPr bwMode="auto">
            <a:xfrm>
              <a:off x="1925" y="3060"/>
              <a:ext cx="7" cy="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8" name="Freeform 293"/>
            <p:cNvSpPr>
              <a:spLocks/>
            </p:cNvSpPr>
            <p:nvPr/>
          </p:nvSpPr>
          <p:spPr bwMode="auto">
            <a:xfrm>
              <a:off x="1921" y="3062"/>
              <a:ext cx="5" cy="9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49" name="Freeform 294"/>
            <p:cNvSpPr>
              <a:spLocks/>
            </p:cNvSpPr>
            <p:nvPr/>
          </p:nvSpPr>
          <p:spPr bwMode="auto">
            <a:xfrm>
              <a:off x="1909" y="3077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50" name="Freeform 295"/>
            <p:cNvSpPr>
              <a:spLocks/>
            </p:cNvSpPr>
            <p:nvPr/>
          </p:nvSpPr>
          <p:spPr bwMode="auto">
            <a:xfrm>
              <a:off x="1913" y="3083"/>
              <a:ext cx="6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51" name="Freeform 296"/>
            <p:cNvSpPr>
              <a:spLocks/>
            </p:cNvSpPr>
            <p:nvPr/>
          </p:nvSpPr>
          <p:spPr bwMode="auto">
            <a:xfrm>
              <a:off x="1913" y="3079"/>
              <a:ext cx="6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52" name="Freeform 297"/>
            <p:cNvSpPr>
              <a:spLocks/>
            </p:cNvSpPr>
            <p:nvPr/>
          </p:nvSpPr>
          <p:spPr bwMode="auto">
            <a:xfrm>
              <a:off x="1926" y="305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53" name="Freeform 298"/>
            <p:cNvSpPr>
              <a:spLocks/>
            </p:cNvSpPr>
            <p:nvPr/>
          </p:nvSpPr>
          <p:spPr bwMode="auto">
            <a:xfrm>
              <a:off x="1420" y="2889"/>
              <a:ext cx="95" cy="49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5" y="3"/>
                </a:cxn>
                <a:cxn ang="0">
                  <a:pos x="16" y="10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7" y="19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31" y="6"/>
                </a:cxn>
                <a:cxn ang="0">
                  <a:pos x="37" y="11"/>
                </a:cxn>
                <a:cxn ang="0">
                  <a:pos x="39" y="13"/>
                </a:cxn>
                <a:cxn ang="0">
                  <a:pos x="40" y="13"/>
                </a:cxn>
                <a:cxn ang="0">
                  <a:pos x="39" y="17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6" y="20"/>
                </a:cxn>
                <a:cxn ang="0">
                  <a:pos x="48" y="17"/>
                </a:cxn>
                <a:cxn ang="0">
                  <a:pos x="46" y="10"/>
                </a:cxn>
              </a:cxnLst>
              <a:rect l="0" t="0" r="r" b="b"/>
              <a:pathLst>
                <a:path w="49" h="25">
                  <a:moveTo>
                    <a:pt x="46" y="10"/>
                  </a:moveTo>
                  <a:cubicBezTo>
                    <a:pt x="43" y="6"/>
                    <a:pt x="40" y="2"/>
                    <a:pt x="36" y="2"/>
                  </a:cubicBezTo>
                  <a:cubicBezTo>
                    <a:pt x="31" y="3"/>
                    <a:pt x="36" y="2"/>
                    <a:pt x="31" y="0"/>
                  </a:cubicBezTo>
                  <a:cubicBezTo>
                    <a:pt x="26" y="0"/>
                    <a:pt x="29" y="2"/>
                    <a:pt x="25" y="3"/>
                  </a:cubicBezTo>
                  <a:cubicBezTo>
                    <a:pt x="16" y="8"/>
                    <a:pt x="23" y="6"/>
                    <a:pt x="16" y="10"/>
                  </a:cubicBezTo>
                  <a:cubicBezTo>
                    <a:pt x="14" y="10"/>
                    <a:pt x="13" y="8"/>
                    <a:pt x="13" y="6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5"/>
                    <a:pt x="7" y="3"/>
                  </a:cubicBezTo>
                  <a:cubicBezTo>
                    <a:pt x="7" y="2"/>
                    <a:pt x="7" y="2"/>
                    <a:pt x="5" y="2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2" y="0"/>
                    <a:pt x="2" y="3"/>
                    <a:pt x="2" y="6"/>
                  </a:cubicBezTo>
                  <a:cubicBezTo>
                    <a:pt x="2" y="6"/>
                    <a:pt x="5" y="6"/>
                    <a:pt x="4" y="8"/>
                  </a:cubicBezTo>
                  <a:cubicBezTo>
                    <a:pt x="2" y="10"/>
                    <a:pt x="4" y="10"/>
                    <a:pt x="2" y="11"/>
                  </a:cubicBezTo>
                  <a:cubicBezTo>
                    <a:pt x="2" y="13"/>
                    <a:pt x="0" y="13"/>
                    <a:pt x="2" y="16"/>
                  </a:cubicBezTo>
                  <a:cubicBezTo>
                    <a:pt x="2" y="14"/>
                    <a:pt x="4" y="13"/>
                    <a:pt x="4" y="14"/>
                  </a:cubicBezTo>
                  <a:cubicBezTo>
                    <a:pt x="8" y="14"/>
                    <a:pt x="11" y="16"/>
                    <a:pt x="11" y="16"/>
                  </a:cubicBezTo>
                  <a:cubicBezTo>
                    <a:pt x="13" y="14"/>
                    <a:pt x="11" y="16"/>
                    <a:pt x="13" y="17"/>
                  </a:cubicBezTo>
                  <a:cubicBezTo>
                    <a:pt x="13" y="17"/>
                    <a:pt x="13" y="19"/>
                    <a:pt x="14" y="19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7"/>
                    <a:pt x="17" y="17"/>
                    <a:pt x="17" y="19"/>
                  </a:cubicBezTo>
                  <a:cubicBezTo>
                    <a:pt x="17" y="19"/>
                    <a:pt x="19" y="22"/>
                    <a:pt x="19" y="24"/>
                  </a:cubicBezTo>
                  <a:cubicBezTo>
                    <a:pt x="17" y="25"/>
                    <a:pt x="20" y="24"/>
                    <a:pt x="22" y="24"/>
                  </a:cubicBezTo>
                  <a:cubicBezTo>
                    <a:pt x="23" y="24"/>
                    <a:pt x="22" y="22"/>
                    <a:pt x="23" y="22"/>
                  </a:cubicBezTo>
                  <a:cubicBezTo>
                    <a:pt x="25" y="22"/>
                    <a:pt x="26" y="22"/>
                    <a:pt x="25" y="19"/>
                  </a:cubicBezTo>
                  <a:cubicBezTo>
                    <a:pt x="22" y="16"/>
                    <a:pt x="23" y="16"/>
                    <a:pt x="22" y="16"/>
                  </a:cubicBezTo>
                  <a:cubicBezTo>
                    <a:pt x="22" y="16"/>
                    <a:pt x="20" y="14"/>
                    <a:pt x="22" y="14"/>
                  </a:cubicBezTo>
                  <a:cubicBezTo>
                    <a:pt x="26" y="13"/>
                    <a:pt x="26" y="11"/>
                    <a:pt x="28" y="10"/>
                  </a:cubicBezTo>
                  <a:cubicBezTo>
                    <a:pt x="28" y="10"/>
                    <a:pt x="26" y="8"/>
                    <a:pt x="28" y="8"/>
                  </a:cubicBezTo>
                  <a:cubicBezTo>
                    <a:pt x="29" y="8"/>
                    <a:pt x="29" y="6"/>
                    <a:pt x="31" y="6"/>
                  </a:cubicBezTo>
                  <a:cubicBezTo>
                    <a:pt x="34" y="6"/>
                    <a:pt x="37" y="10"/>
                    <a:pt x="37" y="11"/>
                  </a:cubicBezTo>
                  <a:cubicBezTo>
                    <a:pt x="37" y="11"/>
                    <a:pt x="37" y="13"/>
                    <a:pt x="39" y="13"/>
                  </a:cubicBezTo>
                  <a:cubicBezTo>
                    <a:pt x="39" y="11"/>
                    <a:pt x="39" y="13"/>
                    <a:pt x="40" y="13"/>
                  </a:cubicBezTo>
                  <a:cubicBezTo>
                    <a:pt x="40" y="11"/>
                    <a:pt x="37" y="16"/>
                    <a:pt x="39" y="17"/>
                  </a:cubicBezTo>
                  <a:cubicBezTo>
                    <a:pt x="40" y="19"/>
                    <a:pt x="40" y="22"/>
                    <a:pt x="42" y="24"/>
                  </a:cubicBezTo>
                  <a:cubicBezTo>
                    <a:pt x="43" y="20"/>
                    <a:pt x="42" y="22"/>
                    <a:pt x="43" y="19"/>
                  </a:cubicBezTo>
                  <a:cubicBezTo>
                    <a:pt x="43" y="19"/>
                    <a:pt x="45" y="22"/>
                    <a:pt x="46" y="20"/>
                  </a:cubicBezTo>
                  <a:cubicBezTo>
                    <a:pt x="48" y="19"/>
                    <a:pt x="46" y="17"/>
                    <a:pt x="48" y="17"/>
                  </a:cubicBezTo>
                  <a:cubicBezTo>
                    <a:pt x="49" y="17"/>
                    <a:pt x="45" y="13"/>
                    <a:pt x="46" y="10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54" name="Freeform 299"/>
            <p:cNvSpPr>
              <a:spLocks/>
            </p:cNvSpPr>
            <p:nvPr/>
          </p:nvSpPr>
          <p:spPr bwMode="auto">
            <a:xfrm>
              <a:off x="1442" y="2926"/>
              <a:ext cx="5" cy="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55" name="Freeform 300"/>
            <p:cNvSpPr>
              <a:spLocks/>
            </p:cNvSpPr>
            <p:nvPr/>
          </p:nvSpPr>
          <p:spPr bwMode="auto">
            <a:xfrm>
              <a:off x="1486" y="2910"/>
              <a:ext cx="4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3"/>
                    <a:pt x="0" y="3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  <p:sp>
          <p:nvSpPr>
            <p:cNvPr id="956" name="Freeform 301"/>
            <p:cNvSpPr>
              <a:spLocks/>
            </p:cNvSpPr>
            <p:nvPr/>
          </p:nvSpPr>
          <p:spPr bwMode="auto">
            <a:xfrm>
              <a:off x="2724" y="2224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770">
                <a:latin typeface="+mj-lt"/>
              </a:endParaRPr>
            </a:p>
          </p:txBody>
        </p:sp>
      </p:grpSp>
      <p:sp>
        <p:nvSpPr>
          <p:cNvPr id="432" name="Скругленный прямоугольник 431"/>
          <p:cNvSpPr/>
          <p:nvPr/>
        </p:nvSpPr>
        <p:spPr>
          <a:xfrm>
            <a:off x="104775" y="838200"/>
            <a:ext cx="1379538" cy="39258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КНР, Иран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200" b="1" dirty="0">
                <a:solidFill>
                  <a:schemeClr val="bg1"/>
                </a:solidFill>
              </a:rPr>
              <a:t>а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С КНР подписан Протокол о ВП УЭО от 04.02.2022.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 Ираном подписано Соглашение о ВП УЭО от 17.05.2023.</a:t>
            </a:r>
          </a:p>
        </p:txBody>
      </p:sp>
      <p:pic>
        <p:nvPicPr>
          <p:cNvPr id="433" name="Рисунок 43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5600" y="1920572"/>
            <a:ext cx="819041" cy="499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4" name="Скругленный прямоугольник 433"/>
          <p:cNvSpPr/>
          <p:nvPr/>
        </p:nvSpPr>
        <p:spPr>
          <a:xfrm>
            <a:off x="1689100" y="868363"/>
            <a:ext cx="2582863" cy="3921125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Узбекистан, Таджикистан, Индия</a:t>
            </a: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Сторонами проводятся процедуры согласования проекта соглашения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о ВП УЭО. Планируется подписание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в 2023 г.</a:t>
            </a:r>
          </a:p>
        </p:txBody>
      </p:sp>
      <p:sp>
        <p:nvSpPr>
          <p:cNvPr id="435" name="Скругленный прямоугольник 434"/>
          <p:cNvSpPr/>
          <p:nvPr/>
        </p:nvSpPr>
        <p:spPr>
          <a:xfrm>
            <a:off x="4454525" y="868363"/>
            <a:ext cx="4291013" cy="391160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ЮАР, Турция, Эфиопия, Туркменистан, Куба, Египет, Бразилия, Вьетнам, Таиланд, Монголия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Подписан План мероприятий и Дорожная карта либо ведутся активные переговоры. </a:t>
            </a:r>
          </a:p>
        </p:txBody>
      </p:sp>
      <p:pic>
        <p:nvPicPr>
          <p:cNvPr id="439" name="Рисунок 43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6597" y="3836805"/>
            <a:ext cx="819041" cy="468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" name="Рисунок 43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742090" y="2822427"/>
            <a:ext cx="838094" cy="480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2" name="Рисунок 44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14028" y="4011667"/>
            <a:ext cx="846802" cy="51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3" name="Picture 3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5689866" y="3179382"/>
            <a:ext cx="804945" cy="445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498117" y="3154111"/>
            <a:ext cx="787655" cy="454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1" name="Picture 3"/>
          <p:cNvPicPr>
            <a:picLocks noChangeAspect="1" noChangeArrowheads="1"/>
          </p:cNvPicPr>
          <p:nvPr/>
        </p:nvPicPr>
        <p:blipFill>
          <a:blip r:embed="rId8" cstate="print"/>
          <a:srcRect l="2342" r="2342"/>
          <a:stretch/>
        </p:blipFill>
        <p:spPr bwMode="auto">
          <a:xfrm>
            <a:off x="5689370" y="2554177"/>
            <a:ext cx="799889" cy="451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Picture 3" descr="C:\Users\TenksOA\Desktop\ЮАР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4785380" y="2550394"/>
            <a:ext cx="825766" cy="440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" name="Picture 4" descr="C:\Users\TenksOA\Desktop\Туркмения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7499574" y="2550034"/>
            <a:ext cx="788468" cy="447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" name="Picture 5" descr="C:\Users\TenksOA\Desktop\Эфиопия.jp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6593768" y="2553545"/>
            <a:ext cx="799115" cy="443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6" descr="C:\Users\TenksOA\Desktop\Таджикистан.pn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2444693" y="3387241"/>
            <a:ext cx="849092" cy="541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3" name="Picture 8" descr="C:\Users\TenksOA\Desktop\Тайланд.png"/>
          <p:cNvPicPr>
            <a:picLocks noChangeAspect="1" noChangeArrowheads="1"/>
          </p:cNvPicPr>
          <p:nvPr/>
        </p:nvPicPr>
        <p:blipFill rotWithShape="1">
          <a:blip r:embed="rId13" cstate="print">
            <a:extLst/>
          </a:blip>
          <a:srcRect l="-1076" r="-1076"/>
          <a:stretch/>
        </p:blipFill>
        <p:spPr bwMode="auto">
          <a:xfrm>
            <a:off x="5595830" y="3740436"/>
            <a:ext cx="956150" cy="51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" name="Picture 9" descr="C:\Users\TenksOA\Desktop\Куба.jpg"/>
          <p:cNvPicPr>
            <a:picLocks noChangeAspect="1" noChangeArrowheads="1"/>
          </p:cNvPicPr>
          <p:nvPr/>
        </p:nvPicPr>
        <p:blipFill rotWithShape="1">
          <a:blip r:embed="rId14" cstate="print">
            <a:extLst/>
          </a:blip>
          <a:srcRect/>
          <a:stretch/>
        </p:blipFill>
        <p:spPr bwMode="auto">
          <a:xfrm>
            <a:off x="4796560" y="3174105"/>
            <a:ext cx="805333" cy="451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6576324" y="3162210"/>
            <a:ext cx="851105" cy="454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6654211" y="3735965"/>
            <a:ext cx="830308" cy="548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Группа 738"/>
          <p:cNvGrpSpPr>
            <a:grpSpLocks noChangeAspect="1"/>
          </p:cNvGrpSpPr>
          <p:nvPr/>
        </p:nvGrpSpPr>
        <p:grpSpPr bwMode="auto">
          <a:xfrm>
            <a:off x="1060450" y="1441450"/>
            <a:ext cx="6697663" cy="2879725"/>
            <a:chOff x="3696399" y="2353832"/>
            <a:chExt cx="13603850" cy="6072135"/>
          </a:xfrm>
        </p:grpSpPr>
        <p:grpSp>
          <p:nvGrpSpPr>
            <p:cNvPr id="131116" name="Group 406"/>
            <p:cNvGrpSpPr>
              <a:grpSpLocks/>
            </p:cNvGrpSpPr>
            <p:nvPr/>
          </p:nvGrpSpPr>
          <p:grpSpPr bwMode="auto">
            <a:xfrm>
              <a:off x="4008154" y="4278682"/>
              <a:ext cx="8207184" cy="1452494"/>
              <a:chOff x="130" y="1144"/>
              <a:chExt cx="3475" cy="615"/>
            </a:xfrm>
          </p:grpSpPr>
          <p:sp>
            <p:nvSpPr>
              <p:cNvPr id="2544" name="Freeform 20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3" y="1705"/>
                <a:ext cx="131" cy="35"/>
              </a:xfrm>
              <a:custGeom>
                <a:avLst/>
                <a:gdLst>
                  <a:gd name="T0" fmla="*/ 1 w 69"/>
                  <a:gd name="T1" fmla="*/ 0 h 19"/>
                  <a:gd name="T2" fmla="*/ 28 w 69"/>
                  <a:gd name="T3" fmla="*/ 0 h 19"/>
                  <a:gd name="T4" fmla="*/ 23 w 69"/>
                  <a:gd name="T5" fmla="*/ 10 h 19"/>
                  <a:gd name="T6" fmla="*/ 21 w 69"/>
                  <a:gd name="T7" fmla="*/ 19 h 19"/>
                  <a:gd name="T8" fmla="*/ 0 w 69"/>
                  <a:gd name="T9" fmla="*/ 19 h 19"/>
                  <a:gd name="T10" fmla="*/ 0 w 69"/>
                  <a:gd name="T11" fmla="*/ 17 h 19"/>
                  <a:gd name="T12" fmla="*/ 1 w 69"/>
                  <a:gd name="T13" fmla="*/ 0 h 19"/>
                  <a:gd name="T14" fmla="*/ 44 w 69"/>
                  <a:gd name="T15" fmla="*/ 0 h 19"/>
                  <a:gd name="T16" fmla="*/ 69 w 69"/>
                  <a:gd name="T17" fmla="*/ 0 h 19"/>
                  <a:gd name="T18" fmla="*/ 68 w 69"/>
                  <a:gd name="T19" fmla="*/ 14 h 19"/>
                  <a:gd name="T20" fmla="*/ 69 w 69"/>
                  <a:gd name="T21" fmla="*/ 19 h 19"/>
                  <a:gd name="T22" fmla="*/ 48 w 69"/>
                  <a:gd name="T23" fmla="*/ 19 h 19"/>
                  <a:gd name="T24" fmla="*/ 46 w 69"/>
                  <a:gd name="T25" fmla="*/ 10 h 19"/>
                  <a:gd name="T26" fmla="*/ 44 w 69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9">
                    <a:moveTo>
                      <a:pt x="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6" y="5"/>
                      <a:pt x="24" y="8"/>
                      <a:pt x="23" y="10"/>
                    </a:cubicBezTo>
                    <a:cubicBezTo>
                      <a:pt x="22" y="11"/>
                      <a:pt x="21" y="14"/>
                      <a:pt x="2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1"/>
                      <a:pt x="2" y="6"/>
                      <a:pt x="1" y="0"/>
                    </a:cubicBezTo>
                    <a:close/>
                    <a:moveTo>
                      <a:pt x="44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8" y="4"/>
                      <a:pt x="68" y="8"/>
                      <a:pt x="68" y="14"/>
                    </a:cubicBezTo>
                    <a:cubicBezTo>
                      <a:pt x="68" y="15"/>
                      <a:pt x="68" y="17"/>
                      <a:pt x="69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5"/>
                      <a:pt x="47" y="12"/>
                      <a:pt x="46" y="10"/>
                    </a:cubicBezTo>
                    <a:cubicBezTo>
                      <a:pt x="45" y="6"/>
                      <a:pt x="45" y="3"/>
                      <a:pt x="44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5" name="Freeform 20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0" y="1709"/>
                <a:ext cx="134" cy="34"/>
              </a:xfrm>
              <a:custGeom>
                <a:avLst/>
                <a:gdLst>
                  <a:gd name="T0" fmla="*/ 2 w 70"/>
                  <a:gd name="T1" fmla="*/ 0 h 18"/>
                  <a:gd name="T2" fmla="*/ 28 w 70"/>
                  <a:gd name="T3" fmla="*/ 0 h 18"/>
                  <a:gd name="T4" fmla="*/ 24 w 70"/>
                  <a:gd name="T5" fmla="*/ 8 h 18"/>
                  <a:gd name="T6" fmla="*/ 22 w 70"/>
                  <a:gd name="T7" fmla="*/ 18 h 18"/>
                  <a:gd name="T8" fmla="*/ 0 w 70"/>
                  <a:gd name="T9" fmla="*/ 18 h 18"/>
                  <a:gd name="T10" fmla="*/ 1 w 70"/>
                  <a:gd name="T11" fmla="*/ 15 h 18"/>
                  <a:gd name="T12" fmla="*/ 2 w 70"/>
                  <a:gd name="T13" fmla="*/ 0 h 18"/>
                  <a:gd name="T14" fmla="*/ 45 w 70"/>
                  <a:gd name="T15" fmla="*/ 0 h 18"/>
                  <a:gd name="T16" fmla="*/ 70 w 70"/>
                  <a:gd name="T17" fmla="*/ 0 h 18"/>
                  <a:gd name="T18" fmla="*/ 69 w 70"/>
                  <a:gd name="T19" fmla="*/ 12 h 18"/>
                  <a:gd name="T20" fmla="*/ 70 w 70"/>
                  <a:gd name="T21" fmla="*/ 18 h 18"/>
                  <a:gd name="T22" fmla="*/ 49 w 70"/>
                  <a:gd name="T23" fmla="*/ 18 h 18"/>
                  <a:gd name="T24" fmla="*/ 47 w 70"/>
                  <a:gd name="T25" fmla="*/ 8 h 18"/>
                  <a:gd name="T26" fmla="*/ 45 w 70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8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3"/>
                      <a:pt x="25" y="6"/>
                      <a:pt x="24" y="8"/>
                    </a:cubicBezTo>
                    <a:cubicBezTo>
                      <a:pt x="23" y="9"/>
                      <a:pt x="22" y="13"/>
                      <a:pt x="2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1" y="16"/>
                      <a:pt x="1" y="15"/>
                    </a:cubicBezTo>
                    <a:cubicBezTo>
                      <a:pt x="2" y="10"/>
                      <a:pt x="3" y="4"/>
                      <a:pt x="2" y="0"/>
                    </a:cubicBezTo>
                    <a:close/>
                    <a:moveTo>
                      <a:pt x="4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9" y="3"/>
                      <a:pt x="69" y="6"/>
                      <a:pt x="69" y="12"/>
                    </a:cubicBezTo>
                    <a:cubicBezTo>
                      <a:pt x="69" y="13"/>
                      <a:pt x="69" y="15"/>
                      <a:pt x="70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4"/>
                      <a:pt x="48" y="11"/>
                      <a:pt x="47" y="8"/>
                    </a:cubicBezTo>
                    <a:cubicBezTo>
                      <a:pt x="46" y="5"/>
                      <a:pt x="46" y="2"/>
                      <a:pt x="45" y="0"/>
                    </a:cubicBezTo>
                    <a:close/>
                  </a:path>
                </a:pathLst>
              </a:custGeom>
              <a:solidFill>
                <a:srgbClr val="F7F6F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6" name="Freeform 20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0" y="1711"/>
                <a:ext cx="134" cy="34"/>
              </a:xfrm>
              <a:custGeom>
                <a:avLst/>
                <a:gdLst>
                  <a:gd name="T0" fmla="*/ 2 w 70"/>
                  <a:gd name="T1" fmla="*/ 0 h 18"/>
                  <a:gd name="T2" fmla="*/ 28 w 70"/>
                  <a:gd name="T3" fmla="*/ 0 h 18"/>
                  <a:gd name="T4" fmla="*/ 24 w 70"/>
                  <a:gd name="T5" fmla="*/ 7 h 18"/>
                  <a:gd name="T6" fmla="*/ 22 w 70"/>
                  <a:gd name="T7" fmla="*/ 18 h 18"/>
                  <a:gd name="T8" fmla="*/ 0 w 70"/>
                  <a:gd name="T9" fmla="*/ 18 h 18"/>
                  <a:gd name="T10" fmla="*/ 1 w 70"/>
                  <a:gd name="T11" fmla="*/ 14 h 18"/>
                  <a:gd name="T12" fmla="*/ 2 w 70"/>
                  <a:gd name="T13" fmla="*/ 0 h 18"/>
                  <a:gd name="T14" fmla="*/ 46 w 70"/>
                  <a:gd name="T15" fmla="*/ 0 h 18"/>
                  <a:gd name="T16" fmla="*/ 69 w 70"/>
                  <a:gd name="T17" fmla="*/ 0 h 18"/>
                  <a:gd name="T18" fmla="*/ 69 w 70"/>
                  <a:gd name="T19" fmla="*/ 11 h 18"/>
                  <a:gd name="T20" fmla="*/ 70 w 70"/>
                  <a:gd name="T21" fmla="*/ 18 h 18"/>
                  <a:gd name="T22" fmla="*/ 50 w 70"/>
                  <a:gd name="T23" fmla="*/ 18 h 18"/>
                  <a:gd name="T24" fmla="*/ 47 w 70"/>
                  <a:gd name="T25" fmla="*/ 7 h 18"/>
                  <a:gd name="T26" fmla="*/ 46 w 70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8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3"/>
                      <a:pt x="25" y="6"/>
                      <a:pt x="24" y="7"/>
                    </a:cubicBezTo>
                    <a:cubicBezTo>
                      <a:pt x="22" y="8"/>
                      <a:pt x="22" y="13"/>
                      <a:pt x="2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2" y="9"/>
                      <a:pt x="3" y="4"/>
                      <a:pt x="2" y="0"/>
                    </a:cubicBezTo>
                    <a:close/>
                    <a:moveTo>
                      <a:pt x="4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9" y="6"/>
                      <a:pt x="69" y="11"/>
                    </a:cubicBezTo>
                    <a:cubicBezTo>
                      <a:pt x="69" y="13"/>
                      <a:pt x="69" y="15"/>
                      <a:pt x="7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4"/>
                      <a:pt x="48" y="10"/>
                      <a:pt x="47" y="7"/>
                    </a:cubicBezTo>
                    <a:cubicBezTo>
                      <a:pt x="46" y="4"/>
                      <a:pt x="46" y="2"/>
                      <a:pt x="46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7" name="Freeform 20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0" y="1714"/>
                <a:ext cx="134" cy="35"/>
              </a:xfrm>
              <a:custGeom>
                <a:avLst/>
                <a:gdLst>
                  <a:gd name="T0" fmla="*/ 2 w 70"/>
                  <a:gd name="T1" fmla="*/ 0 h 19"/>
                  <a:gd name="T2" fmla="*/ 27 w 70"/>
                  <a:gd name="T3" fmla="*/ 0 h 19"/>
                  <a:gd name="T4" fmla="*/ 24 w 70"/>
                  <a:gd name="T5" fmla="*/ 6 h 19"/>
                  <a:gd name="T6" fmla="*/ 22 w 70"/>
                  <a:gd name="T7" fmla="*/ 19 h 19"/>
                  <a:gd name="T8" fmla="*/ 0 w 70"/>
                  <a:gd name="T9" fmla="*/ 19 h 19"/>
                  <a:gd name="T10" fmla="*/ 1 w 70"/>
                  <a:gd name="T11" fmla="*/ 13 h 19"/>
                  <a:gd name="T12" fmla="*/ 2 w 70"/>
                  <a:gd name="T13" fmla="*/ 0 h 19"/>
                  <a:gd name="T14" fmla="*/ 46 w 70"/>
                  <a:gd name="T15" fmla="*/ 0 h 19"/>
                  <a:gd name="T16" fmla="*/ 69 w 70"/>
                  <a:gd name="T17" fmla="*/ 0 h 19"/>
                  <a:gd name="T18" fmla="*/ 69 w 70"/>
                  <a:gd name="T19" fmla="*/ 10 h 19"/>
                  <a:gd name="T20" fmla="*/ 70 w 70"/>
                  <a:gd name="T21" fmla="*/ 19 h 19"/>
                  <a:gd name="T22" fmla="*/ 50 w 70"/>
                  <a:gd name="T23" fmla="*/ 19 h 19"/>
                  <a:gd name="T24" fmla="*/ 47 w 70"/>
                  <a:gd name="T25" fmla="*/ 6 h 19"/>
                  <a:gd name="T26" fmla="*/ 46 w 7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9">
                    <a:moveTo>
                      <a:pt x="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3"/>
                      <a:pt x="25" y="5"/>
                      <a:pt x="24" y="6"/>
                    </a:cubicBezTo>
                    <a:cubicBezTo>
                      <a:pt x="22" y="8"/>
                      <a:pt x="22" y="12"/>
                      <a:pt x="2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1" y="15"/>
                      <a:pt x="1" y="13"/>
                    </a:cubicBezTo>
                    <a:cubicBezTo>
                      <a:pt x="2" y="9"/>
                      <a:pt x="2" y="4"/>
                      <a:pt x="2" y="0"/>
                    </a:cubicBezTo>
                    <a:close/>
                    <a:moveTo>
                      <a:pt x="4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9" y="6"/>
                      <a:pt x="69" y="10"/>
                    </a:cubicBezTo>
                    <a:cubicBezTo>
                      <a:pt x="69" y="12"/>
                      <a:pt x="70" y="15"/>
                      <a:pt x="7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9" y="13"/>
                      <a:pt x="48" y="10"/>
                      <a:pt x="47" y="6"/>
                    </a:cubicBezTo>
                    <a:cubicBezTo>
                      <a:pt x="46" y="4"/>
                      <a:pt x="46" y="2"/>
                      <a:pt x="46" y="0"/>
                    </a:cubicBezTo>
                    <a:close/>
                  </a:path>
                </a:pathLst>
              </a:custGeom>
              <a:solidFill>
                <a:srgbClr val="F9F9F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8" name="Freeform 21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0" y="1717"/>
                <a:ext cx="138" cy="34"/>
              </a:xfrm>
              <a:custGeom>
                <a:avLst/>
                <a:gdLst>
                  <a:gd name="T0" fmla="*/ 2 w 71"/>
                  <a:gd name="T1" fmla="*/ 0 h 18"/>
                  <a:gd name="T2" fmla="*/ 27 w 71"/>
                  <a:gd name="T3" fmla="*/ 0 h 18"/>
                  <a:gd name="T4" fmla="*/ 24 w 71"/>
                  <a:gd name="T5" fmla="*/ 4 h 18"/>
                  <a:gd name="T6" fmla="*/ 22 w 71"/>
                  <a:gd name="T7" fmla="*/ 18 h 18"/>
                  <a:gd name="T8" fmla="*/ 0 w 71"/>
                  <a:gd name="T9" fmla="*/ 18 h 18"/>
                  <a:gd name="T10" fmla="*/ 1 w 71"/>
                  <a:gd name="T11" fmla="*/ 11 h 18"/>
                  <a:gd name="T12" fmla="*/ 2 w 71"/>
                  <a:gd name="T13" fmla="*/ 0 h 18"/>
                  <a:gd name="T14" fmla="*/ 46 w 71"/>
                  <a:gd name="T15" fmla="*/ 0 h 18"/>
                  <a:gd name="T16" fmla="*/ 69 w 71"/>
                  <a:gd name="T17" fmla="*/ 0 h 18"/>
                  <a:gd name="T18" fmla="*/ 69 w 71"/>
                  <a:gd name="T19" fmla="*/ 8 h 18"/>
                  <a:gd name="T20" fmla="*/ 71 w 71"/>
                  <a:gd name="T21" fmla="*/ 18 h 18"/>
                  <a:gd name="T22" fmla="*/ 50 w 71"/>
                  <a:gd name="T23" fmla="*/ 18 h 18"/>
                  <a:gd name="T24" fmla="*/ 47 w 71"/>
                  <a:gd name="T25" fmla="*/ 4 h 18"/>
                  <a:gd name="T26" fmla="*/ 46 w 71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18">
                    <a:moveTo>
                      <a:pt x="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5" y="3"/>
                      <a:pt x="24" y="4"/>
                    </a:cubicBezTo>
                    <a:cubicBezTo>
                      <a:pt x="22" y="6"/>
                      <a:pt x="22" y="11"/>
                      <a:pt x="2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1" y="11"/>
                    </a:cubicBezTo>
                    <a:cubicBezTo>
                      <a:pt x="2" y="7"/>
                      <a:pt x="2" y="3"/>
                      <a:pt x="2" y="0"/>
                    </a:cubicBezTo>
                    <a:close/>
                    <a:moveTo>
                      <a:pt x="4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2"/>
                      <a:pt x="69" y="5"/>
                      <a:pt x="69" y="8"/>
                    </a:cubicBezTo>
                    <a:cubicBezTo>
                      <a:pt x="69" y="10"/>
                      <a:pt x="70" y="13"/>
                      <a:pt x="71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2"/>
                      <a:pt x="48" y="8"/>
                      <a:pt x="47" y="4"/>
                    </a:cubicBezTo>
                    <a:cubicBezTo>
                      <a:pt x="47" y="2"/>
                      <a:pt x="46" y="1"/>
                      <a:pt x="46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9" name="Freeform 21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9" y="1719"/>
                <a:ext cx="139" cy="34"/>
              </a:xfrm>
              <a:custGeom>
                <a:avLst/>
                <a:gdLst>
                  <a:gd name="T0" fmla="*/ 3 w 72"/>
                  <a:gd name="T1" fmla="*/ 0 h 18"/>
                  <a:gd name="T2" fmla="*/ 27 w 72"/>
                  <a:gd name="T3" fmla="*/ 0 h 18"/>
                  <a:gd name="T4" fmla="*/ 25 w 72"/>
                  <a:gd name="T5" fmla="*/ 3 h 18"/>
                  <a:gd name="T6" fmla="*/ 23 w 72"/>
                  <a:gd name="T7" fmla="*/ 18 h 18"/>
                  <a:gd name="T8" fmla="*/ 0 w 72"/>
                  <a:gd name="T9" fmla="*/ 18 h 18"/>
                  <a:gd name="T10" fmla="*/ 2 w 72"/>
                  <a:gd name="T11" fmla="*/ 10 h 18"/>
                  <a:gd name="T12" fmla="*/ 3 w 72"/>
                  <a:gd name="T13" fmla="*/ 0 h 18"/>
                  <a:gd name="T14" fmla="*/ 47 w 72"/>
                  <a:gd name="T15" fmla="*/ 0 h 18"/>
                  <a:gd name="T16" fmla="*/ 70 w 72"/>
                  <a:gd name="T17" fmla="*/ 0 h 18"/>
                  <a:gd name="T18" fmla="*/ 70 w 72"/>
                  <a:gd name="T19" fmla="*/ 7 h 18"/>
                  <a:gd name="T20" fmla="*/ 72 w 72"/>
                  <a:gd name="T21" fmla="*/ 18 h 18"/>
                  <a:gd name="T22" fmla="*/ 51 w 72"/>
                  <a:gd name="T23" fmla="*/ 18 h 18"/>
                  <a:gd name="T24" fmla="*/ 48 w 72"/>
                  <a:gd name="T25" fmla="*/ 3 h 18"/>
                  <a:gd name="T26" fmla="*/ 47 w 72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8">
                    <a:moveTo>
                      <a:pt x="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5" y="2"/>
                      <a:pt x="25" y="3"/>
                    </a:cubicBezTo>
                    <a:cubicBezTo>
                      <a:pt x="23" y="5"/>
                      <a:pt x="23" y="10"/>
                      <a:pt x="23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2" y="12"/>
                      <a:pt x="2" y="10"/>
                    </a:cubicBezTo>
                    <a:cubicBezTo>
                      <a:pt x="3" y="7"/>
                      <a:pt x="3" y="3"/>
                      <a:pt x="3" y="0"/>
                    </a:cubicBezTo>
                    <a:close/>
                    <a:moveTo>
                      <a:pt x="4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2"/>
                      <a:pt x="70" y="4"/>
                      <a:pt x="70" y="7"/>
                    </a:cubicBezTo>
                    <a:cubicBezTo>
                      <a:pt x="70" y="9"/>
                      <a:pt x="71" y="13"/>
                      <a:pt x="7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2"/>
                      <a:pt x="49" y="7"/>
                      <a:pt x="48" y="3"/>
                    </a:cubicBezTo>
                    <a:cubicBezTo>
                      <a:pt x="48" y="2"/>
                      <a:pt x="47" y="1"/>
                      <a:pt x="47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0" name="Freeform 21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9" y="1719"/>
                <a:ext cx="139" cy="34"/>
              </a:xfrm>
              <a:custGeom>
                <a:avLst/>
                <a:gdLst>
                  <a:gd name="T0" fmla="*/ 3 w 72"/>
                  <a:gd name="T1" fmla="*/ 0 h 18"/>
                  <a:gd name="T2" fmla="*/ 26 w 72"/>
                  <a:gd name="T3" fmla="*/ 0 h 18"/>
                  <a:gd name="T4" fmla="*/ 25 w 72"/>
                  <a:gd name="T5" fmla="*/ 2 h 18"/>
                  <a:gd name="T6" fmla="*/ 23 w 72"/>
                  <a:gd name="T7" fmla="*/ 18 h 18"/>
                  <a:gd name="T8" fmla="*/ 0 w 72"/>
                  <a:gd name="T9" fmla="*/ 18 h 18"/>
                  <a:gd name="T10" fmla="*/ 2 w 72"/>
                  <a:gd name="T11" fmla="*/ 9 h 18"/>
                  <a:gd name="T12" fmla="*/ 3 w 72"/>
                  <a:gd name="T13" fmla="*/ 0 h 18"/>
                  <a:gd name="T14" fmla="*/ 48 w 72"/>
                  <a:gd name="T15" fmla="*/ 0 h 18"/>
                  <a:gd name="T16" fmla="*/ 70 w 72"/>
                  <a:gd name="T17" fmla="*/ 0 h 18"/>
                  <a:gd name="T18" fmla="*/ 70 w 72"/>
                  <a:gd name="T19" fmla="*/ 6 h 18"/>
                  <a:gd name="T20" fmla="*/ 72 w 72"/>
                  <a:gd name="T21" fmla="*/ 18 h 18"/>
                  <a:gd name="T22" fmla="*/ 51 w 72"/>
                  <a:gd name="T23" fmla="*/ 18 h 18"/>
                  <a:gd name="T24" fmla="*/ 48 w 72"/>
                  <a:gd name="T25" fmla="*/ 2 h 18"/>
                  <a:gd name="T26" fmla="*/ 48 w 72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8">
                    <a:moveTo>
                      <a:pt x="3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5" y="2"/>
                      <a:pt x="25" y="2"/>
                    </a:cubicBezTo>
                    <a:cubicBezTo>
                      <a:pt x="23" y="4"/>
                      <a:pt x="23" y="10"/>
                      <a:pt x="23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2" y="11"/>
                      <a:pt x="2" y="9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  <a:moveTo>
                      <a:pt x="48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2"/>
                      <a:pt x="70" y="4"/>
                      <a:pt x="70" y="6"/>
                    </a:cubicBezTo>
                    <a:cubicBezTo>
                      <a:pt x="70" y="8"/>
                      <a:pt x="71" y="13"/>
                      <a:pt x="7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1"/>
                      <a:pt x="49" y="6"/>
                      <a:pt x="48" y="2"/>
                    </a:cubicBezTo>
                    <a:cubicBezTo>
                      <a:pt x="48" y="1"/>
                      <a:pt x="48" y="1"/>
                      <a:pt x="48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1" name="Freeform 21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9" y="1722"/>
                <a:ext cx="139" cy="37"/>
              </a:xfrm>
              <a:custGeom>
                <a:avLst/>
                <a:gdLst>
                  <a:gd name="T0" fmla="*/ 3 w 73"/>
                  <a:gd name="T1" fmla="*/ 0 h 19"/>
                  <a:gd name="T2" fmla="*/ 25 w 73"/>
                  <a:gd name="T3" fmla="*/ 0 h 19"/>
                  <a:gd name="T4" fmla="*/ 25 w 73"/>
                  <a:gd name="T5" fmla="*/ 1 h 19"/>
                  <a:gd name="T6" fmla="*/ 23 w 73"/>
                  <a:gd name="T7" fmla="*/ 19 h 19"/>
                  <a:gd name="T8" fmla="*/ 0 w 73"/>
                  <a:gd name="T9" fmla="*/ 19 h 19"/>
                  <a:gd name="T10" fmla="*/ 2 w 73"/>
                  <a:gd name="T11" fmla="*/ 8 h 19"/>
                  <a:gd name="T12" fmla="*/ 3 w 73"/>
                  <a:gd name="T13" fmla="*/ 0 h 19"/>
                  <a:gd name="T14" fmla="*/ 48 w 73"/>
                  <a:gd name="T15" fmla="*/ 0 h 19"/>
                  <a:gd name="T16" fmla="*/ 70 w 73"/>
                  <a:gd name="T17" fmla="*/ 0 h 19"/>
                  <a:gd name="T18" fmla="*/ 70 w 73"/>
                  <a:gd name="T19" fmla="*/ 5 h 19"/>
                  <a:gd name="T20" fmla="*/ 73 w 73"/>
                  <a:gd name="T21" fmla="*/ 19 h 19"/>
                  <a:gd name="T22" fmla="*/ 51 w 73"/>
                  <a:gd name="T23" fmla="*/ 19 h 19"/>
                  <a:gd name="T24" fmla="*/ 48 w 73"/>
                  <a:gd name="T25" fmla="*/ 1 h 19"/>
                  <a:gd name="T26" fmla="*/ 48 w 73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9">
                    <a:moveTo>
                      <a:pt x="3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3" y="3"/>
                      <a:pt x="23" y="10"/>
                      <a:pt x="23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4"/>
                      <a:pt x="2" y="11"/>
                      <a:pt x="2" y="8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  <a:moveTo>
                      <a:pt x="48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2"/>
                      <a:pt x="70" y="3"/>
                      <a:pt x="70" y="5"/>
                    </a:cubicBezTo>
                    <a:cubicBezTo>
                      <a:pt x="70" y="7"/>
                      <a:pt x="71" y="12"/>
                      <a:pt x="73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1"/>
                      <a:pt x="49" y="6"/>
                      <a:pt x="48" y="1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2" name="Freeform 21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44"/>
                <a:ext cx="131" cy="35"/>
              </a:xfrm>
              <a:custGeom>
                <a:avLst/>
                <a:gdLst>
                  <a:gd name="T0" fmla="*/ 45 w 68"/>
                  <a:gd name="T1" fmla="*/ 0 h 18"/>
                  <a:gd name="T2" fmla="*/ 0 w 68"/>
                  <a:gd name="T3" fmla="*/ 0 h 18"/>
                  <a:gd name="T4" fmla="*/ 1 w 68"/>
                  <a:gd name="T5" fmla="*/ 6 h 18"/>
                  <a:gd name="T6" fmla="*/ 0 w 68"/>
                  <a:gd name="T7" fmla="*/ 18 h 18"/>
                  <a:gd name="T8" fmla="*/ 46 w 68"/>
                  <a:gd name="T9" fmla="*/ 18 h 18"/>
                  <a:gd name="T10" fmla="*/ 46 w 68"/>
                  <a:gd name="T11" fmla="*/ 18 h 18"/>
                  <a:gd name="T12" fmla="*/ 51 w 68"/>
                  <a:gd name="T13" fmla="*/ 15 h 18"/>
                  <a:gd name="T14" fmla="*/ 62 w 68"/>
                  <a:gd name="T15" fmla="*/ 14 h 18"/>
                  <a:gd name="T16" fmla="*/ 68 w 68"/>
                  <a:gd name="T17" fmla="*/ 9 h 18"/>
                  <a:gd name="T18" fmla="*/ 53 w 68"/>
                  <a:gd name="T19" fmla="*/ 5 h 18"/>
                  <a:gd name="T20" fmla="*/ 36 w 68"/>
                  <a:gd name="T21" fmla="*/ 7 h 18"/>
                  <a:gd name="T22" fmla="*/ 35 w 68"/>
                  <a:gd name="T23" fmla="*/ 5 h 18"/>
                  <a:gd name="T24" fmla="*/ 41 w 68"/>
                  <a:gd name="T25" fmla="*/ 2 h 18"/>
                  <a:gd name="T26" fmla="*/ 45 w 68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1" y="6"/>
                    </a:cubicBezTo>
                    <a:cubicBezTo>
                      <a:pt x="1" y="8"/>
                      <a:pt x="1" y="12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9" y="17"/>
                      <a:pt x="51" y="15"/>
                    </a:cubicBezTo>
                    <a:cubicBezTo>
                      <a:pt x="54" y="14"/>
                      <a:pt x="58" y="14"/>
                      <a:pt x="62" y="14"/>
                    </a:cubicBezTo>
                    <a:cubicBezTo>
                      <a:pt x="67" y="14"/>
                      <a:pt x="68" y="10"/>
                      <a:pt x="68" y="9"/>
                    </a:cubicBezTo>
                    <a:cubicBezTo>
                      <a:pt x="67" y="7"/>
                      <a:pt x="61" y="6"/>
                      <a:pt x="53" y="5"/>
                    </a:cubicBezTo>
                    <a:cubicBezTo>
                      <a:pt x="44" y="5"/>
                      <a:pt x="36" y="7"/>
                      <a:pt x="36" y="7"/>
                    </a:cubicBezTo>
                    <a:cubicBezTo>
                      <a:pt x="36" y="7"/>
                      <a:pt x="33" y="6"/>
                      <a:pt x="35" y="5"/>
                    </a:cubicBezTo>
                    <a:cubicBezTo>
                      <a:pt x="36" y="4"/>
                      <a:pt x="38" y="2"/>
                      <a:pt x="41" y="2"/>
                    </a:cubicBezTo>
                    <a:cubicBezTo>
                      <a:pt x="43" y="2"/>
                      <a:pt x="44" y="1"/>
                      <a:pt x="45" y="0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3" name="Freeform 21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45"/>
                <a:ext cx="131" cy="34"/>
              </a:xfrm>
              <a:custGeom>
                <a:avLst/>
                <a:gdLst>
                  <a:gd name="T0" fmla="*/ 44 w 68"/>
                  <a:gd name="T1" fmla="*/ 0 h 18"/>
                  <a:gd name="T2" fmla="*/ 0 w 68"/>
                  <a:gd name="T3" fmla="*/ 0 h 18"/>
                  <a:gd name="T4" fmla="*/ 1 w 68"/>
                  <a:gd name="T5" fmla="*/ 5 h 18"/>
                  <a:gd name="T6" fmla="*/ 0 w 68"/>
                  <a:gd name="T7" fmla="*/ 18 h 18"/>
                  <a:gd name="T8" fmla="*/ 46 w 68"/>
                  <a:gd name="T9" fmla="*/ 18 h 18"/>
                  <a:gd name="T10" fmla="*/ 46 w 68"/>
                  <a:gd name="T11" fmla="*/ 17 h 18"/>
                  <a:gd name="T12" fmla="*/ 51 w 68"/>
                  <a:gd name="T13" fmla="*/ 14 h 18"/>
                  <a:gd name="T14" fmla="*/ 62 w 68"/>
                  <a:gd name="T15" fmla="*/ 13 h 18"/>
                  <a:gd name="T16" fmla="*/ 68 w 68"/>
                  <a:gd name="T17" fmla="*/ 8 h 18"/>
                  <a:gd name="T18" fmla="*/ 53 w 68"/>
                  <a:gd name="T19" fmla="*/ 4 h 18"/>
                  <a:gd name="T20" fmla="*/ 36 w 68"/>
                  <a:gd name="T21" fmla="*/ 6 h 18"/>
                  <a:gd name="T22" fmla="*/ 35 w 68"/>
                  <a:gd name="T23" fmla="*/ 4 h 18"/>
                  <a:gd name="T24" fmla="*/ 41 w 68"/>
                  <a:gd name="T25" fmla="*/ 1 h 18"/>
                  <a:gd name="T26" fmla="*/ 44 w 68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1" y="5"/>
                    </a:cubicBezTo>
                    <a:cubicBezTo>
                      <a:pt x="1" y="7"/>
                      <a:pt x="1" y="12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7"/>
                      <a:pt x="46" y="17"/>
                    </a:cubicBezTo>
                    <a:cubicBezTo>
                      <a:pt x="46" y="17"/>
                      <a:pt x="49" y="16"/>
                      <a:pt x="51" y="14"/>
                    </a:cubicBezTo>
                    <a:cubicBezTo>
                      <a:pt x="54" y="13"/>
                      <a:pt x="58" y="13"/>
                      <a:pt x="62" y="13"/>
                    </a:cubicBezTo>
                    <a:cubicBezTo>
                      <a:pt x="67" y="13"/>
                      <a:pt x="68" y="9"/>
                      <a:pt x="68" y="8"/>
                    </a:cubicBezTo>
                    <a:cubicBezTo>
                      <a:pt x="67" y="6"/>
                      <a:pt x="61" y="5"/>
                      <a:pt x="53" y="4"/>
                    </a:cubicBezTo>
                    <a:cubicBezTo>
                      <a:pt x="44" y="4"/>
                      <a:pt x="36" y="6"/>
                      <a:pt x="36" y="6"/>
                    </a:cubicBezTo>
                    <a:cubicBezTo>
                      <a:pt x="36" y="6"/>
                      <a:pt x="33" y="5"/>
                      <a:pt x="35" y="4"/>
                    </a:cubicBezTo>
                    <a:cubicBezTo>
                      <a:pt x="36" y="3"/>
                      <a:pt x="38" y="1"/>
                      <a:pt x="41" y="1"/>
                    </a:cubicBezTo>
                    <a:cubicBezTo>
                      <a:pt x="42" y="1"/>
                      <a:pt x="43" y="1"/>
                      <a:pt x="44" y="0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4" name="Freeform 21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48"/>
                <a:ext cx="131" cy="35"/>
              </a:xfrm>
              <a:custGeom>
                <a:avLst/>
                <a:gdLst>
                  <a:gd name="T0" fmla="*/ 38 w 68"/>
                  <a:gd name="T1" fmla="*/ 0 h 19"/>
                  <a:gd name="T2" fmla="*/ 0 w 68"/>
                  <a:gd name="T3" fmla="*/ 0 h 19"/>
                  <a:gd name="T4" fmla="*/ 1 w 68"/>
                  <a:gd name="T5" fmla="*/ 4 h 19"/>
                  <a:gd name="T6" fmla="*/ 0 w 68"/>
                  <a:gd name="T7" fmla="*/ 19 h 19"/>
                  <a:gd name="T8" fmla="*/ 46 w 68"/>
                  <a:gd name="T9" fmla="*/ 19 h 19"/>
                  <a:gd name="T10" fmla="*/ 46 w 68"/>
                  <a:gd name="T11" fmla="*/ 16 h 19"/>
                  <a:gd name="T12" fmla="*/ 51 w 68"/>
                  <a:gd name="T13" fmla="*/ 13 h 19"/>
                  <a:gd name="T14" fmla="*/ 62 w 68"/>
                  <a:gd name="T15" fmla="*/ 12 h 19"/>
                  <a:gd name="T16" fmla="*/ 68 w 68"/>
                  <a:gd name="T17" fmla="*/ 7 h 19"/>
                  <a:gd name="T18" fmla="*/ 53 w 68"/>
                  <a:gd name="T19" fmla="*/ 3 h 19"/>
                  <a:gd name="T20" fmla="*/ 36 w 68"/>
                  <a:gd name="T21" fmla="*/ 5 h 19"/>
                  <a:gd name="T22" fmla="*/ 35 w 68"/>
                  <a:gd name="T23" fmla="*/ 3 h 19"/>
                  <a:gd name="T24" fmla="*/ 38 w 6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6"/>
                      <a:pt x="0" y="11"/>
                      <a:pt x="0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7"/>
                      <a:pt x="46" y="16"/>
                      <a:pt x="46" y="16"/>
                    </a:cubicBezTo>
                    <a:cubicBezTo>
                      <a:pt x="46" y="16"/>
                      <a:pt x="49" y="15"/>
                      <a:pt x="51" y="13"/>
                    </a:cubicBezTo>
                    <a:cubicBezTo>
                      <a:pt x="54" y="12"/>
                      <a:pt x="58" y="12"/>
                      <a:pt x="62" y="12"/>
                    </a:cubicBezTo>
                    <a:cubicBezTo>
                      <a:pt x="67" y="12"/>
                      <a:pt x="68" y="8"/>
                      <a:pt x="68" y="7"/>
                    </a:cubicBezTo>
                    <a:cubicBezTo>
                      <a:pt x="67" y="5"/>
                      <a:pt x="61" y="4"/>
                      <a:pt x="53" y="3"/>
                    </a:cubicBezTo>
                    <a:cubicBezTo>
                      <a:pt x="44" y="3"/>
                      <a:pt x="36" y="5"/>
                      <a:pt x="36" y="5"/>
                    </a:cubicBezTo>
                    <a:cubicBezTo>
                      <a:pt x="36" y="5"/>
                      <a:pt x="33" y="4"/>
                      <a:pt x="35" y="3"/>
                    </a:cubicBezTo>
                    <a:cubicBezTo>
                      <a:pt x="36" y="2"/>
                      <a:pt x="36" y="1"/>
                      <a:pt x="38" y="0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5" name="Freeform 21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52"/>
                <a:ext cx="131" cy="34"/>
              </a:xfrm>
              <a:custGeom>
                <a:avLst/>
                <a:gdLst>
                  <a:gd name="T0" fmla="*/ 36 w 68"/>
                  <a:gd name="T1" fmla="*/ 0 h 18"/>
                  <a:gd name="T2" fmla="*/ 1 w 68"/>
                  <a:gd name="T3" fmla="*/ 0 h 18"/>
                  <a:gd name="T4" fmla="*/ 1 w 68"/>
                  <a:gd name="T5" fmla="*/ 2 h 18"/>
                  <a:gd name="T6" fmla="*/ 0 w 68"/>
                  <a:gd name="T7" fmla="*/ 18 h 18"/>
                  <a:gd name="T8" fmla="*/ 46 w 68"/>
                  <a:gd name="T9" fmla="*/ 18 h 18"/>
                  <a:gd name="T10" fmla="*/ 46 w 68"/>
                  <a:gd name="T11" fmla="*/ 14 h 18"/>
                  <a:gd name="T12" fmla="*/ 51 w 68"/>
                  <a:gd name="T13" fmla="*/ 11 h 18"/>
                  <a:gd name="T14" fmla="*/ 62 w 68"/>
                  <a:gd name="T15" fmla="*/ 10 h 18"/>
                  <a:gd name="T16" fmla="*/ 68 w 68"/>
                  <a:gd name="T17" fmla="*/ 5 h 18"/>
                  <a:gd name="T18" fmla="*/ 53 w 68"/>
                  <a:gd name="T19" fmla="*/ 1 h 18"/>
                  <a:gd name="T20" fmla="*/ 36 w 68"/>
                  <a:gd name="T21" fmla="*/ 3 h 18"/>
                  <a:gd name="T22" fmla="*/ 35 w 68"/>
                  <a:gd name="T23" fmla="*/ 1 h 18"/>
                  <a:gd name="T24" fmla="*/ 36 w 68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8">
                    <a:moveTo>
                      <a:pt x="3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4"/>
                      <a:pt x="0" y="10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6" y="14"/>
                      <a:pt x="46" y="14"/>
                    </a:cubicBezTo>
                    <a:cubicBezTo>
                      <a:pt x="46" y="14"/>
                      <a:pt x="49" y="13"/>
                      <a:pt x="51" y="11"/>
                    </a:cubicBezTo>
                    <a:cubicBezTo>
                      <a:pt x="54" y="10"/>
                      <a:pt x="58" y="10"/>
                      <a:pt x="62" y="10"/>
                    </a:cubicBezTo>
                    <a:cubicBezTo>
                      <a:pt x="67" y="10"/>
                      <a:pt x="68" y="6"/>
                      <a:pt x="68" y="5"/>
                    </a:cubicBezTo>
                    <a:cubicBezTo>
                      <a:pt x="67" y="3"/>
                      <a:pt x="61" y="2"/>
                      <a:pt x="53" y="1"/>
                    </a:cubicBezTo>
                    <a:cubicBezTo>
                      <a:pt x="44" y="1"/>
                      <a:pt x="36" y="3"/>
                      <a:pt x="36" y="3"/>
                    </a:cubicBezTo>
                    <a:cubicBezTo>
                      <a:pt x="36" y="3"/>
                      <a:pt x="33" y="2"/>
                      <a:pt x="35" y="1"/>
                    </a:cubicBezTo>
                    <a:cubicBezTo>
                      <a:pt x="35" y="0"/>
                      <a:pt x="35" y="0"/>
                      <a:pt x="36" y="0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6" name="Freeform 21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54"/>
                <a:ext cx="131" cy="34"/>
              </a:xfrm>
              <a:custGeom>
                <a:avLst/>
                <a:gdLst>
                  <a:gd name="T0" fmla="*/ 34 w 68"/>
                  <a:gd name="T1" fmla="*/ 0 h 18"/>
                  <a:gd name="T2" fmla="*/ 1 w 68"/>
                  <a:gd name="T3" fmla="*/ 0 h 18"/>
                  <a:gd name="T4" fmla="*/ 1 w 68"/>
                  <a:gd name="T5" fmla="*/ 1 h 18"/>
                  <a:gd name="T6" fmla="*/ 0 w 68"/>
                  <a:gd name="T7" fmla="*/ 18 h 18"/>
                  <a:gd name="T8" fmla="*/ 46 w 68"/>
                  <a:gd name="T9" fmla="*/ 18 h 18"/>
                  <a:gd name="T10" fmla="*/ 46 w 68"/>
                  <a:gd name="T11" fmla="*/ 13 h 18"/>
                  <a:gd name="T12" fmla="*/ 51 w 68"/>
                  <a:gd name="T13" fmla="*/ 10 h 18"/>
                  <a:gd name="T14" fmla="*/ 62 w 68"/>
                  <a:gd name="T15" fmla="*/ 9 h 18"/>
                  <a:gd name="T16" fmla="*/ 68 w 68"/>
                  <a:gd name="T17" fmla="*/ 4 h 18"/>
                  <a:gd name="T18" fmla="*/ 53 w 68"/>
                  <a:gd name="T19" fmla="*/ 0 h 18"/>
                  <a:gd name="T20" fmla="*/ 36 w 68"/>
                  <a:gd name="T21" fmla="*/ 2 h 18"/>
                  <a:gd name="T22" fmla="*/ 34 w 68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8">
                    <a:moveTo>
                      <a:pt x="3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0" y="10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5"/>
                      <a:pt x="46" y="13"/>
                      <a:pt x="46" y="13"/>
                    </a:cubicBezTo>
                    <a:cubicBezTo>
                      <a:pt x="46" y="13"/>
                      <a:pt x="49" y="12"/>
                      <a:pt x="51" y="10"/>
                    </a:cubicBezTo>
                    <a:cubicBezTo>
                      <a:pt x="54" y="9"/>
                      <a:pt x="58" y="9"/>
                      <a:pt x="62" y="9"/>
                    </a:cubicBezTo>
                    <a:cubicBezTo>
                      <a:pt x="67" y="9"/>
                      <a:pt x="68" y="5"/>
                      <a:pt x="68" y="4"/>
                    </a:cubicBezTo>
                    <a:cubicBezTo>
                      <a:pt x="67" y="2"/>
                      <a:pt x="61" y="1"/>
                      <a:pt x="53" y="0"/>
                    </a:cubicBezTo>
                    <a:cubicBezTo>
                      <a:pt x="44" y="0"/>
                      <a:pt x="36" y="2"/>
                      <a:pt x="36" y="2"/>
                    </a:cubicBezTo>
                    <a:cubicBezTo>
                      <a:pt x="36" y="2"/>
                      <a:pt x="34" y="1"/>
                      <a:pt x="34" y="0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7" name="Freeform 21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55"/>
                <a:ext cx="131" cy="37"/>
              </a:xfrm>
              <a:custGeom>
                <a:avLst/>
                <a:gdLst>
                  <a:gd name="T0" fmla="*/ 60 w 68"/>
                  <a:gd name="T1" fmla="*/ 0 h 19"/>
                  <a:gd name="T2" fmla="*/ 39 w 68"/>
                  <a:gd name="T3" fmla="*/ 0 h 19"/>
                  <a:gd name="T4" fmla="*/ 36 w 68"/>
                  <a:gd name="T5" fmla="*/ 1 h 19"/>
                  <a:gd name="T6" fmla="*/ 35 w 68"/>
                  <a:gd name="T7" fmla="*/ 0 h 19"/>
                  <a:gd name="T8" fmla="*/ 1 w 68"/>
                  <a:gd name="T9" fmla="*/ 0 h 19"/>
                  <a:gd name="T10" fmla="*/ 1 w 68"/>
                  <a:gd name="T11" fmla="*/ 0 h 19"/>
                  <a:gd name="T12" fmla="*/ 0 w 68"/>
                  <a:gd name="T13" fmla="*/ 19 h 19"/>
                  <a:gd name="T14" fmla="*/ 45 w 68"/>
                  <a:gd name="T15" fmla="*/ 19 h 19"/>
                  <a:gd name="T16" fmla="*/ 46 w 68"/>
                  <a:gd name="T17" fmla="*/ 12 h 19"/>
                  <a:gd name="T18" fmla="*/ 51 w 68"/>
                  <a:gd name="T19" fmla="*/ 9 h 19"/>
                  <a:gd name="T20" fmla="*/ 62 w 68"/>
                  <a:gd name="T21" fmla="*/ 8 h 19"/>
                  <a:gd name="T22" fmla="*/ 68 w 68"/>
                  <a:gd name="T23" fmla="*/ 3 h 19"/>
                  <a:gd name="T24" fmla="*/ 60 w 6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9">
                    <a:moveTo>
                      <a:pt x="6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7" y="1"/>
                      <a:pt x="36" y="1"/>
                      <a:pt x="36" y="1"/>
                    </a:cubicBezTo>
                    <a:cubicBezTo>
                      <a:pt x="36" y="1"/>
                      <a:pt x="35" y="1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9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5"/>
                      <a:pt x="46" y="12"/>
                      <a:pt x="46" y="12"/>
                    </a:cubicBezTo>
                    <a:cubicBezTo>
                      <a:pt x="46" y="12"/>
                      <a:pt x="49" y="11"/>
                      <a:pt x="51" y="9"/>
                    </a:cubicBezTo>
                    <a:cubicBezTo>
                      <a:pt x="54" y="8"/>
                      <a:pt x="58" y="8"/>
                      <a:pt x="62" y="8"/>
                    </a:cubicBezTo>
                    <a:cubicBezTo>
                      <a:pt x="67" y="8"/>
                      <a:pt x="68" y="4"/>
                      <a:pt x="68" y="3"/>
                    </a:cubicBezTo>
                    <a:cubicBezTo>
                      <a:pt x="67" y="2"/>
                      <a:pt x="64" y="1"/>
                      <a:pt x="60" y="0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8" name="Freeform 22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60"/>
                <a:ext cx="131" cy="34"/>
              </a:xfrm>
              <a:custGeom>
                <a:avLst/>
                <a:gdLst>
                  <a:gd name="T0" fmla="*/ 65 w 68"/>
                  <a:gd name="T1" fmla="*/ 0 h 18"/>
                  <a:gd name="T2" fmla="*/ 1 w 68"/>
                  <a:gd name="T3" fmla="*/ 0 h 18"/>
                  <a:gd name="T4" fmla="*/ 0 w 68"/>
                  <a:gd name="T5" fmla="*/ 18 h 18"/>
                  <a:gd name="T6" fmla="*/ 45 w 68"/>
                  <a:gd name="T7" fmla="*/ 18 h 18"/>
                  <a:gd name="T8" fmla="*/ 46 w 68"/>
                  <a:gd name="T9" fmla="*/ 10 h 18"/>
                  <a:gd name="T10" fmla="*/ 51 w 68"/>
                  <a:gd name="T11" fmla="*/ 7 h 18"/>
                  <a:gd name="T12" fmla="*/ 62 w 68"/>
                  <a:gd name="T13" fmla="*/ 6 h 18"/>
                  <a:gd name="T14" fmla="*/ 68 w 68"/>
                  <a:gd name="T15" fmla="*/ 1 h 18"/>
                  <a:gd name="T16" fmla="*/ 65 w 6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8">
                    <a:moveTo>
                      <a:pt x="6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10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0"/>
                      <a:pt x="46" y="10"/>
                    </a:cubicBezTo>
                    <a:cubicBezTo>
                      <a:pt x="46" y="10"/>
                      <a:pt x="49" y="9"/>
                      <a:pt x="51" y="7"/>
                    </a:cubicBezTo>
                    <a:cubicBezTo>
                      <a:pt x="54" y="6"/>
                      <a:pt x="58" y="6"/>
                      <a:pt x="62" y="6"/>
                    </a:cubicBezTo>
                    <a:cubicBezTo>
                      <a:pt x="67" y="6"/>
                      <a:pt x="68" y="2"/>
                      <a:pt x="68" y="1"/>
                    </a:cubicBezTo>
                    <a:cubicBezTo>
                      <a:pt x="67" y="0"/>
                      <a:pt x="67" y="0"/>
                      <a:pt x="65" y="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59" name="Freeform 22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61"/>
                <a:ext cx="131" cy="35"/>
              </a:xfrm>
              <a:custGeom>
                <a:avLst/>
                <a:gdLst>
                  <a:gd name="T0" fmla="*/ 67 w 68"/>
                  <a:gd name="T1" fmla="*/ 0 h 18"/>
                  <a:gd name="T2" fmla="*/ 1 w 68"/>
                  <a:gd name="T3" fmla="*/ 0 h 18"/>
                  <a:gd name="T4" fmla="*/ 0 w 68"/>
                  <a:gd name="T5" fmla="*/ 18 h 18"/>
                  <a:gd name="T6" fmla="*/ 45 w 68"/>
                  <a:gd name="T7" fmla="*/ 18 h 18"/>
                  <a:gd name="T8" fmla="*/ 46 w 68"/>
                  <a:gd name="T9" fmla="*/ 9 h 18"/>
                  <a:gd name="T10" fmla="*/ 51 w 68"/>
                  <a:gd name="T11" fmla="*/ 6 h 18"/>
                  <a:gd name="T12" fmla="*/ 62 w 68"/>
                  <a:gd name="T13" fmla="*/ 5 h 18"/>
                  <a:gd name="T14" fmla="*/ 68 w 68"/>
                  <a:gd name="T15" fmla="*/ 0 h 18"/>
                  <a:gd name="T16" fmla="*/ 67 w 6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10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9"/>
                      <a:pt x="46" y="9"/>
                    </a:cubicBezTo>
                    <a:cubicBezTo>
                      <a:pt x="46" y="9"/>
                      <a:pt x="49" y="8"/>
                      <a:pt x="51" y="6"/>
                    </a:cubicBezTo>
                    <a:cubicBezTo>
                      <a:pt x="54" y="5"/>
                      <a:pt x="58" y="5"/>
                      <a:pt x="62" y="5"/>
                    </a:cubicBezTo>
                    <a:cubicBezTo>
                      <a:pt x="67" y="5"/>
                      <a:pt x="68" y="1"/>
                      <a:pt x="68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0" name="Freeform 22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62"/>
                <a:ext cx="131" cy="34"/>
              </a:xfrm>
              <a:custGeom>
                <a:avLst/>
                <a:gdLst>
                  <a:gd name="T0" fmla="*/ 68 w 68"/>
                  <a:gd name="T1" fmla="*/ 0 h 18"/>
                  <a:gd name="T2" fmla="*/ 1 w 68"/>
                  <a:gd name="T3" fmla="*/ 0 h 18"/>
                  <a:gd name="T4" fmla="*/ 0 w 68"/>
                  <a:gd name="T5" fmla="*/ 18 h 18"/>
                  <a:gd name="T6" fmla="*/ 45 w 68"/>
                  <a:gd name="T7" fmla="*/ 18 h 18"/>
                  <a:gd name="T8" fmla="*/ 46 w 68"/>
                  <a:gd name="T9" fmla="*/ 8 h 18"/>
                  <a:gd name="T10" fmla="*/ 51 w 68"/>
                  <a:gd name="T11" fmla="*/ 5 h 18"/>
                  <a:gd name="T12" fmla="*/ 62 w 68"/>
                  <a:gd name="T13" fmla="*/ 4 h 18"/>
                  <a:gd name="T14" fmla="*/ 68 w 68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8">
                    <a:moveTo>
                      <a:pt x="6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11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8"/>
                      <a:pt x="46" y="8"/>
                    </a:cubicBezTo>
                    <a:cubicBezTo>
                      <a:pt x="46" y="8"/>
                      <a:pt x="49" y="7"/>
                      <a:pt x="51" y="5"/>
                    </a:cubicBezTo>
                    <a:cubicBezTo>
                      <a:pt x="54" y="4"/>
                      <a:pt x="58" y="4"/>
                      <a:pt x="62" y="4"/>
                    </a:cubicBezTo>
                    <a:cubicBezTo>
                      <a:pt x="66" y="4"/>
                      <a:pt x="67" y="2"/>
                      <a:pt x="68" y="0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1" name="Freeform 22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65"/>
                <a:ext cx="127" cy="37"/>
              </a:xfrm>
              <a:custGeom>
                <a:avLst/>
                <a:gdLst>
                  <a:gd name="T0" fmla="*/ 67 w 67"/>
                  <a:gd name="T1" fmla="*/ 0 h 19"/>
                  <a:gd name="T2" fmla="*/ 1 w 67"/>
                  <a:gd name="T3" fmla="*/ 0 h 19"/>
                  <a:gd name="T4" fmla="*/ 0 w 67"/>
                  <a:gd name="T5" fmla="*/ 19 h 19"/>
                  <a:gd name="T6" fmla="*/ 45 w 67"/>
                  <a:gd name="T7" fmla="*/ 19 h 19"/>
                  <a:gd name="T8" fmla="*/ 46 w 67"/>
                  <a:gd name="T9" fmla="*/ 7 h 19"/>
                  <a:gd name="T10" fmla="*/ 51 w 67"/>
                  <a:gd name="T11" fmla="*/ 4 h 19"/>
                  <a:gd name="T12" fmla="*/ 62 w 67"/>
                  <a:gd name="T13" fmla="*/ 3 h 19"/>
                  <a:gd name="T14" fmla="*/ 67 w 67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9">
                    <a:moveTo>
                      <a:pt x="6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11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2"/>
                      <a:pt x="46" y="7"/>
                      <a:pt x="46" y="7"/>
                    </a:cubicBezTo>
                    <a:cubicBezTo>
                      <a:pt x="46" y="7"/>
                      <a:pt x="49" y="6"/>
                      <a:pt x="51" y="4"/>
                    </a:cubicBezTo>
                    <a:cubicBezTo>
                      <a:pt x="54" y="3"/>
                      <a:pt x="58" y="3"/>
                      <a:pt x="62" y="3"/>
                    </a:cubicBezTo>
                    <a:cubicBezTo>
                      <a:pt x="65" y="3"/>
                      <a:pt x="67" y="2"/>
                      <a:pt x="67" y="0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2" name="Freeform 22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6" y="1169"/>
                <a:ext cx="127" cy="34"/>
              </a:xfrm>
              <a:custGeom>
                <a:avLst/>
                <a:gdLst>
                  <a:gd name="T0" fmla="*/ 66 w 66"/>
                  <a:gd name="T1" fmla="*/ 0 h 18"/>
                  <a:gd name="T2" fmla="*/ 1 w 66"/>
                  <a:gd name="T3" fmla="*/ 0 h 18"/>
                  <a:gd name="T4" fmla="*/ 0 w 66"/>
                  <a:gd name="T5" fmla="*/ 18 h 18"/>
                  <a:gd name="T6" fmla="*/ 44 w 66"/>
                  <a:gd name="T7" fmla="*/ 18 h 18"/>
                  <a:gd name="T8" fmla="*/ 46 w 66"/>
                  <a:gd name="T9" fmla="*/ 5 h 18"/>
                  <a:gd name="T10" fmla="*/ 51 w 66"/>
                  <a:gd name="T11" fmla="*/ 2 h 18"/>
                  <a:gd name="T12" fmla="*/ 62 w 66"/>
                  <a:gd name="T13" fmla="*/ 1 h 18"/>
                  <a:gd name="T14" fmla="*/ 6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11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1"/>
                      <a:pt x="46" y="5"/>
                      <a:pt x="46" y="5"/>
                    </a:cubicBezTo>
                    <a:cubicBezTo>
                      <a:pt x="46" y="5"/>
                      <a:pt x="49" y="4"/>
                      <a:pt x="51" y="2"/>
                    </a:cubicBezTo>
                    <a:cubicBezTo>
                      <a:pt x="54" y="1"/>
                      <a:pt x="58" y="1"/>
                      <a:pt x="62" y="1"/>
                    </a:cubicBezTo>
                    <a:cubicBezTo>
                      <a:pt x="64" y="1"/>
                      <a:pt x="65" y="1"/>
                      <a:pt x="66" y="0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3" name="Freeform 22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71"/>
                <a:ext cx="124" cy="35"/>
              </a:xfrm>
              <a:custGeom>
                <a:avLst/>
                <a:gdLst>
                  <a:gd name="T0" fmla="*/ 65 w 65"/>
                  <a:gd name="T1" fmla="*/ 0 h 18"/>
                  <a:gd name="T2" fmla="*/ 1 w 65"/>
                  <a:gd name="T3" fmla="*/ 0 h 18"/>
                  <a:gd name="T4" fmla="*/ 0 w 65"/>
                  <a:gd name="T5" fmla="*/ 18 h 18"/>
                  <a:gd name="T6" fmla="*/ 45 w 65"/>
                  <a:gd name="T7" fmla="*/ 18 h 18"/>
                  <a:gd name="T8" fmla="*/ 47 w 65"/>
                  <a:gd name="T9" fmla="*/ 4 h 18"/>
                  <a:gd name="T10" fmla="*/ 52 w 65"/>
                  <a:gd name="T11" fmla="*/ 1 h 18"/>
                  <a:gd name="T12" fmla="*/ 63 w 65"/>
                  <a:gd name="T13" fmla="*/ 0 h 18"/>
                  <a:gd name="T14" fmla="*/ 65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6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1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7" y="11"/>
                      <a:pt x="47" y="4"/>
                      <a:pt x="47" y="4"/>
                    </a:cubicBezTo>
                    <a:cubicBezTo>
                      <a:pt x="47" y="4"/>
                      <a:pt x="50" y="3"/>
                      <a:pt x="52" y="1"/>
                    </a:cubicBezTo>
                    <a:cubicBezTo>
                      <a:pt x="55" y="0"/>
                      <a:pt x="59" y="0"/>
                      <a:pt x="63" y="0"/>
                    </a:cubicBezTo>
                    <a:cubicBezTo>
                      <a:pt x="64" y="0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4" name="Freeform 22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72"/>
                <a:ext cx="101" cy="34"/>
              </a:xfrm>
              <a:custGeom>
                <a:avLst/>
                <a:gdLst>
                  <a:gd name="T0" fmla="*/ 53 w 53"/>
                  <a:gd name="T1" fmla="*/ 0 h 18"/>
                  <a:gd name="T2" fmla="*/ 1 w 53"/>
                  <a:gd name="T3" fmla="*/ 0 h 18"/>
                  <a:gd name="T4" fmla="*/ 0 w 53"/>
                  <a:gd name="T5" fmla="*/ 18 h 18"/>
                  <a:gd name="T6" fmla="*/ 45 w 53"/>
                  <a:gd name="T7" fmla="*/ 18 h 18"/>
                  <a:gd name="T8" fmla="*/ 47 w 53"/>
                  <a:gd name="T9" fmla="*/ 3 h 18"/>
                  <a:gd name="T10" fmla="*/ 52 w 53"/>
                  <a:gd name="T11" fmla="*/ 0 h 18"/>
                  <a:gd name="T12" fmla="*/ 53 w 5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8">
                    <a:moveTo>
                      <a:pt x="5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2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1"/>
                      <a:pt x="47" y="3"/>
                      <a:pt x="47" y="3"/>
                    </a:cubicBezTo>
                    <a:cubicBezTo>
                      <a:pt x="47" y="3"/>
                      <a:pt x="50" y="2"/>
                      <a:pt x="52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5" name="Freeform 22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75"/>
                <a:ext cx="98" cy="35"/>
              </a:xfrm>
              <a:custGeom>
                <a:avLst/>
                <a:gdLst>
                  <a:gd name="T0" fmla="*/ 50 w 50"/>
                  <a:gd name="T1" fmla="*/ 0 h 19"/>
                  <a:gd name="T2" fmla="*/ 1 w 50"/>
                  <a:gd name="T3" fmla="*/ 0 h 19"/>
                  <a:gd name="T4" fmla="*/ 0 w 50"/>
                  <a:gd name="T5" fmla="*/ 19 h 19"/>
                  <a:gd name="T6" fmla="*/ 45 w 50"/>
                  <a:gd name="T7" fmla="*/ 19 h 19"/>
                  <a:gd name="T8" fmla="*/ 47 w 50"/>
                  <a:gd name="T9" fmla="*/ 2 h 19"/>
                  <a:gd name="T10" fmla="*/ 50 w 5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9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12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1"/>
                      <a:pt x="47" y="2"/>
                      <a:pt x="47" y="2"/>
                    </a:cubicBezTo>
                    <a:cubicBezTo>
                      <a:pt x="47" y="2"/>
                      <a:pt x="48" y="1"/>
                      <a:pt x="50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6" name="Freeform 22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79"/>
                <a:ext cx="94" cy="34"/>
              </a:xfrm>
              <a:custGeom>
                <a:avLst/>
                <a:gdLst>
                  <a:gd name="T0" fmla="*/ 48 w 48"/>
                  <a:gd name="T1" fmla="*/ 0 h 18"/>
                  <a:gd name="T2" fmla="*/ 1 w 48"/>
                  <a:gd name="T3" fmla="*/ 0 h 18"/>
                  <a:gd name="T4" fmla="*/ 0 w 48"/>
                  <a:gd name="T5" fmla="*/ 18 h 18"/>
                  <a:gd name="T6" fmla="*/ 44 w 48"/>
                  <a:gd name="T7" fmla="*/ 18 h 18"/>
                  <a:gd name="T8" fmla="*/ 47 w 48"/>
                  <a:gd name="T9" fmla="*/ 0 h 18"/>
                  <a:gd name="T10" fmla="*/ 48 w 4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1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0"/>
                      <a:pt x="47" y="0"/>
                      <a:pt x="47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7" name="Freeform 22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81"/>
                <a:ext cx="90" cy="34"/>
              </a:xfrm>
              <a:custGeom>
                <a:avLst/>
                <a:gdLst>
                  <a:gd name="T0" fmla="*/ 47 w 47"/>
                  <a:gd name="T1" fmla="*/ 0 h 18"/>
                  <a:gd name="T2" fmla="*/ 1 w 47"/>
                  <a:gd name="T3" fmla="*/ 0 h 18"/>
                  <a:gd name="T4" fmla="*/ 0 w 47"/>
                  <a:gd name="T5" fmla="*/ 18 h 18"/>
                  <a:gd name="T6" fmla="*/ 44 w 47"/>
                  <a:gd name="T7" fmla="*/ 18 h 18"/>
                  <a:gd name="T8" fmla="*/ 47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2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1"/>
                      <a:pt x="47" y="3"/>
                      <a:pt x="47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8" name="Freeform 23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84"/>
                <a:ext cx="90" cy="35"/>
              </a:xfrm>
              <a:custGeom>
                <a:avLst/>
                <a:gdLst>
                  <a:gd name="T0" fmla="*/ 47 w 47"/>
                  <a:gd name="T1" fmla="*/ 0 h 19"/>
                  <a:gd name="T2" fmla="*/ 1 w 47"/>
                  <a:gd name="T3" fmla="*/ 0 h 19"/>
                  <a:gd name="T4" fmla="*/ 0 w 47"/>
                  <a:gd name="T5" fmla="*/ 19 h 19"/>
                  <a:gd name="T6" fmla="*/ 44 w 47"/>
                  <a:gd name="T7" fmla="*/ 19 h 19"/>
                  <a:gd name="T8" fmla="*/ 47 w 4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4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2"/>
                      <a:pt x="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5" y="12"/>
                      <a:pt x="46" y="4"/>
                      <a:pt x="47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69" name="Freeform 23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86"/>
                <a:ext cx="90" cy="34"/>
              </a:xfrm>
              <a:custGeom>
                <a:avLst/>
                <a:gdLst>
                  <a:gd name="T0" fmla="*/ 47 w 47"/>
                  <a:gd name="T1" fmla="*/ 0 h 18"/>
                  <a:gd name="T2" fmla="*/ 1 w 47"/>
                  <a:gd name="T3" fmla="*/ 0 h 18"/>
                  <a:gd name="T4" fmla="*/ 0 w 47"/>
                  <a:gd name="T5" fmla="*/ 18 h 18"/>
                  <a:gd name="T6" fmla="*/ 43 w 47"/>
                  <a:gd name="T7" fmla="*/ 18 h 18"/>
                  <a:gd name="T8" fmla="*/ 47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2"/>
                      <a:pt x="46" y="4"/>
                      <a:pt x="47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0" name="Freeform 23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88"/>
                <a:ext cx="90" cy="35"/>
              </a:xfrm>
              <a:custGeom>
                <a:avLst/>
                <a:gdLst>
                  <a:gd name="T0" fmla="*/ 47 w 47"/>
                  <a:gd name="T1" fmla="*/ 0 h 18"/>
                  <a:gd name="T2" fmla="*/ 1 w 47"/>
                  <a:gd name="T3" fmla="*/ 0 h 18"/>
                  <a:gd name="T4" fmla="*/ 0 w 47"/>
                  <a:gd name="T5" fmla="*/ 18 h 18"/>
                  <a:gd name="T6" fmla="*/ 43 w 47"/>
                  <a:gd name="T7" fmla="*/ 18 h 18"/>
                  <a:gd name="T8" fmla="*/ 43 w 47"/>
                  <a:gd name="T9" fmla="*/ 17 h 18"/>
                  <a:gd name="T10" fmla="*/ 47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5" y="12"/>
                      <a:pt x="46" y="5"/>
                      <a:pt x="47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1" name="Freeform 23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89"/>
                <a:ext cx="90" cy="34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2 w 46"/>
                  <a:gd name="T7" fmla="*/ 18 h 18"/>
                  <a:gd name="T8" fmla="*/ 43 w 46"/>
                  <a:gd name="T9" fmla="*/ 16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2"/>
                      <a:pt x="0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5" y="12"/>
                      <a:pt x="46" y="5"/>
                      <a:pt x="46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2" name="Freeform 23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92"/>
                <a:ext cx="90" cy="35"/>
              </a:xfrm>
              <a:custGeom>
                <a:avLst/>
                <a:gdLst>
                  <a:gd name="T0" fmla="*/ 46 w 46"/>
                  <a:gd name="T1" fmla="*/ 0 h 19"/>
                  <a:gd name="T2" fmla="*/ 1 w 46"/>
                  <a:gd name="T3" fmla="*/ 0 h 19"/>
                  <a:gd name="T4" fmla="*/ 0 w 46"/>
                  <a:gd name="T5" fmla="*/ 19 h 19"/>
                  <a:gd name="T6" fmla="*/ 42 w 46"/>
                  <a:gd name="T7" fmla="*/ 19 h 19"/>
                  <a:gd name="T8" fmla="*/ 43 w 46"/>
                  <a:gd name="T9" fmla="*/ 15 h 19"/>
                  <a:gd name="T10" fmla="*/ 46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3"/>
                      <a:pt x="0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3" y="17"/>
                      <a:pt x="43" y="15"/>
                    </a:cubicBezTo>
                    <a:cubicBezTo>
                      <a:pt x="45" y="11"/>
                      <a:pt x="46" y="5"/>
                      <a:pt x="46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3" name="Freeform 23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96"/>
                <a:ext cx="90" cy="34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2 w 46"/>
                  <a:gd name="T7" fmla="*/ 18 h 18"/>
                  <a:gd name="T8" fmla="*/ 43 w 46"/>
                  <a:gd name="T9" fmla="*/ 13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3" y="15"/>
                      <a:pt x="43" y="13"/>
                    </a:cubicBezTo>
                    <a:cubicBezTo>
                      <a:pt x="44" y="9"/>
                      <a:pt x="45" y="4"/>
                      <a:pt x="46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4" name="Freeform 23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198"/>
                <a:ext cx="90" cy="34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1 w 46"/>
                  <a:gd name="T7" fmla="*/ 18 h 18"/>
                  <a:gd name="T8" fmla="*/ 43 w 46"/>
                  <a:gd name="T9" fmla="*/ 12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6"/>
                      <a:pt x="42" y="15"/>
                      <a:pt x="43" y="12"/>
                    </a:cubicBezTo>
                    <a:cubicBezTo>
                      <a:pt x="44" y="9"/>
                      <a:pt x="45" y="4"/>
                      <a:pt x="46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5" name="Freeform 23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201"/>
                <a:ext cx="90" cy="35"/>
              </a:xfrm>
              <a:custGeom>
                <a:avLst/>
                <a:gdLst>
                  <a:gd name="T0" fmla="*/ 46 w 46"/>
                  <a:gd name="T1" fmla="*/ 0 h 19"/>
                  <a:gd name="T2" fmla="*/ 1 w 46"/>
                  <a:gd name="T3" fmla="*/ 0 h 19"/>
                  <a:gd name="T4" fmla="*/ 0 w 46"/>
                  <a:gd name="T5" fmla="*/ 19 h 19"/>
                  <a:gd name="T6" fmla="*/ 41 w 46"/>
                  <a:gd name="T7" fmla="*/ 19 h 19"/>
                  <a:gd name="T8" fmla="*/ 43 w 46"/>
                  <a:gd name="T9" fmla="*/ 11 h 19"/>
                  <a:gd name="T10" fmla="*/ 46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3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6"/>
                      <a:pt x="42" y="14"/>
                      <a:pt x="43" y="11"/>
                    </a:cubicBezTo>
                    <a:cubicBezTo>
                      <a:pt x="44" y="8"/>
                      <a:pt x="45" y="4"/>
                      <a:pt x="46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6" name="Freeform 23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2" y="1203"/>
                <a:ext cx="86" cy="34"/>
              </a:xfrm>
              <a:custGeom>
                <a:avLst/>
                <a:gdLst>
                  <a:gd name="T0" fmla="*/ 45 w 45"/>
                  <a:gd name="T1" fmla="*/ 0 h 18"/>
                  <a:gd name="T2" fmla="*/ 1 w 45"/>
                  <a:gd name="T3" fmla="*/ 0 h 18"/>
                  <a:gd name="T4" fmla="*/ 0 w 45"/>
                  <a:gd name="T5" fmla="*/ 18 h 18"/>
                  <a:gd name="T6" fmla="*/ 40 w 45"/>
                  <a:gd name="T7" fmla="*/ 18 h 18"/>
                  <a:gd name="T8" fmla="*/ 43 w 45"/>
                  <a:gd name="T9" fmla="*/ 9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5"/>
                      <a:pt x="42" y="13"/>
                      <a:pt x="43" y="9"/>
                    </a:cubicBezTo>
                    <a:cubicBezTo>
                      <a:pt x="44" y="7"/>
                      <a:pt x="45" y="3"/>
                      <a:pt x="45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7" name="Freeform 23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06"/>
                <a:ext cx="87" cy="34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1 w 46"/>
                  <a:gd name="T7" fmla="*/ 18 h 18"/>
                  <a:gd name="T8" fmla="*/ 44 w 46"/>
                  <a:gd name="T9" fmla="*/ 8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12"/>
                      <a:pt x="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5"/>
                      <a:pt x="43" y="12"/>
                      <a:pt x="44" y="8"/>
                    </a:cubicBezTo>
                    <a:cubicBezTo>
                      <a:pt x="45" y="6"/>
                      <a:pt x="46" y="3"/>
                      <a:pt x="46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8" name="Freeform 24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06"/>
                <a:ext cx="87" cy="34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1 w 46"/>
                  <a:gd name="T7" fmla="*/ 18 h 18"/>
                  <a:gd name="T8" fmla="*/ 44 w 46"/>
                  <a:gd name="T9" fmla="*/ 7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13"/>
                      <a:pt x="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6"/>
                      <a:pt x="43" y="12"/>
                      <a:pt x="44" y="7"/>
                    </a:cubicBezTo>
                    <a:cubicBezTo>
                      <a:pt x="45" y="5"/>
                      <a:pt x="45" y="3"/>
                      <a:pt x="46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9" name="Freeform 24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09"/>
                <a:ext cx="87" cy="37"/>
              </a:xfrm>
              <a:custGeom>
                <a:avLst/>
                <a:gdLst>
                  <a:gd name="T0" fmla="*/ 46 w 46"/>
                  <a:gd name="T1" fmla="*/ 0 h 19"/>
                  <a:gd name="T2" fmla="*/ 1 w 46"/>
                  <a:gd name="T3" fmla="*/ 0 h 19"/>
                  <a:gd name="T4" fmla="*/ 0 w 46"/>
                  <a:gd name="T5" fmla="*/ 19 h 19"/>
                  <a:gd name="T6" fmla="*/ 40 w 46"/>
                  <a:gd name="T7" fmla="*/ 19 h 19"/>
                  <a:gd name="T8" fmla="*/ 44 w 46"/>
                  <a:gd name="T9" fmla="*/ 6 h 19"/>
                  <a:gd name="T10" fmla="*/ 46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3"/>
                      <a:pt x="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6"/>
                      <a:pt x="42" y="12"/>
                      <a:pt x="44" y="6"/>
                    </a:cubicBezTo>
                    <a:cubicBezTo>
                      <a:pt x="45" y="5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0" name="Freeform 24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13"/>
                <a:ext cx="86" cy="34"/>
              </a:xfrm>
              <a:custGeom>
                <a:avLst/>
                <a:gdLst>
                  <a:gd name="T0" fmla="*/ 45 w 45"/>
                  <a:gd name="T1" fmla="*/ 0 h 18"/>
                  <a:gd name="T2" fmla="*/ 1 w 45"/>
                  <a:gd name="T3" fmla="*/ 0 h 18"/>
                  <a:gd name="T4" fmla="*/ 0 w 45"/>
                  <a:gd name="T5" fmla="*/ 18 h 18"/>
                  <a:gd name="T6" fmla="*/ 40 w 45"/>
                  <a:gd name="T7" fmla="*/ 18 h 18"/>
                  <a:gd name="T8" fmla="*/ 44 w 45"/>
                  <a:gd name="T9" fmla="*/ 4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12"/>
                      <a:pt x="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5"/>
                      <a:pt x="42" y="10"/>
                      <a:pt x="44" y="4"/>
                    </a:cubicBezTo>
                    <a:cubicBezTo>
                      <a:pt x="45" y="3"/>
                      <a:pt x="45" y="1"/>
                      <a:pt x="45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1" name="Freeform 24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15"/>
                <a:ext cx="86" cy="35"/>
              </a:xfrm>
              <a:custGeom>
                <a:avLst/>
                <a:gdLst>
                  <a:gd name="T0" fmla="*/ 45 w 45"/>
                  <a:gd name="T1" fmla="*/ 0 h 18"/>
                  <a:gd name="T2" fmla="*/ 1 w 45"/>
                  <a:gd name="T3" fmla="*/ 0 h 18"/>
                  <a:gd name="T4" fmla="*/ 0 w 45"/>
                  <a:gd name="T5" fmla="*/ 18 h 18"/>
                  <a:gd name="T6" fmla="*/ 40 w 45"/>
                  <a:gd name="T7" fmla="*/ 18 h 18"/>
                  <a:gd name="T8" fmla="*/ 44 w 45"/>
                  <a:gd name="T9" fmla="*/ 3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3"/>
                      <a:pt x="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5"/>
                      <a:pt x="42" y="10"/>
                      <a:pt x="44" y="3"/>
                    </a:cubicBezTo>
                    <a:cubicBezTo>
                      <a:pt x="44" y="2"/>
                      <a:pt x="45" y="1"/>
                      <a:pt x="45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2" name="Freeform 24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18"/>
                <a:ext cx="86" cy="34"/>
              </a:xfrm>
              <a:custGeom>
                <a:avLst/>
                <a:gdLst>
                  <a:gd name="T0" fmla="*/ 45 w 45"/>
                  <a:gd name="T1" fmla="*/ 0 h 18"/>
                  <a:gd name="T2" fmla="*/ 1 w 45"/>
                  <a:gd name="T3" fmla="*/ 0 h 18"/>
                  <a:gd name="T4" fmla="*/ 0 w 45"/>
                  <a:gd name="T5" fmla="*/ 18 h 18"/>
                  <a:gd name="T6" fmla="*/ 41 w 45"/>
                  <a:gd name="T7" fmla="*/ 18 h 18"/>
                  <a:gd name="T8" fmla="*/ 44 w 45"/>
                  <a:gd name="T9" fmla="*/ 2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3"/>
                      <a:pt x="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6"/>
                      <a:pt x="41" y="10"/>
                      <a:pt x="44" y="2"/>
                    </a:cubicBezTo>
                    <a:cubicBezTo>
                      <a:pt x="44" y="2"/>
                      <a:pt x="45" y="1"/>
                      <a:pt x="4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3" name="Freeform 24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19"/>
                <a:ext cx="85" cy="35"/>
              </a:xfrm>
              <a:custGeom>
                <a:avLst/>
                <a:gdLst>
                  <a:gd name="T0" fmla="*/ 44 w 44"/>
                  <a:gd name="T1" fmla="*/ 0 h 19"/>
                  <a:gd name="T2" fmla="*/ 1 w 44"/>
                  <a:gd name="T3" fmla="*/ 0 h 19"/>
                  <a:gd name="T4" fmla="*/ 0 w 44"/>
                  <a:gd name="T5" fmla="*/ 19 h 19"/>
                  <a:gd name="T6" fmla="*/ 42 w 44"/>
                  <a:gd name="T7" fmla="*/ 19 h 19"/>
                  <a:gd name="T8" fmla="*/ 41 w 44"/>
                  <a:gd name="T9" fmla="*/ 18 h 19"/>
                  <a:gd name="T10" fmla="*/ 44 w 44"/>
                  <a:gd name="T11" fmla="*/ 1 h 19"/>
                  <a:gd name="T12" fmla="*/ 44 w 4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5"/>
                      <a:pt x="41" y="10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4" name="Freeform 24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23"/>
                <a:ext cx="85" cy="34"/>
              </a:xfrm>
              <a:custGeom>
                <a:avLst/>
                <a:gdLst>
                  <a:gd name="T0" fmla="*/ 44 w 44"/>
                  <a:gd name="T1" fmla="*/ 0 h 18"/>
                  <a:gd name="T2" fmla="*/ 1 w 44"/>
                  <a:gd name="T3" fmla="*/ 0 h 18"/>
                  <a:gd name="T4" fmla="*/ 0 w 44"/>
                  <a:gd name="T5" fmla="*/ 18 h 18"/>
                  <a:gd name="T6" fmla="*/ 42 w 44"/>
                  <a:gd name="T7" fmla="*/ 18 h 18"/>
                  <a:gd name="T8" fmla="*/ 41 w 44"/>
                  <a:gd name="T9" fmla="*/ 16 h 18"/>
                  <a:gd name="T10" fmla="*/ 44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3"/>
                      <a:pt x="0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1" y="16"/>
                      <a:pt x="41" y="16"/>
                    </a:cubicBezTo>
                    <a:cubicBezTo>
                      <a:pt x="39" y="13"/>
                      <a:pt x="41" y="8"/>
                      <a:pt x="44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5" name="Freeform 24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25"/>
                <a:ext cx="85" cy="34"/>
              </a:xfrm>
              <a:custGeom>
                <a:avLst/>
                <a:gdLst>
                  <a:gd name="T0" fmla="*/ 44 w 44"/>
                  <a:gd name="T1" fmla="*/ 0 h 18"/>
                  <a:gd name="T2" fmla="*/ 1 w 44"/>
                  <a:gd name="T3" fmla="*/ 0 h 18"/>
                  <a:gd name="T4" fmla="*/ 0 w 44"/>
                  <a:gd name="T5" fmla="*/ 18 h 18"/>
                  <a:gd name="T6" fmla="*/ 43 w 44"/>
                  <a:gd name="T7" fmla="*/ 18 h 18"/>
                  <a:gd name="T8" fmla="*/ 41 w 44"/>
                  <a:gd name="T9" fmla="*/ 15 h 18"/>
                  <a:gd name="T10" fmla="*/ 44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7"/>
                      <a:pt x="41" y="15"/>
                      <a:pt x="41" y="15"/>
                    </a:cubicBezTo>
                    <a:cubicBezTo>
                      <a:pt x="39" y="13"/>
                      <a:pt x="41" y="8"/>
                      <a:pt x="44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6" name="Freeform 24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28"/>
                <a:ext cx="82" cy="35"/>
              </a:xfrm>
              <a:custGeom>
                <a:avLst/>
                <a:gdLst>
                  <a:gd name="T0" fmla="*/ 43 w 43"/>
                  <a:gd name="T1" fmla="*/ 0 h 19"/>
                  <a:gd name="T2" fmla="*/ 1 w 43"/>
                  <a:gd name="T3" fmla="*/ 0 h 19"/>
                  <a:gd name="T4" fmla="*/ 0 w 43"/>
                  <a:gd name="T5" fmla="*/ 19 h 19"/>
                  <a:gd name="T6" fmla="*/ 43 w 43"/>
                  <a:gd name="T7" fmla="*/ 19 h 19"/>
                  <a:gd name="T8" fmla="*/ 41 w 43"/>
                  <a:gd name="T9" fmla="*/ 14 h 19"/>
                  <a:gd name="T10" fmla="*/ 43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4"/>
                      <a:pt x="0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2" y="16"/>
                      <a:pt x="42" y="15"/>
                      <a:pt x="41" y="14"/>
                    </a:cubicBezTo>
                    <a:cubicBezTo>
                      <a:pt x="39" y="12"/>
                      <a:pt x="41" y="7"/>
                      <a:pt x="43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7" name="Freeform 24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30"/>
                <a:ext cx="82" cy="34"/>
              </a:xfrm>
              <a:custGeom>
                <a:avLst/>
                <a:gdLst>
                  <a:gd name="T0" fmla="*/ 43 w 43"/>
                  <a:gd name="T1" fmla="*/ 0 h 18"/>
                  <a:gd name="T2" fmla="*/ 1 w 43"/>
                  <a:gd name="T3" fmla="*/ 0 h 18"/>
                  <a:gd name="T4" fmla="*/ 0 w 43"/>
                  <a:gd name="T5" fmla="*/ 18 h 18"/>
                  <a:gd name="T6" fmla="*/ 43 w 43"/>
                  <a:gd name="T7" fmla="*/ 18 h 18"/>
                  <a:gd name="T8" fmla="*/ 41 w 43"/>
                  <a:gd name="T9" fmla="*/ 12 h 18"/>
                  <a:gd name="T10" fmla="*/ 43 w 4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4"/>
                      <a:pt x="0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5"/>
                      <a:pt x="42" y="13"/>
                      <a:pt x="41" y="12"/>
                    </a:cubicBezTo>
                    <a:cubicBezTo>
                      <a:pt x="39" y="10"/>
                      <a:pt x="41" y="6"/>
                      <a:pt x="43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8" name="Freeform 25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32"/>
                <a:ext cx="85" cy="35"/>
              </a:xfrm>
              <a:custGeom>
                <a:avLst/>
                <a:gdLst>
                  <a:gd name="T0" fmla="*/ 42 w 44"/>
                  <a:gd name="T1" fmla="*/ 0 h 18"/>
                  <a:gd name="T2" fmla="*/ 1 w 44"/>
                  <a:gd name="T3" fmla="*/ 0 h 18"/>
                  <a:gd name="T4" fmla="*/ 0 w 44"/>
                  <a:gd name="T5" fmla="*/ 18 h 18"/>
                  <a:gd name="T6" fmla="*/ 44 w 44"/>
                  <a:gd name="T7" fmla="*/ 18 h 18"/>
                  <a:gd name="T8" fmla="*/ 41 w 44"/>
                  <a:gd name="T9" fmla="*/ 11 h 18"/>
                  <a:gd name="T10" fmla="*/ 42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4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5"/>
                      <a:pt x="42" y="12"/>
                      <a:pt x="41" y="11"/>
                    </a:cubicBezTo>
                    <a:cubicBezTo>
                      <a:pt x="39" y="9"/>
                      <a:pt x="40" y="5"/>
                      <a:pt x="42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89" name="Freeform 25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35"/>
                <a:ext cx="85" cy="34"/>
              </a:xfrm>
              <a:custGeom>
                <a:avLst/>
                <a:gdLst>
                  <a:gd name="T0" fmla="*/ 42 w 44"/>
                  <a:gd name="T1" fmla="*/ 0 h 18"/>
                  <a:gd name="T2" fmla="*/ 1 w 44"/>
                  <a:gd name="T3" fmla="*/ 0 h 18"/>
                  <a:gd name="T4" fmla="*/ 0 w 44"/>
                  <a:gd name="T5" fmla="*/ 18 h 18"/>
                  <a:gd name="T6" fmla="*/ 0 w 44"/>
                  <a:gd name="T7" fmla="*/ 18 h 18"/>
                  <a:gd name="T8" fmla="*/ 44 w 44"/>
                  <a:gd name="T9" fmla="*/ 18 h 18"/>
                  <a:gd name="T10" fmla="*/ 41 w 44"/>
                  <a:gd name="T11" fmla="*/ 10 h 18"/>
                  <a:gd name="T12" fmla="*/ 42 w 4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8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4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4"/>
                      <a:pt x="42" y="11"/>
                      <a:pt x="41" y="10"/>
                    </a:cubicBezTo>
                    <a:cubicBezTo>
                      <a:pt x="40" y="8"/>
                      <a:pt x="40" y="5"/>
                      <a:pt x="42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0" name="Freeform 25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36"/>
                <a:ext cx="85" cy="37"/>
              </a:xfrm>
              <a:custGeom>
                <a:avLst/>
                <a:gdLst>
                  <a:gd name="T0" fmla="*/ 41 w 44"/>
                  <a:gd name="T1" fmla="*/ 0 h 19"/>
                  <a:gd name="T2" fmla="*/ 1 w 44"/>
                  <a:gd name="T3" fmla="*/ 0 h 19"/>
                  <a:gd name="T4" fmla="*/ 0 w 44"/>
                  <a:gd name="T5" fmla="*/ 17 h 19"/>
                  <a:gd name="T6" fmla="*/ 0 w 44"/>
                  <a:gd name="T7" fmla="*/ 19 h 19"/>
                  <a:gd name="T8" fmla="*/ 44 w 44"/>
                  <a:gd name="T9" fmla="*/ 19 h 19"/>
                  <a:gd name="T10" fmla="*/ 41 w 44"/>
                  <a:gd name="T11" fmla="*/ 9 h 19"/>
                  <a:gd name="T12" fmla="*/ 41 w 4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4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3"/>
                      <a:pt x="0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3" y="14"/>
                      <a:pt x="42" y="10"/>
                      <a:pt x="41" y="9"/>
                    </a:cubicBezTo>
                    <a:cubicBezTo>
                      <a:pt x="40" y="7"/>
                      <a:pt x="40" y="4"/>
                      <a:pt x="41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1" name="Freeform 25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40"/>
                <a:ext cx="86" cy="34"/>
              </a:xfrm>
              <a:custGeom>
                <a:avLst/>
                <a:gdLst>
                  <a:gd name="T0" fmla="*/ 41 w 45"/>
                  <a:gd name="T1" fmla="*/ 0 h 18"/>
                  <a:gd name="T2" fmla="*/ 1 w 45"/>
                  <a:gd name="T3" fmla="*/ 0 h 18"/>
                  <a:gd name="T4" fmla="*/ 0 w 45"/>
                  <a:gd name="T5" fmla="*/ 15 h 18"/>
                  <a:gd name="T6" fmla="*/ 0 w 45"/>
                  <a:gd name="T7" fmla="*/ 18 h 18"/>
                  <a:gd name="T8" fmla="*/ 45 w 45"/>
                  <a:gd name="T9" fmla="*/ 18 h 18"/>
                  <a:gd name="T10" fmla="*/ 41 w 45"/>
                  <a:gd name="T11" fmla="*/ 7 h 18"/>
                  <a:gd name="T12" fmla="*/ 41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3" y="13"/>
                      <a:pt x="42" y="8"/>
                      <a:pt x="41" y="7"/>
                    </a:cubicBezTo>
                    <a:cubicBezTo>
                      <a:pt x="40" y="5"/>
                      <a:pt x="40" y="3"/>
                      <a:pt x="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2" name="Freeform 25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42"/>
                <a:ext cx="86" cy="34"/>
              </a:xfrm>
              <a:custGeom>
                <a:avLst/>
                <a:gdLst>
                  <a:gd name="T0" fmla="*/ 41 w 45"/>
                  <a:gd name="T1" fmla="*/ 0 h 18"/>
                  <a:gd name="T2" fmla="*/ 0 w 45"/>
                  <a:gd name="T3" fmla="*/ 0 h 18"/>
                  <a:gd name="T4" fmla="*/ 0 w 45"/>
                  <a:gd name="T5" fmla="*/ 14 h 18"/>
                  <a:gd name="T6" fmla="*/ 0 w 45"/>
                  <a:gd name="T7" fmla="*/ 18 h 18"/>
                  <a:gd name="T8" fmla="*/ 45 w 45"/>
                  <a:gd name="T9" fmla="*/ 18 h 18"/>
                  <a:gd name="T10" fmla="*/ 41 w 45"/>
                  <a:gd name="T11" fmla="*/ 6 h 18"/>
                  <a:gd name="T12" fmla="*/ 41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5"/>
                      <a:pt x="0" y="17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4" y="12"/>
                      <a:pt x="42" y="7"/>
                      <a:pt x="41" y="6"/>
                    </a:cubicBezTo>
                    <a:cubicBezTo>
                      <a:pt x="40" y="5"/>
                      <a:pt x="40" y="3"/>
                      <a:pt x="41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3" name="Freeform 25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45"/>
                <a:ext cx="86" cy="35"/>
              </a:xfrm>
              <a:custGeom>
                <a:avLst/>
                <a:gdLst>
                  <a:gd name="T0" fmla="*/ 40 w 45"/>
                  <a:gd name="T1" fmla="*/ 0 h 19"/>
                  <a:gd name="T2" fmla="*/ 0 w 45"/>
                  <a:gd name="T3" fmla="*/ 0 h 19"/>
                  <a:gd name="T4" fmla="*/ 0 w 45"/>
                  <a:gd name="T5" fmla="*/ 13 h 19"/>
                  <a:gd name="T6" fmla="*/ 0 w 45"/>
                  <a:gd name="T7" fmla="*/ 19 h 19"/>
                  <a:gd name="T8" fmla="*/ 45 w 45"/>
                  <a:gd name="T9" fmla="*/ 19 h 19"/>
                  <a:gd name="T10" fmla="*/ 41 w 45"/>
                  <a:gd name="T11" fmla="*/ 5 h 19"/>
                  <a:gd name="T12" fmla="*/ 40 w 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0"/>
                      <a:pt x="0" y="13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4" y="12"/>
                      <a:pt x="42" y="6"/>
                      <a:pt x="41" y="5"/>
                    </a:cubicBezTo>
                    <a:cubicBezTo>
                      <a:pt x="40" y="4"/>
                      <a:pt x="40" y="2"/>
                      <a:pt x="4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4" name="Freeform 25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47"/>
                <a:ext cx="87" cy="34"/>
              </a:xfrm>
              <a:custGeom>
                <a:avLst/>
                <a:gdLst>
                  <a:gd name="T0" fmla="*/ 40 w 46"/>
                  <a:gd name="T1" fmla="*/ 0 h 18"/>
                  <a:gd name="T2" fmla="*/ 0 w 46"/>
                  <a:gd name="T3" fmla="*/ 0 h 18"/>
                  <a:gd name="T4" fmla="*/ 0 w 46"/>
                  <a:gd name="T5" fmla="*/ 11 h 18"/>
                  <a:gd name="T6" fmla="*/ 0 w 46"/>
                  <a:gd name="T7" fmla="*/ 18 h 18"/>
                  <a:gd name="T8" fmla="*/ 46 w 46"/>
                  <a:gd name="T9" fmla="*/ 18 h 18"/>
                  <a:gd name="T10" fmla="*/ 41 w 46"/>
                  <a:gd name="T11" fmla="*/ 3 h 18"/>
                  <a:gd name="T12" fmla="*/ 40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0" y="13"/>
                      <a:pt x="0" y="15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4" y="11"/>
                      <a:pt x="42" y="4"/>
                      <a:pt x="41" y="3"/>
                    </a:cubicBezTo>
                    <a:cubicBezTo>
                      <a:pt x="40" y="2"/>
                      <a:pt x="40" y="1"/>
                      <a:pt x="40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5" name="Freeform 25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50"/>
                <a:ext cx="87" cy="34"/>
              </a:xfrm>
              <a:custGeom>
                <a:avLst/>
                <a:gdLst>
                  <a:gd name="T0" fmla="*/ 40 w 46"/>
                  <a:gd name="T1" fmla="*/ 0 h 18"/>
                  <a:gd name="T2" fmla="*/ 0 w 46"/>
                  <a:gd name="T3" fmla="*/ 0 h 18"/>
                  <a:gd name="T4" fmla="*/ 0 w 46"/>
                  <a:gd name="T5" fmla="*/ 10 h 18"/>
                  <a:gd name="T6" fmla="*/ 0 w 46"/>
                  <a:gd name="T7" fmla="*/ 18 h 18"/>
                  <a:gd name="T8" fmla="*/ 46 w 46"/>
                  <a:gd name="T9" fmla="*/ 18 h 18"/>
                  <a:gd name="T10" fmla="*/ 41 w 46"/>
                  <a:gd name="T11" fmla="*/ 2 h 18"/>
                  <a:gd name="T12" fmla="*/ 40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0" y="15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4" y="11"/>
                      <a:pt x="42" y="3"/>
                      <a:pt x="41" y="2"/>
                    </a:cubicBezTo>
                    <a:cubicBezTo>
                      <a:pt x="41" y="1"/>
                      <a:pt x="40" y="1"/>
                      <a:pt x="4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6" name="Freeform 25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52"/>
                <a:ext cx="87" cy="34"/>
              </a:xfrm>
              <a:custGeom>
                <a:avLst/>
                <a:gdLst>
                  <a:gd name="T0" fmla="*/ 41 w 46"/>
                  <a:gd name="T1" fmla="*/ 0 h 18"/>
                  <a:gd name="T2" fmla="*/ 0 w 46"/>
                  <a:gd name="T3" fmla="*/ 0 h 18"/>
                  <a:gd name="T4" fmla="*/ 0 w 46"/>
                  <a:gd name="T5" fmla="*/ 9 h 18"/>
                  <a:gd name="T6" fmla="*/ 1 w 46"/>
                  <a:gd name="T7" fmla="*/ 18 h 18"/>
                  <a:gd name="T8" fmla="*/ 46 w 46"/>
                  <a:gd name="T9" fmla="*/ 18 h 18"/>
                  <a:gd name="T10" fmla="*/ 41 w 46"/>
                  <a:gd name="T11" fmla="*/ 1 h 18"/>
                  <a:gd name="T12" fmla="*/ 41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6"/>
                      <a:pt x="0" y="9"/>
                    </a:cubicBezTo>
                    <a:cubicBezTo>
                      <a:pt x="0" y="11"/>
                      <a:pt x="0" y="15"/>
                      <a:pt x="1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1"/>
                      <a:pt x="42" y="3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7" name="Freeform 25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53"/>
                <a:ext cx="87" cy="37"/>
              </a:xfrm>
              <a:custGeom>
                <a:avLst/>
                <a:gdLst>
                  <a:gd name="T0" fmla="*/ 41 w 46"/>
                  <a:gd name="T1" fmla="*/ 0 h 19"/>
                  <a:gd name="T2" fmla="*/ 0 w 46"/>
                  <a:gd name="T3" fmla="*/ 0 h 19"/>
                  <a:gd name="T4" fmla="*/ 0 w 46"/>
                  <a:gd name="T5" fmla="*/ 8 h 19"/>
                  <a:gd name="T6" fmla="*/ 1 w 46"/>
                  <a:gd name="T7" fmla="*/ 19 h 19"/>
                  <a:gd name="T8" fmla="*/ 46 w 46"/>
                  <a:gd name="T9" fmla="*/ 19 h 19"/>
                  <a:gd name="T10" fmla="*/ 41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0" y="11"/>
                      <a:pt x="0" y="14"/>
                      <a:pt x="1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1"/>
                      <a:pt x="43" y="3"/>
                      <a:pt x="41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8" name="Freeform 26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57"/>
                <a:ext cx="87" cy="34"/>
              </a:xfrm>
              <a:custGeom>
                <a:avLst/>
                <a:gdLst>
                  <a:gd name="T0" fmla="*/ 42 w 46"/>
                  <a:gd name="T1" fmla="*/ 0 h 18"/>
                  <a:gd name="T2" fmla="*/ 0 w 46"/>
                  <a:gd name="T3" fmla="*/ 0 h 18"/>
                  <a:gd name="T4" fmla="*/ 0 w 46"/>
                  <a:gd name="T5" fmla="*/ 6 h 18"/>
                  <a:gd name="T6" fmla="*/ 1 w 46"/>
                  <a:gd name="T7" fmla="*/ 18 h 18"/>
                  <a:gd name="T8" fmla="*/ 46 w 46"/>
                  <a:gd name="T9" fmla="*/ 18 h 18"/>
                  <a:gd name="T10" fmla="*/ 42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9"/>
                      <a:pt x="0" y="13"/>
                      <a:pt x="1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1"/>
                      <a:pt x="43" y="3"/>
                      <a:pt x="42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99" name="Freeform 26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59"/>
                <a:ext cx="90" cy="35"/>
              </a:xfrm>
              <a:custGeom>
                <a:avLst/>
                <a:gdLst>
                  <a:gd name="T0" fmla="*/ 42 w 47"/>
                  <a:gd name="T1" fmla="*/ 0 h 18"/>
                  <a:gd name="T2" fmla="*/ 0 w 47"/>
                  <a:gd name="T3" fmla="*/ 0 h 18"/>
                  <a:gd name="T4" fmla="*/ 0 w 47"/>
                  <a:gd name="T5" fmla="*/ 5 h 18"/>
                  <a:gd name="T6" fmla="*/ 1 w 47"/>
                  <a:gd name="T7" fmla="*/ 18 h 18"/>
                  <a:gd name="T8" fmla="*/ 47 w 47"/>
                  <a:gd name="T9" fmla="*/ 18 h 18"/>
                  <a:gd name="T10" fmla="*/ 42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3"/>
                      <a:pt x="1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4" y="4"/>
                      <a:pt x="42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0" name="Freeform 26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62"/>
                <a:ext cx="90" cy="34"/>
              </a:xfrm>
              <a:custGeom>
                <a:avLst/>
                <a:gdLst>
                  <a:gd name="T0" fmla="*/ 43 w 47"/>
                  <a:gd name="T1" fmla="*/ 0 h 18"/>
                  <a:gd name="T2" fmla="*/ 0 w 47"/>
                  <a:gd name="T3" fmla="*/ 0 h 18"/>
                  <a:gd name="T4" fmla="*/ 0 w 47"/>
                  <a:gd name="T5" fmla="*/ 4 h 18"/>
                  <a:gd name="T6" fmla="*/ 1 w 47"/>
                  <a:gd name="T7" fmla="*/ 18 h 18"/>
                  <a:gd name="T8" fmla="*/ 47 w 47"/>
                  <a:gd name="T9" fmla="*/ 18 h 18"/>
                  <a:gd name="T10" fmla="*/ 43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8"/>
                      <a:pt x="0" y="13"/>
                      <a:pt x="1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4" y="5"/>
                      <a:pt x="43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1" name="Freeform 26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63"/>
                <a:ext cx="90" cy="35"/>
              </a:xfrm>
              <a:custGeom>
                <a:avLst/>
                <a:gdLst>
                  <a:gd name="T0" fmla="*/ 43 w 47"/>
                  <a:gd name="T1" fmla="*/ 0 h 19"/>
                  <a:gd name="T2" fmla="*/ 0 w 47"/>
                  <a:gd name="T3" fmla="*/ 0 h 19"/>
                  <a:gd name="T4" fmla="*/ 0 w 47"/>
                  <a:gd name="T5" fmla="*/ 3 h 19"/>
                  <a:gd name="T6" fmla="*/ 1 w 47"/>
                  <a:gd name="T7" fmla="*/ 19 h 19"/>
                  <a:gd name="T8" fmla="*/ 47 w 47"/>
                  <a:gd name="T9" fmla="*/ 19 h 19"/>
                  <a:gd name="T10" fmla="*/ 43 w 4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9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7"/>
                      <a:pt x="0" y="13"/>
                      <a:pt x="1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3"/>
                      <a:pt x="45" y="5"/>
                      <a:pt x="43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2" name="Freeform 26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67"/>
                <a:ext cx="90" cy="34"/>
              </a:xfrm>
              <a:custGeom>
                <a:avLst/>
                <a:gdLst>
                  <a:gd name="T0" fmla="*/ 44 w 47"/>
                  <a:gd name="T1" fmla="*/ 0 h 18"/>
                  <a:gd name="T2" fmla="*/ 0 w 47"/>
                  <a:gd name="T3" fmla="*/ 0 h 18"/>
                  <a:gd name="T4" fmla="*/ 0 w 47"/>
                  <a:gd name="T5" fmla="*/ 1 h 18"/>
                  <a:gd name="T6" fmla="*/ 2 w 47"/>
                  <a:gd name="T7" fmla="*/ 18 h 18"/>
                  <a:gd name="T8" fmla="*/ 47 w 47"/>
                  <a:gd name="T9" fmla="*/ 18 h 18"/>
                  <a:gd name="T10" fmla="*/ 44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1" y="12"/>
                      <a:pt x="2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2"/>
                      <a:pt x="45" y="5"/>
                      <a:pt x="44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3" name="Freeform 26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0" y="1269"/>
                <a:ext cx="90" cy="34"/>
              </a:xfrm>
              <a:custGeom>
                <a:avLst/>
                <a:gdLst>
                  <a:gd name="T0" fmla="*/ 44 w 47"/>
                  <a:gd name="T1" fmla="*/ 0 h 18"/>
                  <a:gd name="T2" fmla="*/ 0 w 47"/>
                  <a:gd name="T3" fmla="*/ 0 h 18"/>
                  <a:gd name="T4" fmla="*/ 2 w 47"/>
                  <a:gd name="T5" fmla="*/ 18 h 18"/>
                  <a:gd name="T6" fmla="*/ 47 w 47"/>
                  <a:gd name="T7" fmla="*/ 18 h 18"/>
                  <a:gd name="T8" fmla="*/ 44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1" y="12"/>
                      <a:pt x="2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3"/>
                      <a:pt x="45" y="6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4" name="Freeform 26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0"/>
                <a:ext cx="172" cy="20"/>
              </a:xfrm>
              <a:custGeom>
                <a:avLst/>
                <a:gdLst>
                  <a:gd name="T0" fmla="*/ 0 w 89"/>
                  <a:gd name="T1" fmla="*/ 10 h 10"/>
                  <a:gd name="T2" fmla="*/ 2 w 89"/>
                  <a:gd name="T3" fmla="*/ 10 h 10"/>
                  <a:gd name="T4" fmla="*/ 2 w 89"/>
                  <a:gd name="T5" fmla="*/ 9 h 10"/>
                  <a:gd name="T6" fmla="*/ 0 w 89"/>
                  <a:gd name="T7" fmla="*/ 9 h 10"/>
                  <a:gd name="T8" fmla="*/ 0 w 89"/>
                  <a:gd name="T9" fmla="*/ 10 h 10"/>
                  <a:gd name="T10" fmla="*/ 16 w 89"/>
                  <a:gd name="T11" fmla="*/ 10 h 10"/>
                  <a:gd name="T12" fmla="*/ 35 w 89"/>
                  <a:gd name="T13" fmla="*/ 10 h 10"/>
                  <a:gd name="T14" fmla="*/ 28 w 89"/>
                  <a:gd name="T15" fmla="*/ 7 h 10"/>
                  <a:gd name="T16" fmla="*/ 16 w 89"/>
                  <a:gd name="T17" fmla="*/ 10 h 10"/>
                  <a:gd name="T18" fmla="*/ 52 w 89"/>
                  <a:gd name="T19" fmla="*/ 10 h 10"/>
                  <a:gd name="T20" fmla="*/ 54 w 89"/>
                  <a:gd name="T21" fmla="*/ 10 h 10"/>
                  <a:gd name="T22" fmla="*/ 55 w 89"/>
                  <a:gd name="T23" fmla="*/ 2 h 10"/>
                  <a:gd name="T24" fmla="*/ 52 w 89"/>
                  <a:gd name="T25" fmla="*/ 2 h 10"/>
                  <a:gd name="T26" fmla="*/ 52 w 89"/>
                  <a:gd name="T27" fmla="*/ 9 h 10"/>
                  <a:gd name="T28" fmla="*/ 52 w 89"/>
                  <a:gd name="T29" fmla="*/ 10 h 10"/>
                  <a:gd name="T30" fmla="*/ 65 w 89"/>
                  <a:gd name="T31" fmla="*/ 10 h 10"/>
                  <a:gd name="T32" fmla="*/ 89 w 89"/>
                  <a:gd name="T33" fmla="*/ 10 h 10"/>
                  <a:gd name="T34" fmla="*/ 77 w 89"/>
                  <a:gd name="T35" fmla="*/ 2 h 10"/>
                  <a:gd name="T36" fmla="*/ 65 w 89"/>
                  <a:gd name="T3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10">
                    <a:moveTo>
                      <a:pt x="0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16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1" y="7"/>
                      <a:pt x="28" y="7"/>
                    </a:cubicBezTo>
                    <a:cubicBezTo>
                      <a:pt x="21" y="5"/>
                      <a:pt x="18" y="7"/>
                      <a:pt x="16" y="10"/>
                    </a:cubicBezTo>
                    <a:close/>
                    <a:moveTo>
                      <a:pt x="52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6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9"/>
                      <a:pt x="52" y="10"/>
                      <a:pt x="52" y="10"/>
                    </a:cubicBezTo>
                    <a:close/>
                    <a:moveTo>
                      <a:pt x="65" y="10"/>
                    </a:move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8"/>
                      <a:pt x="84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5" name="Freeform 26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0"/>
                <a:ext cx="175" cy="21"/>
              </a:xfrm>
              <a:custGeom>
                <a:avLst/>
                <a:gdLst>
                  <a:gd name="T0" fmla="*/ 0 w 91"/>
                  <a:gd name="T1" fmla="*/ 11 h 11"/>
                  <a:gd name="T2" fmla="*/ 2 w 91"/>
                  <a:gd name="T3" fmla="*/ 11 h 11"/>
                  <a:gd name="T4" fmla="*/ 2 w 91"/>
                  <a:gd name="T5" fmla="*/ 9 h 11"/>
                  <a:gd name="T6" fmla="*/ 0 w 91"/>
                  <a:gd name="T7" fmla="*/ 9 h 11"/>
                  <a:gd name="T8" fmla="*/ 0 w 91"/>
                  <a:gd name="T9" fmla="*/ 11 h 11"/>
                  <a:gd name="T10" fmla="*/ 15 w 91"/>
                  <a:gd name="T11" fmla="*/ 11 h 11"/>
                  <a:gd name="T12" fmla="*/ 36 w 91"/>
                  <a:gd name="T13" fmla="*/ 11 h 11"/>
                  <a:gd name="T14" fmla="*/ 28 w 91"/>
                  <a:gd name="T15" fmla="*/ 7 h 11"/>
                  <a:gd name="T16" fmla="*/ 15 w 91"/>
                  <a:gd name="T17" fmla="*/ 11 h 11"/>
                  <a:gd name="T18" fmla="*/ 15 w 91"/>
                  <a:gd name="T19" fmla="*/ 11 h 11"/>
                  <a:gd name="T20" fmla="*/ 52 w 91"/>
                  <a:gd name="T21" fmla="*/ 11 h 11"/>
                  <a:gd name="T22" fmla="*/ 54 w 91"/>
                  <a:gd name="T23" fmla="*/ 11 h 11"/>
                  <a:gd name="T24" fmla="*/ 54 w 91"/>
                  <a:gd name="T25" fmla="*/ 11 h 11"/>
                  <a:gd name="T26" fmla="*/ 55 w 91"/>
                  <a:gd name="T27" fmla="*/ 2 h 11"/>
                  <a:gd name="T28" fmla="*/ 52 w 91"/>
                  <a:gd name="T29" fmla="*/ 2 h 11"/>
                  <a:gd name="T30" fmla="*/ 52 w 91"/>
                  <a:gd name="T31" fmla="*/ 9 h 11"/>
                  <a:gd name="T32" fmla="*/ 52 w 91"/>
                  <a:gd name="T33" fmla="*/ 11 h 11"/>
                  <a:gd name="T34" fmla="*/ 64 w 91"/>
                  <a:gd name="T35" fmla="*/ 11 h 11"/>
                  <a:gd name="T36" fmla="*/ 89 w 91"/>
                  <a:gd name="T37" fmla="*/ 11 h 11"/>
                  <a:gd name="T38" fmla="*/ 77 w 91"/>
                  <a:gd name="T39" fmla="*/ 2 h 11"/>
                  <a:gd name="T40" fmla="*/ 65 w 91"/>
                  <a:gd name="T41" fmla="*/ 10 h 11"/>
                  <a:gd name="T42" fmla="*/ 64 w 91"/>
                  <a:gd name="T4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11">
                    <a:moveTo>
                      <a:pt x="0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  <a:moveTo>
                      <a:pt x="15" y="11"/>
                    </a:move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0"/>
                      <a:pt x="32" y="8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lose/>
                    <a:moveTo>
                      <a:pt x="52" y="11"/>
                    </a:move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2" y="10"/>
                      <a:pt x="52" y="11"/>
                    </a:cubicBezTo>
                    <a:close/>
                    <a:moveTo>
                      <a:pt x="64" y="11"/>
                    </a:moveTo>
                    <a:cubicBezTo>
                      <a:pt x="89" y="11"/>
                      <a:pt x="89" y="11"/>
                      <a:pt x="89" y="11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5" y="10"/>
                      <a:pt x="64" y="11"/>
                      <a:pt x="64" y="11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6" name="Freeform 26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0"/>
                <a:ext cx="175" cy="24"/>
              </a:xfrm>
              <a:custGeom>
                <a:avLst/>
                <a:gdLst>
                  <a:gd name="T0" fmla="*/ 0 w 91"/>
                  <a:gd name="T1" fmla="*/ 13 h 13"/>
                  <a:gd name="T2" fmla="*/ 2 w 91"/>
                  <a:gd name="T3" fmla="*/ 13 h 13"/>
                  <a:gd name="T4" fmla="*/ 2 w 91"/>
                  <a:gd name="T5" fmla="*/ 9 h 13"/>
                  <a:gd name="T6" fmla="*/ 0 w 91"/>
                  <a:gd name="T7" fmla="*/ 9 h 13"/>
                  <a:gd name="T8" fmla="*/ 0 w 91"/>
                  <a:gd name="T9" fmla="*/ 13 h 13"/>
                  <a:gd name="T10" fmla="*/ 14 w 91"/>
                  <a:gd name="T11" fmla="*/ 13 h 13"/>
                  <a:gd name="T12" fmla="*/ 36 w 91"/>
                  <a:gd name="T13" fmla="*/ 13 h 13"/>
                  <a:gd name="T14" fmla="*/ 28 w 91"/>
                  <a:gd name="T15" fmla="*/ 7 h 13"/>
                  <a:gd name="T16" fmla="*/ 15 w 91"/>
                  <a:gd name="T17" fmla="*/ 11 h 13"/>
                  <a:gd name="T18" fmla="*/ 14 w 91"/>
                  <a:gd name="T19" fmla="*/ 13 h 13"/>
                  <a:gd name="T20" fmla="*/ 51 w 91"/>
                  <a:gd name="T21" fmla="*/ 13 h 13"/>
                  <a:gd name="T22" fmla="*/ 54 w 91"/>
                  <a:gd name="T23" fmla="*/ 13 h 13"/>
                  <a:gd name="T24" fmla="*/ 54 w 91"/>
                  <a:gd name="T25" fmla="*/ 11 h 13"/>
                  <a:gd name="T26" fmla="*/ 55 w 91"/>
                  <a:gd name="T27" fmla="*/ 2 h 13"/>
                  <a:gd name="T28" fmla="*/ 52 w 91"/>
                  <a:gd name="T29" fmla="*/ 2 h 13"/>
                  <a:gd name="T30" fmla="*/ 52 w 91"/>
                  <a:gd name="T31" fmla="*/ 9 h 13"/>
                  <a:gd name="T32" fmla="*/ 51 w 91"/>
                  <a:gd name="T33" fmla="*/ 13 h 13"/>
                  <a:gd name="T34" fmla="*/ 63 w 91"/>
                  <a:gd name="T35" fmla="*/ 13 h 13"/>
                  <a:gd name="T36" fmla="*/ 87 w 91"/>
                  <a:gd name="T37" fmla="*/ 13 h 13"/>
                  <a:gd name="T38" fmla="*/ 89 w 91"/>
                  <a:gd name="T39" fmla="*/ 12 h 13"/>
                  <a:gd name="T40" fmla="*/ 77 w 91"/>
                  <a:gd name="T41" fmla="*/ 2 h 13"/>
                  <a:gd name="T42" fmla="*/ 65 w 91"/>
                  <a:gd name="T43" fmla="*/ 10 h 13"/>
                  <a:gd name="T44" fmla="*/ 63 w 91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13">
                    <a:moveTo>
                      <a:pt x="0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  <a:moveTo>
                      <a:pt x="14" y="13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1"/>
                      <a:pt x="33" y="8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51" y="13"/>
                    </a:move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2"/>
                      <a:pt x="54" y="12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2" y="11"/>
                      <a:pt x="51" y="13"/>
                    </a:cubicBezTo>
                    <a:close/>
                    <a:moveTo>
                      <a:pt x="63" y="13"/>
                    </a:moveTo>
                    <a:cubicBezTo>
                      <a:pt x="87" y="13"/>
                      <a:pt x="87" y="13"/>
                      <a:pt x="87" y="13"/>
                    </a:cubicBezTo>
                    <a:cubicBezTo>
                      <a:pt x="88" y="12"/>
                      <a:pt x="89" y="12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5" y="11"/>
                      <a:pt x="64" y="12"/>
                      <a:pt x="63" y="13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7" name="Freeform 26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0"/>
                <a:ext cx="175" cy="27"/>
              </a:xfrm>
              <a:custGeom>
                <a:avLst/>
                <a:gdLst>
                  <a:gd name="T0" fmla="*/ 0 w 91"/>
                  <a:gd name="T1" fmla="*/ 14 h 14"/>
                  <a:gd name="T2" fmla="*/ 2 w 91"/>
                  <a:gd name="T3" fmla="*/ 14 h 14"/>
                  <a:gd name="T4" fmla="*/ 2 w 91"/>
                  <a:gd name="T5" fmla="*/ 9 h 14"/>
                  <a:gd name="T6" fmla="*/ 0 w 91"/>
                  <a:gd name="T7" fmla="*/ 9 h 14"/>
                  <a:gd name="T8" fmla="*/ 0 w 91"/>
                  <a:gd name="T9" fmla="*/ 14 h 14"/>
                  <a:gd name="T10" fmla="*/ 13 w 91"/>
                  <a:gd name="T11" fmla="*/ 14 h 14"/>
                  <a:gd name="T12" fmla="*/ 36 w 91"/>
                  <a:gd name="T13" fmla="*/ 14 h 14"/>
                  <a:gd name="T14" fmla="*/ 28 w 91"/>
                  <a:gd name="T15" fmla="*/ 7 h 14"/>
                  <a:gd name="T16" fmla="*/ 15 w 91"/>
                  <a:gd name="T17" fmla="*/ 11 h 14"/>
                  <a:gd name="T18" fmla="*/ 13 w 91"/>
                  <a:gd name="T19" fmla="*/ 14 h 14"/>
                  <a:gd name="T20" fmla="*/ 51 w 91"/>
                  <a:gd name="T21" fmla="*/ 14 h 14"/>
                  <a:gd name="T22" fmla="*/ 54 w 91"/>
                  <a:gd name="T23" fmla="*/ 14 h 14"/>
                  <a:gd name="T24" fmla="*/ 54 w 91"/>
                  <a:gd name="T25" fmla="*/ 11 h 14"/>
                  <a:gd name="T26" fmla="*/ 55 w 91"/>
                  <a:gd name="T27" fmla="*/ 2 h 14"/>
                  <a:gd name="T28" fmla="*/ 52 w 91"/>
                  <a:gd name="T29" fmla="*/ 2 h 14"/>
                  <a:gd name="T30" fmla="*/ 52 w 91"/>
                  <a:gd name="T31" fmla="*/ 9 h 14"/>
                  <a:gd name="T32" fmla="*/ 51 w 91"/>
                  <a:gd name="T33" fmla="*/ 14 h 14"/>
                  <a:gd name="T34" fmla="*/ 62 w 91"/>
                  <a:gd name="T35" fmla="*/ 14 h 14"/>
                  <a:gd name="T36" fmla="*/ 79 w 91"/>
                  <a:gd name="T37" fmla="*/ 14 h 14"/>
                  <a:gd name="T38" fmla="*/ 80 w 91"/>
                  <a:gd name="T39" fmla="*/ 13 h 14"/>
                  <a:gd name="T40" fmla="*/ 89 w 91"/>
                  <a:gd name="T41" fmla="*/ 12 h 14"/>
                  <a:gd name="T42" fmla="*/ 77 w 91"/>
                  <a:gd name="T43" fmla="*/ 2 h 14"/>
                  <a:gd name="T44" fmla="*/ 65 w 91"/>
                  <a:gd name="T45" fmla="*/ 10 h 14"/>
                  <a:gd name="T46" fmla="*/ 62 w 91"/>
                  <a:gd name="T4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14">
                    <a:moveTo>
                      <a:pt x="0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1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3" y="14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2"/>
                      <a:pt x="35" y="8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5" y="12"/>
                      <a:pt x="14" y="13"/>
                      <a:pt x="13" y="14"/>
                    </a:cubicBezTo>
                    <a:close/>
                    <a:moveTo>
                      <a:pt x="51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2" y="12"/>
                      <a:pt x="51" y="14"/>
                    </a:cubicBezTo>
                    <a:close/>
                    <a:moveTo>
                      <a:pt x="62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4"/>
                      <a:pt x="80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4" y="11"/>
                      <a:pt x="63" y="13"/>
                      <a:pt x="62" y="14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8" name="Freeform 27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0"/>
                <a:ext cx="175" cy="28"/>
              </a:xfrm>
              <a:custGeom>
                <a:avLst/>
                <a:gdLst>
                  <a:gd name="T0" fmla="*/ 0 w 91"/>
                  <a:gd name="T1" fmla="*/ 15 h 15"/>
                  <a:gd name="T2" fmla="*/ 2 w 91"/>
                  <a:gd name="T3" fmla="*/ 15 h 15"/>
                  <a:gd name="T4" fmla="*/ 2 w 91"/>
                  <a:gd name="T5" fmla="*/ 9 h 15"/>
                  <a:gd name="T6" fmla="*/ 0 w 91"/>
                  <a:gd name="T7" fmla="*/ 9 h 15"/>
                  <a:gd name="T8" fmla="*/ 0 w 91"/>
                  <a:gd name="T9" fmla="*/ 15 h 15"/>
                  <a:gd name="T10" fmla="*/ 13 w 91"/>
                  <a:gd name="T11" fmla="*/ 15 h 15"/>
                  <a:gd name="T12" fmla="*/ 33 w 91"/>
                  <a:gd name="T13" fmla="*/ 15 h 15"/>
                  <a:gd name="T14" fmla="*/ 34 w 91"/>
                  <a:gd name="T15" fmla="*/ 15 h 15"/>
                  <a:gd name="T16" fmla="*/ 28 w 91"/>
                  <a:gd name="T17" fmla="*/ 7 h 15"/>
                  <a:gd name="T18" fmla="*/ 15 w 91"/>
                  <a:gd name="T19" fmla="*/ 11 h 15"/>
                  <a:gd name="T20" fmla="*/ 13 w 91"/>
                  <a:gd name="T21" fmla="*/ 15 h 15"/>
                  <a:gd name="T22" fmla="*/ 51 w 91"/>
                  <a:gd name="T23" fmla="*/ 15 h 15"/>
                  <a:gd name="T24" fmla="*/ 54 w 91"/>
                  <a:gd name="T25" fmla="*/ 15 h 15"/>
                  <a:gd name="T26" fmla="*/ 54 w 91"/>
                  <a:gd name="T27" fmla="*/ 11 h 15"/>
                  <a:gd name="T28" fmla="*/ 55 w 91"/>
                  <a:gd name="T29" fmla="*/ 2 h 15"/>
                  <a:gd name="T30" fmla="*/ 52 w 91"/>
                  <a:gd name="T31" fmla="*/ 2 h 15"/>
                  <a:gd name="T32" fmla="*/ 52 w 91"/>
                  <a:gd name="T33" fmla="*/ 9 h 15"/>
                  <a:gd name="T34" fmla="*/ 51 w 91"/>
                  <a:gd name="T35" fmla="*/ 15 h 15"/>
                  <a:gd name="T36" fmla="*/ 61 w 91"/>
                  <a:gd name="T37" fmla="*/ 15 h 15"/>
                  <a:gd name="T38" fmla="*/ 78 w 91"/>
                  <a:gd name="T39" fmla="*/ 15 h 15"/>
                  <a:gd name="T40" fmla="*/ 80 w 91"/>
                  <a:gd name="T41" fmla="*/ 13 h 15"/>
                  <a:gd name="T42" fmla="*/ 89 w 91"/>
                  <a:gd name="T43" fmla="*/ 12 h 15"/>
                  <a:gd name="T44" fmla="*/ 77 w 91"/>
                  <a:gd name="T45" fmla="*/ 2 h 15"/>
                  <a:gd name="T46" fmla="*/ 65 w 91"/>
                  <a:gd name="T47" fmla="*/ 10 h 15"/>
                  <a:gd name="T48" fmla="*/ 61 w 91"/>
                  <a:gd name="T4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2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lose/>
                    <a:moveTo>
                      <a:pt x="1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8" y="14"/>
                      <a:pt x="36" y="9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2"/>
                      <a:pt x="14" y="14"/>
                      <a:pt x="13" y="15"/>
                    </a:cubicBezTo>
                    <a:close/>
                    <a:moveTo>
                      <a:pt x="51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4"/>
                      <a:pt x="54" y="13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2" y="13"/>
                      <a:pt x="51" y="15"/>
                    </a:cubicBezTo>
                    <a:close/>
                    <a:moveTo>
                      <a:pt x="61" y="15"/>
                    </a:move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4"/>
                      <a:pt x="79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4" y="12"/>
                      <a:pt x="62" y="14"/>
                      <a:pt x="61" y="15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09" name="Freeform 27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0"/>
                <a:ext cx="175" cy="34"/>
              </a:xfrm>
              <a:custGeom>
                <a:avLst/>
                <a:gdLst>
                  <a:gd name="T0" fmla="*/ 0 w 91"/>
                  <a:gd name="T1" fmla="*/ 17 h 17"/>
                  <a:gd name="T2" fmla="*/ 2 w 91"/>
                  <a:gd name="T3" fmla="*/ 17 h 17"/>
                  <a:gd name="T4" fmla="*/ 2 w 91"/>
                  <a:gd name="T5" fmla="*/ 16 h 17"/>
                  <a:gd name="T6" fmla="*/ 2 w 91"/>
                  <a:gd name="T7" fmla="*/ 9 h 17"/>
                  <a:gd name="T8" fmla="*/ 0 w 91"/>
                  <a:gd name="T9" fmla="*/ 9 h 17"/>
                  <a:gd name="T10" fmla="*/ 0 w 91"/>
                  <a:gd name="T11" fmla="*/ 17 h 17"/>
                  <a:gd name="T12" fmla="*/ 12 w 91"/>
                  <a:gd name="T13" fmla="*/ 17 h 17"/>
                  <a:gd name="T14" fmla="*/ 26 w 91"/>
                  <a:gd name="T15" fmla="*/ 17 h 17"/>
                  <a:gd name="T16" fmla="*/ 34 w 91"/>
                  <a:gd name="T17" fmla="*/ 15 h 17"/>
                  <a:gd name="T18" fmla="*/ 28 w 91"/>
                  <a:gd name="T19" fmla="*/ 7 h 17"/>
                  <a:gd name="T20" fmla="*/ 15 w 91"/>
                  <a:gd name="T21" fmla="*/ 11 h 17"/>
                  <a:gd name="T22" fmla="*/ 12 w 91"/>
                  <a:gd name="T23" fmla="*/ 17 h 17"/>
                  <a:gd name="T24" fmla="*/ 51 w 91"/>
                  <a:gd name="T25" fmla="*/ 17 h 17"/>
                  <a:gd name="T26" fmla="*/ 54 w 91"/>
                  <a:gd name="T27" fmla="*/ 17 h 17"/>
                  <a:gd name="T28" fmla="*/ 54 w 91"/>
                  <a:gd name="T29" fmla="*/ 11 h 17"/>
                  <a:gd name="T30" fmla="*/ 55 w 91"/>
                  <a:gd name="T31" fmla="*/ 2 h 17"/>
                  <a:gd name="T32" fmla="*/ 52 w 91"/>
                  <a:gd name="T33" fmla="*/ 2 h 17"/>
                  <a:gd name="T34" fmla="*/ 52 w 91"/>
                  <a:gd name="T35" fmla="*/ 9 h 17"/>
                  <a:gd name="T36" fmla="*/ 51 w 91"/>
                  <a:gd name="T37" fmla="*/ 17 h 17"/>
                  <a:gd name="T38" fmla="*/ 59 w 91"/>
                  <a:gd name="T39" fmla="*/ 17 h 17"/>
                  <a:gd name="T40" fmla="*/ 78 w 91"/>
                  <a:gd name="T41" fmla="*/ 17 h 17"/>
                  <a:gd name="T42" fmla="*/ 80 w 91"/>
                  <a:gd name="T43" fmla="*/ 13 h 17"/>
                  <a:gd name="T44" fmla="*/ 89 w 91"/>
                  <a:gd name="T45" fmla="*/ 12 h 17"/>
                  <a:gd name="T46" fmla="*/ 77 w 91"/>
                  <a:gd name="T47" fmla="*/ 2 h 17"/>
                  <a:gd name="T48" fmla="*/ 65 w 91"/>
                  <a:gd name="T49" fmla="*/ 10 h 17"/>
                  <a:gd name="T50" fmla="*/ 59 w 91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7">
                    <a:moveTo>
                      <a:pt x="0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2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7"/>
                      <a:pt x="0" y="17"/>
                      <a:pt x="0" y="17"/>
                    </a:cubicBezTo>
                    <a:close/>
                    <a:moveTo>
                      <a:pt x="12" y="17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5"/>
                      <a:pt x="31" y="16"/>
                      <a:pt x="34" y="15"/>
                    </a:cubicBezTo>
                    <a:cubicBezTo>
                      <a:pt x="38" y="14"/>
                      <a:pt x="36" y="9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3"/>
                      <a:pt x="13" y="15"/>
                      <a:pt x="12" y="17"/>
                    </a:cubicBezTo>
                    <a:close/>
                    <a:moveTo>
                      <a:pt x="51" y="17"/>
                    </a:move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4" y="13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1" y="13"/>
                      <a:pt x="51" y="17"/>
                    </a:cubicBezTo>
                    <a:close/>
                    <a:moveTo>
                      <a:pt x="59" y="17"/>
                    </a:move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5"/>
                      <a:pt x="79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4" y="12"/>
                      <a:pt x="61" y="15"/>
                      <a:pt x="59" y="17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0" name="Freeform 27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0"/>
                <a:ext cx="175" cy="34"/>
              </a:xfrm>
              <a:custGeom>
                <a:avLst/>
                <a:gdLst>
                  <a:gd name="T0" fmla="*/ 0 w 91"/>
                  <a:gd name="T1" fmla="*/ 18 h 18"/>
                  <a:gd name="T2" fmla="*/ 2 w 91"/>
                  <a:gd name="T3" fmla="*/ 18 h 18"/>
                  <a:gd name="T4" fmla="*/ 2 w 91"/>
                  <a:gd name="T5" fmla="*/ 16 h 18"/>
                  <a:gd name="T6" fmla="*/ 2 w 91"/>
                  <a:gd name="T7" fmla="*/ 9 h 18"/>
                  <a:gd name="T8" fmla="*/ 0 w 91"/>
                  <a:gd name="T9" fmla="*/ 9 h 18"/>
                  <a:gd name="T10" fmla="*/ 0 w 91"/>
                  <a:gd name="T11" fmla="*/ 17 h 18"/>
                  <a:gd name="T12" fmla="*/ 0 w 91"/>
                  <a:gd name="T13" fmla="*/ 18 h 18"/>
                  <a:gd name="T14" fmla="*/ 11 w 91"/>
                  <a:gd name="T15" fmla="*/ 18 h 18"/>
                  <a:gd name="T16" fmla="*/ 25 w 91"/>
                  <a:gd name="T17" fmla="*/ 18 h 18"/>
                  <a:gd name="T18" fmla="*/ 34 w 91"/>
                  <a:gd name="T19" fmla="*/ 15 h 18"/>
                  <a:gd name="T20" fmla="*/ 28 w 91"/>
                  <a:gd name="T21" fmla="*/ 7 h 18"/>
                  <a:gd name="T22" fmla="*/ 15 w 91"/>
                  <a:gd name="T23" fmla="*/ 11 h 18"/>
                  <a:gd name="T24" fmla="*/ 11 w 91"/>
                  <a:gd name="T25" fmla="*/ 18 h 18"/>
                  <a:gd name="T26" fmla="*/ 50 w 91"/>
                  <a:gd name="T27" fmla="*/ 18 h 18"/>
                  <a:gd name="T28" fmla="*/ 54 w 91"/>
                  <a:gd name="T29" fmla="*/ 18 h 18"/>
                  <a:gd name="T30" fmla="*/ 54 w 91"/>
                  <a:gd name="T31" fmla="*/ 11 h 18"/>
                  <a:gd name="T32" fmla="*/ 55 w 91"/>
                  <a:gd name="T33" fmla="*/ 2 h 18"/>
                  <a:gd name="T34" fmla="*/ 52 w 91"/>
                  <a:gd name="T35" fmla="*/ 2 h 18"/>
                  <a:gd name="T36" fmla="*/ 52 w 91"/>
                  <a:gd name="T37" fmla="*/ 9 h 18"/>
                  <a:gd name="T38" fmla="*/ 50 w 91"/>
                  <a:gd name="T39" fmla="*/ 18 h 18"/>
                  <a:gd name="T40" fmla="*/ 58 w 91"/>
                  <a:gd name="T41" fmla="*/ 18 h 18"/>
                  <a:gd name="T42" fmla="*/ 77 w 91"/>
                  <a:gd name="T43" fmla="*/ 18 h 18"/>
                  <a:gd name="T44" fmla="*/ 80 w 91"/>
                  <a:gd name="T45" fmla="*/ 13 h 18"/>
                  <a:gd name="T46" fmla="*/ 89 w 91"/>
                  <a:gd name="T47" fmla="*/ 12 h 18"/>
                  <a:gd name="T48" fmla="*/ 77 w 91"/>
                  <a:gd name="T49" fmla="*/ 2 h 18"/>
                  <a:gd name="T50" fmla="*/ 65 w 91"/>
                  <a:gd name="T51" fmla="*/ 10 h 18"/>
                  <a:gd name="T52" fmla="*/ 58 w 91"/>
                  <a:gd name="T5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18">
                    <a:moveTo>
                      <a:pt x="0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6"/>
                    </a:cubicBezTo>
                    <a:cubicBezTo>
                      <a:pt x="2" y="12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lose/>
                    <a:moveTo>
                      <a:pt x="11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4"/>
                      <a:pt x="31" y="16"/>
                      <a:pt x="34" y="15"/>
                    </a:cubicBezTo>
                    <a:cubicBezTo>
                      <a:pt x="38" y="14"/>
                      <a:pt x="36" y="9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3"/>
                      <a:pt x="13" y="15"/>
                      <a:pt x="11" y="18"/>
                    </a:cubicBezTo>
                    <a:close/>
                    <a:moveTo>
                      <a:pt x="50" y="18"/>
                    </a:move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6"/>
                      <a:pt x="54" y="14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1"/>
                      <a:pt x="51" y="14"/>
                      <a:pt x="50" y="18"/>
                    </a:cubicBezTo>
                    <a:close/>
                    <a:moveTo>
                      <a:pt x="58" y="18"/>
                    </a:moveTo>
                    <a:cubicBezTo>
                      <a:pt x="77" y="18"/>
                      <a:pt x="77" y="18"/>
                      <a:pt x="77" y="18"/>
                    </a:cubicBezTo>
                    <a:cubicBezTo>
                      <a:pt x="78" y="16"/>
                      <a:pt x="79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3" y="13"/>
                      <a:pt x="60" y="16"/>
                      <a:pt x="58" y="18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1" name="Freeform 27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0"/>
                <a:ext cx="175" cy="38"/>
              </a:xfrm>
              <a:custGeom>
                <a:avLst/>
                <a:gdLst>
                  <a:gd name="T0" fmla="*/ 0 w 91"/>
                  <a:gd name="T1" fmla="*/ 19 h 20"/>
                  <a:gd name="T2" fmla="*/ 2 w 91"/>
                  <a:gd name="T3" fmla="*/ 19 h 20"/>
                  <a:gd name="T4" fmla="*/ 2 w 91"/>
                  <a:gd name="T5" fmla="*/ 16 h 20"/>
                  <a:gd name="T6" fmla="*/ 2 w 91"/>
                  <a:gd name="T7" fmla="*/ 9 h 20"/>
                  <a:gd name="T8" fmla="*/ 0 w 91"/>
                  <a:gd name="T9" fmla="*/ 9 h 20"/>
                  <a:gd name="T10" fmla="*/ 0 w 91"/>
                  <a:gd name="T11" fmla="*/ 17 h 20"/>
                  <a:gd name="T12" fmla="*/ 0 w 91"/>
                  <a:gd name="T13" fmla="*/ 19 h 20"/>
                  <a:gd name="T14" fmla="*/ 11 w 91"/>
                  <a:gd name="T15" fmla="*/ 19 h 20"/>
                  <a:gd name="T16" fmla="*/ 24 w 91"/>
                  <a:gd name="T17" fmla="*/ 19 h 20"/>
                  <a:gd name="T18" fmla="*/ 24 w 91"/>
                  <a:gd name="T19" fmla="*/ 18 h 20"/>
                  <a:gd name="T20" fmla="*/ 34 w 91"/>
                  <a:gd name="T21" fmla="*/ 15 h 20"/>
                  <a:gd name="T22" fmla="*/ 28 w 91"/>
                  <a:gd name="T23" fmla="*/ 7 h 20"/>
                  <a:gd name="T24" fmla="*/ 15 w 91"/>
                  <a:gd name="T25" fmla="*/ 11 h 20"/>
                  <a:gd name="T26" fmla="*/ 11 w 91"/>
                  <a:gd name="T27" fmla="*/ 19 h 20"/>
                  <a:gd name="T28" fmla="*/ 50 w 91"/>
                  <a:gd name="T29" fmla="*/ 19 h 20"/>
                  <a:gd name="T30" fmla="*/ 76 w 91"/>
                  <a:gd name="T31" fmla="*/ 19 h 20"/>
                  <a:gd name="T32" fmla="*/ 80 w 91"/>
                  <a:gd name="T33" fmla="*/ 13 h 20"/>
                  <a:gd name="T34" fmla="*/ 89 w 91"/>
                  <a:gd name="T35" fmla="*/ 12 h 20"/>
                  <a:gd name="T36" fmla="*/ 77 w 91"/>
                  <a:gd name="T37" fmla="*/ 2 h 20"/>
                  <a:gd name="T38" fmla="*/ 65 w 91"/>
                  <a:gd name="T39" fmla="*/ 10 h 20"/>
                  <a:gd name="T40" fmla="*/ 55 w 91"/>
                  <a:gd name="T41" fmla="*/ 19 h 20"/>
                  <a:gd name="T42" fmla="*/ 54 w 91"/>
                  <a:gd name="T43" fmla="*/ 11 h 20"/>
                  <a:gd name="T44" fmla="*/ 55 w 91"/>
                  <a:gd name="T45" fmla="*/ 2 h 20"/>
                  <a:gd name="T46" fmla="*/ 52 w 91"/>
                  <a:gd name="T47" fmla="*/ 2 h 20"/>
                  <a:gd name="T48" fmla="*/ 52 w 91"/>
                  <a:gd name="T49" fmla="*/ 9 h 20"/>
                  <a:gd name="T50" fmla="*/ 50 w 91"/>
                  <a:gd name="T5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20">
                    <a:moveTo>
                      <a:pt x="0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2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3"/>
                      <a:pt x="0" y="17"/>
                    </a:cubicBezTo>
                    <a:cubicBezTo>
                      <a:pt x="0" y="17"/>
                      <a:pt x="0" y="18"/>
                      <a:pt x="0" y="19"/>
                    </a:cubicBezTo>
                    <a:close/>
                    <a:moveTo>
                      <a:pt x="11" y="19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4"/>
                      <a:pt x="30" y="16"/>
                      <a:pt x="34" y="15"/>
                    </a:cubicBezTo>
                    <a:cubicBezTo>
                      <a:pt x="38" y="14"/>
                      <a:pt x="36" y="9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3"/>
                      <a:pt x="12" y="16"/>
                      <a:pt x="11" y="19"/>
                    </a:cubicBezTo>
                    <a:close/>
                    <a:moveTo>
                      <a:pt x="50" y="19"/>
                    </a:move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16"/>
                      <a:pt x="79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3" y="14"/>
                      <a:pt x="56" y="20"/>
                      <a:pt x="55" y="19"/>
                    </a:cubicBezTo>
                    <a:cubicBezTo>
                      <a:pt x="53" y="18"/>
                      <a:pt x="54" y="15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1"/>
                      <a:pt x="51" y="15"/>
                      <a:pt x="50" y="19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2" name="Freeform 27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2"/>
                <a:ext cx="175" cy="34"/>
              </a:xfrm>
              <a:custGeom>
                <a:avLst/>
                <a:gdLst>
                  <a:gd name="T0" fmla="*/ 76 w 91"/>
                  <a:gd name="T1" fmla="*/ 0 h 18"/>
                  <a:gd name="T2" fmla="*/ 72 w 91"/>
                  <a:gd name="T3" fmla="*/ 0 h 18"/>
                  <a:gd name="T4" fmla="*/ 65 w 91"/>
                  <a:gd name="T5" fmla="*/ 8 h 18"/>
                  <a:gd name="T6" fmla="*/ 55 w 91"/>
                  <a:gd name="T7" fmla="*/ 17 h 18"/>
                  <a:gd name="T8" fmla="*/ 54 w 91"/>
                  <a:gd name="T9" fmla="*/ 9 h 18"/>
                  <a:gd name="T10" fmla="*/ 55 w 91"/>
                  <a:gd name="T11" fmla="*/ 0 h 18"/>
                  <a:gd name="T12" fmla="*/ 52 w 91"/>
                  <a:gd name="T13" fmla="*/ 0 h 18"/>
                  <a:gd name="T14" fmla="*/ 52 w 91"/>
                  <a:gd name="T15" fmla="*/ 7 h 18"/>
                  <a:gd name="T16" fmla="*/ 49 w 91"/>
                  <a:gd name="T17" fmla="*/ 18 h 18"/>
                  <a:gd name="T18" fmla="*/ 49 w 91"/>
                  <a:gd name="T19" fmla="*/ 18 h 18"/>
                  <a:gd name="T20" fmla="*/ 76 w 91"/>
                  <a:gd name="T21" fmla="*/ 18 h 18"/>
                  <a:gd name="T22" fmla="*/ 80 w 91"/>
                  <a:gd name="T23" fmla="*/ 11 h 18"/>
                  <a:gd name="T24" fmla="*/ 89 w 91"/>
                  <a:gd name="T25" fmla="*/ 10 h 18"/>
                  <a:gd name="T26" fmla="*/ 77 w 91"/>
                  <a:gd name="T27" fmla="*/ 0 h 18"/>
                  <a:gd name="T28" fmla="*/ 76 w 91"/>
                  <a:gd name="T29" fmla="*/ 0 h 18"/>
                  <a:gd name="T30" fmla="*/ 0 w 91"/>
                  <a:gd name="T31" fmla="*/ 18 h 18"/>
                  <a:gd name="T32" fmla="*/ 3 w 91"/>
                  <a:gd name="T33" fmla="*/ 18 h 18"/>
                  <a:gd name="T34" fmla="*/ 2 w 91"/>
                  <a:gd name="T35" fmla="*/ 14 h 18"/>
                  <a:gd name="T36" fmla="*/ 2 w 91"/>
                  <a:gd name="T37" fmla="*/ 7 h 18"/>
                  <a:gd name="T38" fmla="*/ 0 w 91"/>
                  <a:gd name="T39" fmla="*/ 7 h 18"/>
                  <a:gd name="T40" fmla="*/ 0 w 91"/>
                  <a:gd name="T41" fmla="*/ 15 h 18"/>
                  <a:gd name="T42" fmla="*/ 0 w 91"/>
                  <a:gd name="T43" fmla="*/ 18 h 18"/>
                  <a:gd name="T44" fmla="*/ 10 w 91"/>
                  <a:gd name="T45" fmla="*/ 18 h 18"/>
                  <a:gd name="T46" fmla="*/ 24 w 91"/>
                  <a:gd name="T47" fmla="*/ 18 h 18"/>
                  <a:gd name="T48" fmla="*/ 24 w 91"/>
                  <a:gd name="T49" fmla="*/ 16 h 18"/>
                  <a:gd name="T50" fmla="*/ 34 w 91"/>
                  <a:gd name="T51" fmla="*/ 13 h 18"/>
                  <a:gd name="T52" fmla="*/ 28 w 91"/>
                  <a:gd name="T53" fmla="*/ 5 h 18"/>
                  <a:gd name="T54" fmla="*/ 15 w 91"/>
                  <a:gd name="T55" fmla="*/ 9 h 18"/>
                  <a:gd name="T56" fmla="*/ 10 w 91"/>
                  <a:gd name="T5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8">
                    <a:moveTo>
                      <a:pt x="76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8" y="1"/>
                      <a:pt x="67" y="5"/>
                      <a:pt x="65" y="8"/>
                    </a:cubicBezTo>
                    <a:cubicBezTo>
                      <a:pt x="63" y="12"/>
                      <a:pt x="56" y="18"/>
                      <a:pt x="55" y="17"/>
                    </a:cubicBezTo>
                    <a:cubicBezTo>
                      <a:pt x="53" y="16"/>
                      <a:pt x="54" y="13"/>
                      <a:pt x="54" y="9"/>
                    </a:cubicBezTo>
                    <a:cubicBezTo>
                      <a:pt x="54" y="5"/>
                      <a:pt x="55" y="0"/>
                      <a:pt x="5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5"/>
                      <a:pt x="52" y="7"/>
                    </a:cubicBezTo>
                    <a:cubicBezTo>
                      <a:pt x="52" y="9"/>
                      <a:pt x="51" y="14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7" y="15"/>
                      <a:pt x="79" y="12"/>
                      <a:pt x="80" y="11"/>
                    </a:cubicBezTo>
                    <a:cubicBezTo>
                      <a:pt x="83" y="10"/>
                      <a:pt x="87" y="12"/>
                      <a:pt x="89" y="10"/>
                    </a:cubicBezTo>
                    <a:cubicBezTo>
                      <a:pt x="91" y="7"/>
                      <a:pt x="85" y="2"/>
                      <a:pt x="77" y="0"/>
                    </a:cubicBezTo>
                    <a:cubicBezTo>
                      <a:pt x="77" y="0"/>
                      <a:pt x="76" y="0"/>
                      <a:pt x="76" y="0"/>
                    </a:cubicBezTo>
                    <a:close/>
                    <a:moveTo>
                      <a:pt x="0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10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11"/>
                      <a:pt x="0" y="15"/>
                    </a:cubicBezTo>
                    <a:cubicBezTo>
                      <a:pt x="0" y="16"/>
                      <a:pt x="0" y="17"/>
                      <a:pt x="0" y="18"/>
                    </a:cubicBezTo>
                    <a:close/>
                    <a:moveTo>
                      <a:pt x="10" y="18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7"/>
                      <a:pt x="24" y="16"/>
                    </a:cubicBezTo>
                    <a:cubicBezTo>
                      <a:pt x="25" y="12"/>
                      <a:pt x="30" y="14"/>
                      <a:pt x="34" y="13"/>
                    </a:cubicBezTo>
                    <a:cubicBezTo>
                      <a:pt x="38" y="12"/>
                      <a:pt x="36" y="7"/>
                      <a:pt x="28" y="5"/>
                    </a:cubicBezTo>
                    <a:cubicBezTo>
                      <a:pt x="21" y="2"/>
                      <a:pt x="17" y="6"/>
                      <a:pt x="15" y="9"/>
                    </a:cubicBezTo>
                    <a:cubicBezTo>
                      <a:pt x="14" y="12"/>
                      <a:pt x="12" y="15"/>
                      <a:pt x="10" y="18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3" name="Freeform 27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5"/>
                <a:ext cx="175" cy="37"/>
              </a:xfrm>
              <a:custGeom>
                <a:avLst/>
                <a:gdLst>
                  <a:gd name="T0" fmla="*/ 80 w 91"/>
                  <a:gd name="T1" fmla="*/ 0 h 19"/>
                  <a:gd name="T2" fmla="*/ 69 w 91"/>
                  <a:gd name="T3" fmla="*/ 0 h 19"/>
                  <a:gd name="T4" fmla="*/ 65 w 91"/>
                  <a:gd name="T5" fmla="*/ 7 h 19"/>
                  <a:gd name="T6" fmla="*/ 55 w 91"/>
                  <a:gd name="T7" fmla="*/ 16 h 19"/>
                  <a:gd name="T8" fmla="*/ 54 w 91"/>
                  <a:gd name="T9" fmla="*/ 8 h 19"/>
                  <a:gd name="T10" fmla="*/ 55 w 91"/>
                  <a:gd name="T11" fmla="*/ 0 h 19"/>
                  <a:gd name="T12" fmla="*/ 52 w 91"/>
                  <a:gd name="T13" fmla="*/ 0 h 19"/>
                  <a:gd name="T14" fmla="*/ 52 w 91"/>
                  <a:gd name="T15" fmla="*/ 6 h 19"/>
                  <a:gd name="T16" fmla="*/ 49 w 91"/>
                  <a:gd name="T17" fmla="*/ 17 h 19"/>
                  <a:gd name="T18" fmla="*/ 49 w 91"/>
                  <a:gd name="T19" fmla="*/ 19 h 19"/>
                  <a:gd name="T20" fmla="*/ 75 w 91"/>
                  <a:gd name="T21" fmla="*/ 19 h 19"/>
                  <a:gd name="T22" fmla="*/ 80 w 91"/>
                  <a:gd name="T23" fmla="*/ 10 h 19"/>
                  <a:gd name="T24" fmla="*/ 89 w 91"/>
                  <a:gd name="T25" fmla="*/ 9 h 19"/>
                  <a:gd name="T26" fmla="*/ 80 w 91"/>
                  <a:gd name="T27" fmla="*/ 0 h 19"/>
                  <a:gd name="T28" fmla="*/ 0 w 91"/>
                  <a:gd name="T29" fmla="*/ 19 h 19"/>
                  <a:gd name="T30" fmla="*/ 3 w 91"/>
                  <a:gd name="T31" fmla="*/ 19 h 19"/>
                  <a:gd name="T32" fmla="*/ 2 w 91"/>
                  <a:gd name="T33" fmla="*/ 13 h 19"/>
                  <a:gd name="T34" fmla="*/ 2 w 91"/>
                  <a:gd name="T35" fmla="*/ 6 h 19"/>
                  <a:gd name="T36" fmla="*/ 0 w 91"/>
                  <a:gd name="T37" fmla="*/ 6 h 19"/>
                  <a:gd name="T38" fmla="*/ 0 w 91"/>
                  <a:gd name="T39" fmla="*/ 14 h 19"/>
                  <a:gd name="T40" fmla="*/ 0 w 91"/>
                  <a:gd name="T41" fmla="*/ 19 h 19"/>
                  <a:gd name="T42" fmla="*/ 9 w 91"/>
                  <a:gd name="T43" fmla="*/ 19 h 19"/>
                  <a:gd name="T44" fmla="*/ 24 w 91"/>
                  <a:gd name="T45" fmla="*/ 19 h 19"/>
                  <a:gd name="T46" fmla="*/ 24 w 91"/>
                  <a:gd name="T47" fmla="*/ 15 h 19"/>
                  <a:gd name="T48" fmla="*/ 34 w 91"/>
                  <a:gd name="T49" fmla="*/ 12 h 19"/>
                  <a:gd name="T50" fmla="*/ 28 w 91"/>
                  <a:gd name="T51" fmla="*/ 4 h 19"/>
                  <a:gd name="T52" fmla="*/ 15 w 91"/>
                  <a:gd name="T53" fmla="*/ 8 h 19"/>
                  <a:gd name="T54" fmla="*/ 9 w 91"/>
                  <a:gd name="T5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1" h="19">
                    <a:moveTo>
                      <a:pt x="80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7" y="2"/>
                      <a:pt x="67" y="5"/>
                      <a:pt x="65" y="7"/>
                    </a:cubicBezTo>
                    <a:cubicBezTo>
                      <a:pt x="63" y="11"/>
                      <a:pt x="56" y="17"/>
                      <a:pt x="55" y="16"/>
                    </a:cubicBezTo>
                    <a:cubicBezTo>
                      <a:pt x="53" y="15"/>
                      <a:pt x="54" y="12"/>
                      <a:pt x="54" y="8"/>
                    </a:cubicBezTo>
                    <a:cubicBezTo>
                      <a:pt x="54" y="5"/>
                      <a:pt x="54" y="2"/>
                      <a:pt x="5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1" y="13"/>
                      <a:pt x="49" y="17"/>
                    </a:cubicBezTo>
                    <a:cubicBezTo>
                      <a:pt x="49" y="18"/>
                      <a:pt x="49" y="18"/>
                      <a:pt x="49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7" y="15"/>
                      <a:pt x="79" y="11"/>
                      <a:pt x="80" y="10"/>
                    </a:cubicBezTo>
                    <a:cubicBezTo>
                      <a:pt x="83" y="9"/>
                      <a:pt x="87" y="11"/>
                      <a:pt x="89" y="9"/>
                    </a:cubicBezTo>
                    <a:cubicBezTo>
                      <a:pt x="91" y="6"/>
                      <a:pt x="87" y="3"/>
                      <a:pt x="80" y="0"/>
                    </a:cubicBezTo>
                    <a:close/>
                    <a:moveTo>
                      <a:pt x="0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7"/>
                      <a:pt x="2" y="15"/>
                      <a:pt x="2" y="13"/>
                    </a:cubicBezTo>
                    <a:cubicBezTo>
                      <a:pt x="2" y="9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5"/>
                      <a:pt x="0" y="17"/>
                      <a:pt x="0" y="19"/>
                    </a:cubicBezTo>
                    <a:close/>
                    <a:moveTo>
                      <a:pt x="9" y="19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7"/>
                      <a:pt x="24" y="16"/>
                      <a:pt x="24" y="15"/>
                    </a:cubicBezTo>
                    <a:cubicBezTo>
                      <a:pt x="25" y="11"/>
                      <a:pt x="30" y="13"/>
                      <a:pt x="34" y="12"/>
                    </a:cubicBezTo>
                    <a:cubicBezTo>
                      <a:pt x="38" y="11"/>
                      <a:pt x="36" y="6"/>
                      <a:pt x="28" y="4"/>
                    </a:cubicBezTo>
                    <a:cubicBezTo>
                      <a:pt x="21" y="1"/>
                      <a:pt x="17" y="5"/>
                      <a:pt x="15" y="8"/>
                    </a:cubicBezTo>
                    <a:cubicBezTo>
                      <a:pt x="14" y="11"/>
                      <a:pt x="11" y="16"/>
                      <a:pt x="9" y="19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4" name="Freeform 27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67"/>
                <a:ext cx="175" cy="37"/>
              </a:xfrm>
              <a:custGeom>
                <a:avLst/>
                <a:gdLst>
                  <a:gd name="T0" fmla="*/ 83 w 91"/>
                  <a:gd name="T1" fmla="*/ 1 h 19"/>
                  <a:gd name="T2" fmla="*/ 68 w 91"/>
                  <a:gd name="T3" fmla="*/ 1 h 19"/>
                  <a:gd name="T4" fmla="*/ 65 w 91"/>
                  <a:gd name="T5" fmla="*/ 6 h 19"/>
                  <a:gd name="T6" fmla="*/ 55 w 91"/>
                  <a:gd name="T7" fmla="*/ 15 h 19"/>
                  <a:gd name="T8" fmla="*/ 54 w 91"/>
                  <a:gd name="T9" fmla="*/ 7 h 19"/>
                  <a:gd name="T10" fmla="*/ 55 w 91"/>
                  <a:gd name="T11" fmla="*/ 1 h 19"/>
                  <a:gd name="T12" fmla="*/ 52 w 91"/>
                  <a:gd name="T13" fmla="*/ 1 h 19"/>
                  <a:gd name="T14" fmla="*/ 52 w 91"/>
                  <a:gd name="T15" fmla="*/ 5 h 19"/>
                  <a:gd name="T16" fmla="*/ 49 w 91"/>
                  <a:gd name="T17" fmla="*/ 16 h 19"/>
                  <a:gd name="T18" fmla="*/ 48 w 91"/>
                  <a:gd name="T19" fmla="*/ 19 h 19"/>
                  <a:gd name="T20" fmla="*/ 74 w 91"/>
                  <a:gd name="T21" fmla="*/ 19 h 19"/>
                  <a:gd name="T22" fmla="*/ 80 w 91"/>
                  <a:gd name="T23" fmla="*/ 9 h 19"/>
                  <a:gd name="T24" fmla="*/ 89 w 91"/>
                  <a:gd name="T25" fmla="*/ 8 h 19"/>
                  <a:gd name="T26" fmla="*/ 83 w 91"/>
                  <a:gd name="T27" fmla="*/ 1 h 19"/>
                  <a:gd name="T28" fmla="*/ 0 w 91"/>
                  <a:gd name="T29" fmla="*/ 19 h 19"/>
                  <a:gd name="T30" fmla="*/ 4 w 91"/>
                  <a:gd name="T31" fmla="*/ 19 h 19"/>
                  <a:gd name="T32" fmla="*/ 2 w 91"/>
                  <a:gd name="T33" fmla="*/ 12 h 19"/>
                  <a:gd name="T34" fmla="*/ 2 w 91"/>
                  <a:gd name="T35" fmla="*/ 5 h 19"/>
                  <a:gd name="T36" fmla="*/ 0 w 91"/>
                  <a:gd name="T37" fmla="*/ 5 h 19"/>
                  <a:gd name="T38" fmla="*/ 0 w 91"/>
                  <a:gd name="T39" fmla="*/ 13 h 19"/>
                  <a:gd name="T40" fmla="*/ 0 w 91"/>
                  <a:gd name="T41" fmla="*/ 19 h 19"/>
                  <a:gd name="T42" fmla="*/ 8 w 91"/>
                  <a:gd name="T43" fmla="*/ 19 h 19"/>
                  <a:gd name="T44" fmla="*/ 24 w 91"/>
                  <a:gd name="T45" fmla="*/ 19 h 19"/>
                  <a:gd name="T46" fmla="*/ 24 w 91"/>
                  <a:gd name="T47" fmla="*/ 14 h 19"/>
                  <a:gd name="T48" fmla="*/ 34 w 91"/>
                  <a:gd name="T49" fmla="*/ 11 h 19"/>
                  <a:gd name="T50" fmla="*/ 28 w 91"/>
                  <a:gd name="T51" fmla="*/ 3 h 19"/>
                  <a:gd name="T52" fmla="*/ 15 w 91"/>
                  <a:gd name="T53" fmla="*/ 7 h 19"/>
                  <a:gd name="T54" fmla="*/ 8 w 91"/>
                  <a:gd name="T5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1" h="19">
                    <a:moveTo>
                      <a:pt x="83" y="1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7" y="2"/>
                      <a:pt x="66" y="4"/>
                      <a:pt x="65" y="6"/>
                    </a:cubicBezTo>
                    <a:cubicBezTo>
                      <a:pt x="63" y="10"/>
                      <a:pt x="56" y="16"/>
                      <a:pt x="55" y="15"/>
                    </a:cubicBezTo>
                    <a:cubicBezTo>
                      <a:pt x="53" y="14"/>
                      <a:pt x="54" y="11"/>
                      <a:pt x="54" y="7"/>
                    </a:cubicBezTo>
                    <a:cubicBezTo>
                      <a:pt x="54" y="5"/>
                      <a:pt x="54" y="2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7"/>
                      <a:pt x="51" y="12"/>
                      <a:pt x="49" y="16"/>
                    </a:cubicBezTo>
                    <a:cubicBezTo>
                      <a:pt x="49" y="17"/>
                      <a:pt x="49" y="18"/>
                      <a:pt x="4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6" y="14"/>
                      <a:pt x="79" y="10"/>
                      <a:pt x="80" y="9"/>
                    </a:cubicBezTo>
                    <a:cubicBezTo>
                      <a:pt x="83" y="8"/>
                      <a:pt x="87" y="10"/>
                      <a:pt x="89" y="8"/>
                    </a:cubicBezTo>
                    <a:cubicBezTo>
                      <a:pt x="91" y="6"/>
                      <a:pt x="88" y="3"/>
                      <a:pt x="83" y="1"/>
                    </a:cubicBezTo>
                    <a:close/>
                    <a:moveTo>
                      <a:pt x="0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3" y="17"/>
                      <a:pt x="2" y="15"/>
                      <a:pt x="2" y="12"/>
                    </a:cubicBezTo>
                    <a:cubicBezTo>
                      <a:pt x="2" y="8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0" y="16"/>
                      <a:pt x="0" y="19"/>
                    </a:cubicBezTo>
                    <a:close/>
                    <a:moveTo>
                      <a:pt x="8" y="19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7"/>
                      <a:pt x="24" y="16"/>
                      <a:pt x="24" y="14"/>
                    </a:cubicBezTo>
                    <a:cubicBezTo>
                      <a:pt x="25" y="10"/>
                      <a:pt x="30" y="12"/>
                      <a:pt x="34" y="11"/>
                    </a:cubicBezTo>
                    <a:cubicBezTo>
                      <a:pt x="38" y="10"/>
                      <a:pt x="36" y="5"/>
                      <a:pt x="28" y="3"/>
                    </a:cubicBezTo>
                    <a:cubicBezTo>
                      <a:pt x="21" y="0"/>
                      <a:pt x="17" y="4"/>
                      <a:pt x="15" y="7"/>
                    </a:cubicBezTo>
                    <a:cubicBezTo>
                      <a:pt x="13" y="10"/>
                      <a:pt x="10" y="16"/>
                      <a:pt x="8" y="19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5" name="Freeform 27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71"/>
                <a:ext cx="172" cy="35"/>
              </a:xfrm>
              <a:custGeom>
                <a:avLst/>
                <a:gdLst>
                  <a:gd name="T0" fmla="*/ 87 w 91"/>
                  <a:gd name="T1" fmla="*/ 0 h 18"/>
                  <a:gd name="T2" fmla="*/ 68 w 91"/>
                  <a:gd name="T3" fmla="*/ 0 h 18"/>
                  <a:gd name="T4" fmla="*/ 66 w 91"/>
                  <a:gd name="T5" fmla="*/ 4 h 18"/>
                  <a:gd name="T6" fmla="*/ 56 w 91"/>
                  <a:gd name="T7" fmla="*/ 13 h 18"/>
                  <a:gd name="T8" fmla="*/ 55 w 91"/>
                  <a:gd name="T9" fmla="*/ 5 h 18"/>
                  <a:gd name="T10" fmla="*/ 55 w 91"/>
                  <a:gd name="T11" fmla="*/ 0 h 18"/>
                  <a:gd name="T12" fmla="*/ 53 w 91"/>
                  <a:gd name="T13" fmla="*/ 0 h 18"/>
                  <a:gd name="T14" fmla="*/ 53 w 91"/>
                  <a:gd name="T15" fmla="*/ 3 h 18"/>
                  <a:gd name="T16" fmla="*/ 50 w 91"/>
                  <a:gd name="T17" fmla="*/ 14 h 18"/>
                  <a:gd name="T18" fmla="*/ 49 w 91"/>
                  <a:gd name="T19" fmla="*/ 18 h 18"/>
                  <a:gd name="T20" fmla="*/ 75 w 91"/>
                  <a:gd name="T21" fmla="*/ 18 h 18"/>
                  <a:gd name="T22" fmla="*/ 81 w 91"/>
                  <a:gd name="T23" fmla="*/ 7 h 18"/>
                  <a:gd name="T24" fmla="*/ 90 w 91"/>
                  <a:gd name="T25" fmla="*/ 6 h 18"/>
                  <a:gd name="T26" fmla="*/ 87 w 91"/>
                  <a:gd name="T27" fmla="*/ 0 h 18"/>
                  <a:gd name="T28" fmla="*/ 0 w 91"/>
                  <a:gd name="T29" fmla="*/ 18 h 18"/>
                  <a:gd name="T30" fmla="*/ 6 w 91"/>
                  <a:gd name="T31" fmla="*/ 18 h 18"/>
                  <a:gd name="T32" fmla="*/ 3 w 91"/>
                  <a:gd name="T33" fmla="*/ 10 h 18"/>
                  <a:gd name="T34" fmla="*/ 3 w 91"/>
                  <a:gd name="T35" fmla="*/ 3 h 18"/>
                  <a:gd name="T36" fmla="*/ 1 w 91"/>
                  <a:gd name="T37" fmla="*/ 3 h 18"/>
                  <a:gd name="T38" fmla="*/ 1 w 91"/>
                  <a:gd name="T39" fmla="*/ 11 h 18"/>
                  <a:gd name="T40" fmla="*/ 0 w 91"/>
                  <a:gd name="T41" fmla="*/ 18 h 18"/>
                  <a:gd name="T42" fmla="*/ 7 w 91"/>
                  <a:gd name="T43" fmla="*/ 18 h 18"/>
                  <a:gd name="T44" fmla="*/ 24 w 91"/>
                  <a:gd name="T45" fmla="*/ 18 h 18"/>
                  <a:gd name="T46" fmla="*/ 25 w 91"/>
                  <a:gd name="T47" fmla="*/ 12 h 18"/>
                  <a:gd name="T48" fmla="*/ 35 w 91"/>
                  <a:gd name="T49" fmla="*/ 9 h 18"/>
                  <a:gd name="T50" fmla="*/ 29 w 91"/>
                  <a:gd name="T51" fmla="*/ 1 h 18"/>
                  <a:gd name="T52" fmla="*/ 25 w 91"/>
                  <a:gd name="T53" fmla="*/ 0 h 18"/>
                  <a:gd name="T54" fmla="*/ 16 w 91"/>
                  <a:gd name="T55" fmla="*/ 5 h 18"/>
                  <a:gd name="T56" fmla="*/ 7 w 91"/>
                  <a:gd name="T5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8">
                    <a:moveTo>
                      <a:pt x="87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"/>
                      <a:pt x="67" y="3"/>
                      <a:pt x="66" y="4"/>
                    </a:cubicBezTo>
                    <a:cubicBezTo>
                      <a:pt x="64" y="8"/>
                      <a:pt x="57" y="14"/>
                      <a:pt x="56" y="13"/>
                    </a:cubicBezTo>
                    <a:cubicBezTo>
                      <a:pt x="54" y="12"/>
                      <a:pt x="55" y="9"/>
                      <a:pt x="55" y="5"/>
                    </a:cubicBezTo>
                    <a:cubicBezTo>
                      <a:pt x="55" y="4"/>
                      <a:pt x="55" y="2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5"/>
                      <a:pt x="52" y="10"/>
                      <a:pt x="50" y="14"/>
                    </a:cubicBezTo>
                    <a:cubicBezTo>
                      <a:pt x="50" y="15"/>
                      <a:pt x="49" y="17"/>
                      <a:pt x="49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7" y="13"/>
                      <a:pt x="79" y="8"/>
                      <a:pt x="81" y="7"/>
                    </a:cubicBezTo>
                    <a:cubicBezTo>
                      <a:pt x="84" y="6"/>
                      <a:pt x="88" y="8"/>
                      <a:pt x="90" y="6"/>
                    </a:cubicBezTo>
                    <a:cubicBezTo>
                      <a:pt x="91" y="4"/>
                      <a:pt x="90" y="2"/>
                      <a:pt x="87" y="0"/>
                    </a:cubicBezTo>
                    <a:close/>
                    <a:moveTo>
                      <a:pt x="0" y="18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4" y="17"/>
                      <a:pt x="3" y="13"/>
                      <a:pt x="3" y="10"/>
                    </a:cubicBezTo>
                    <a:cubicBezTo>
                      <a:pt x="3" y="6"/>
                      <a:pt x="3" y="3"/>
                      <a:pt x="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1" y="12"/>
                      <a:pt x="1" y="15"/>
                      <a:pt x="0" y="18"/>
                    </a:cubicBezTo>
                    <a:close/>
                    <a:moveTo>
                      <a:pt x="7" y="18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6"/>
                      <a:pt x="25" y="14"/>
                      <a:pt x="25" y="12"/>
                    </a:cubicBezTo>
                    <a:cubicBezTo>
                      <a:pt x="26" y="8"/>
                      <a:pt x="31" y="10"/>
                      <a:pt x="35" y="9"/>
                    </a:cubicBezTo>
                    <a:cubicBezTo>
                      <a:pt x="39" y="8"/>
                      <a:pt x="37" y="3"/>
                      <a:pt x="29" y="1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0" y="0"/>
                      <a:pt x="17" y="3"/>
                      <a:pt x="16" y="5"/>
                    </a:cubicBezTo>
                    <a:cubicBezTo>
                      <a:pt x="14" y="9"/>
                      <a:pt x="10" y="17"/>
                      <a:pt x="7" y="18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6" name="Freeform 27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72"/>
                <a:ext cx="172" cy="37"/>
              </a:xfrm>
              <a:custGeom>
                <a:avLst/>
                <a:gdLst>
                  <a:gd name="T0" fmla="*/ 88 w 91"/>
                  <a:gd name="T1" fmla="*/ 0 h 19"/>
                  <a:gd name="T2" fmla="*/ 68 w 91"/>
                  <a:gd name="T3" fmla="*/ 0 h 19"/>
                  <a:gd name="T4" fmla="*/ 66 w 91"/>
                  <a:gd name="T5" fmla="*/ 3 h 19"/>
                  <a:gd name="T6" fmla="*/ 56 w 91"/>
                  <a:gd name="T7" fmla="*/ 12 h 19"/>
                  <a:gd name="T8" fmla="*/ 55 w 91"/>
                  <a:gd name="T9" fmla="*/ 4 h 19"/>
                  <a:gd name="T10" fmla="*/ 55 w 91"/>
                  <a:gd name="T11" fmla="*/ 0 h 19"/>
                  <a:gd name="T12" fmla="*/ 53 w 91"/>
                  <a:gd name="T13" fmla="*/ 0 h 19"/>
                  <a:gd name="T14" fmla="*/ 53 w 91"/>
                  <a:gd name="T15" fmla="*/ 2 h 19"/>
                  <a:gd name="T16" fmla="*/ 50 w 91"/>
                  <a:gd name="T17" fmla="*/ 13 h 19"/>
                  <a:gd name="T18" fmla="*/ 49 w 91"/>
                  <a:gd name="T19" fmla="*/ 18 h 19"/>
                  <a:gd name="T20" fmla="*/ 74 w 91"/>
                  <a:gd name="T21" fmla="*/ 18 h 19"/>
                  <a:gd name="T22" fmla="*/ 81 w 91"/>
                  <a:gd name="T23" fmla="*/ 6 h 19"/>
                  <a:gd name="T24" fmla="*/ 90 w 91"/>
                  <a:gd name="T25" fmla="*/ 5 h 19"/>
                  <a:gd name="T26" fmla="*/ 88 w 91"/>
                  <a:gd name="T27" fmla="*/ 0 h 19"/>
                  <a:gd name="T28" fmla="*/ 31 w 91"/>
                  <a:gd name="T29" fmla="*/ 0 h 19"/>
                  <a:gd name="T30" fmla="*/ 20 w 91"/>
                  <a:gd name="T31" fmla="*/ 0 h 19"/>
                  <a:gd name="T32" fmla="*/ 16 w 91"/>
                  <a:gd name="T33" fmla="*/ 4 h 19"/>
                  <a:gd name="T34" fmla="*/ 7 w 91"/>
                  <a:gd name="T35" fmla="*/ 17 h 19"/>
                  <a:gd name="T36" fmla="*/ 3 w 91"/>
                  <a:gd name="T37" fmla="*/ 9 h 19"/>
                  <a:gd name="T38" fmla="*/ 3 w 91"/>
                  <a:gd name="T39" fmla="*/ 2 h 19"/>
                  <a:gd name="T40" fmla="*/ 1 w 91"/>
                  <a:gd name="T41" fmla="*/ 2 h 19"/>
                  <a:gd name="T42" fmla="*/ 1 w 91"/>
                  <a:gd name="T43" fmla="*/ 10 h 19"/>
                  <a:gd name="T44" fmla="*/ 0 w 91"/>
                  <a:gd name="T45" fmla="*/ 18 h 19"/>
                  <a:gd name="T46" fmla="*/ 24 w 91"/>
                  <a:gd name="T47" fmla="*/ 18 h 19"/>
                  <a:gd name="T48" fmla="*/ 25 w 91"/>
                  <a:gd name="T49" fmla="*/ 11 h 19"/>
                  <a:gd name="T50" fmla="*/ 35 w 91"/>
                  <a:gd name="T51" fmla="*/ 8 h 19"/>
                  <a:gd name="T52" fmla="*/ 31 w 91"/>
                  <a:gd name="T5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19">
                    <a:moveTo>
                      <a:pt x="8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1"/>
                      <a:pt x="67" y="2"/>
                      <a:pt x="66" y="3"/>
                    </a:cubicBezTo>
                    <a:cubicBezTo>
                      <a:pt x="64" y="7"/>
                      <a:pt x="57" y="13"/>
                      <a:pt x="56" y="12"/>
                    </a:cubicBezTo>
                    <a:cubicBezTo>
                      <a:pt x="54" y="11"/>
                      <a:pt x="55" y="8"/>
                      <a:pt x="55" y="4"/>
                    </a:cubicBezTo>
                    <a:cubicBezTo>
                      <a:pt x="55" y="3"/>
                      <a:pt x="55" y="2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4"/>
                      <a:pt x="52" y="9"/>
                      <a:pt x="50" y="13"/>
                    </a:cubicBezTo>
                    <a:cubicBezTo>
                      <a:pt x="50" y="15"/>
                      <a:pt x="49" y="17"/>
                      <a:pt x="49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7" y="13"/>
                      <a:pt x="79" y="7"/>
                      <a:pt x="81" y="6"/>
                    </a:cubicBezTo>
                    <a:cubicBezTo>
                      <a:pt x="84" y="5"/>
                      <a:pt x="88" y="7"/>
                      <a:pt x="90" y="5"/>
                    </a:cubicBezTo>
                    <a:cubicBezTo>
                      <a:pt x="91" y="3"/>
                      <a:pt x="90" y="2"/>
                      <a:pt x="88" y="0"/>
                    </a:cubicBezTo>
                    <a:close/>
                    <a:moveTo>
                      <a:pt x="3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8" y="1"/>
                      <a:pt x="17" y="3"/>
                      <a:pt x="16" y="4"/>
                    </a:cubicBezTo>
                    <a:cubicBezTo>
                      <a:pt x="14" y="8"/>
                      <a:pt x="10" y="16"/>
                      <a:pt x="7" y="17"/>
                    </a:cubicBezTo>
                    <a:cubicBezTo>
                      <a:pt x="5" y="19"/>
                      <a:pt x="4" y="13"/>
                      <a:pt x="3" y="9"/>
                    </a:cubicBezTo>
                    <a:cubicBezTo>
                      <a:pt x="3" y="5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6"/>
                      <a:pt x="1" y="10"/>
                    </a:cubicBezTo>
                    <a:cubicBezTo>
                      <a:pt x="1" y="11"/>
                      <a:pt x="1" y="15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6"/>
                      <a:pt x="25" y="13"/>
                      <a:pt x="25" y="11"/>
                    </a:cubicBezTo>
                    <a:cubicBezTo>
                      <a:pt x="26" y="7"/>
                      <a:pt x="31" y="9"/>
                      <a:pt x="35" y="8"/>
                    </a:cubicBezTo>
                    <a:cubicBezTo>
                      <a:pt x="39" y="7"/>
                      <a:pt x="37" y="3"/>
                      <a:pt x="31" y="0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7" name="Freeform 27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75"/>
                <a:ext cx="172" cy="35"/>
              </a:xfrm>
              <a:custGeom>
                <a:avLst/>
                <a:gdLst>
                  <a:gd name="T0" fmla="*/ 90 w 91"/>
                  <a:gd name="T1" fmla="*/ 0 h 19"/>
                  <a:gd name="T2" fmla="*/ 67 w 91"/>
                  <a:gd name="T3" fmla="*/ 0 h 19"/>
                  <a:gd name="T4" fmla="*/ 66 w 91"/>
                  <a:gd name="T5" fmla="*/ 2 h 19"/>
                  <a:gd name="T6" fmla="*/ 56 w 91"/>
                  <a:gd name="T7" fmla="*/ 11 h 19"/>
                  <a:gd name="T8" fmla="*/ 55 w 91"/>
                  <a:gd name="T9" fmla="*/ 3 h 19"/>
                  <a:gd name="T10" fmla="*/ 55 w 91"/>
                  <a:gd name="T11" fmla="*/ 0 h 19"/>
                  <a:gd name="T12" fmla="*/ 53 w 91"/>
                  <a:gd name="T13" fmla="*/ 0 h 19"/>
                  <a:gd name="T14" fmla="*/ 53 w 91"/>
                  <a:gd name="T15" fmla="*/ 1 h 19"/>
                  <a:gd name="T16" fmla="*/ 50 w 91"/>
                  <a:gd name="T17" fmla="*/ 12 h 19"/>
                  <a:gd name="T18" fmla="*/ 49 w 91"/>
                  <a:gd name="T19" fmla="*/ 19 h 19"/>
                  <a:gd name="T20" fmla="*/ 74 w 91"/>
                  <a:gd name="T21" fmla="*/ 19 h 19"/>
                  <a:gd name="T22" fmla="*/ 81 w 91"/>
                  <a:gd name="T23" fmla="*/ 5 h 19"/>
                  <a:gd name="T24" fmla="*/ 90 w 91"/>
                  <a:gd name="T25" fmla="*/ 4 h 19"/>
                  <a:gd name="T26" fmla="*/ 90 w 91"/>
                  <a:gd name="T27" fmla="*/ 0 h 19"/>
                  <a:gd name="T28" fmla="*/ 34 w 91"/>
                  <a:gd name="T29" fmla="*/ 0 h 19"/>
                  <a:gd name="T30" fmla="*/ 18 w 91"/>
                  <a:gd name="T31" fmla="*/ 0 h 19"/>
                  <a:gd name="T32" fmla="*/ 16 w 91"/>
                  <a:gd name="T33" fmla="*/ 3 h 19"/>
                  <a:gd name="T34" fmla="*/ 7 w 91"/>
                  <a:gd name="T35" fmla="*/ 16 h 19"/>
                  <a:gd name="T36" fmla="*/ 3 w 91"/>
                  <a:gd name="T37" fmla="*/ 8 h 19"/>
                  <a:gd name="T38" fmla="*/ 3 w 91"/>
                  <a:gd name="T39" fmla="*/ 1 h 19"/>
                  <a:gd name="T40" fmla="*/ 1 w 91"/>
                  <a:gd name="T41" fmla="*/ 1 h 19"/>
                  <a:gd name="T42" fmla="*/ 1 w 91"/>
                  <a:gd name="T43" fmla="*/ 9 h 19"/>
                  <a:gd name="T44" fmla="*/ 0 w 91"/>
                  <a:gd name="T45" fmla="*/ 19 h 19"/>
                  <a:gd name="T46" fmla="*/ 24 w 91"/>
                  <a:gd name="T47" fmla="*/ 19 h 19"/>
                  <a:gd name="T48" fmla="*/ 25 w 91"/>
                  <a:gd name="T49" fmla="*/ 10 h 19"/>
                  <a:gd name="T50" fmla="*/ 35 w 91"/>
                  <a:gd name="T51" fmla="*/ 7 h 19"/>
                  <a:gd name="T52" fmla="*/ 34 w 91"/>
                  <a:gd name="T5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19">
                    <a:moveTo>
                      <a:pt x="9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1"/>
                      <a:pt x="66" y="1"/>
                      <a:pt x="66" y="2"/>
                    </a:cubicBezTo>
                    <a:cubicBezTo>
                      <a:pt x="64" y="6"/>
                      <a:pt x="57" y="12"/>
                      <a:pt x="56" y="11"/>
                    </a:cubicBezTo>
                    <a:cubicBezTo>
                      <a:pt x="54" y="10"/>
                      <a:pt x="55" y="7"/>
                      <a:pt x="55" y="3"/>
                    </a:cubicBezTo>
                    <a:cubicBezTo>
                      <a:pt x="55" y="2"/>
                      <a:pt x="55" y="1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3"/>
                      <a:pt x="52" y="8"/>
                      <a:pt x="50" y="12"/>
                    </a:cubicBezTo>
                    <a:cubicBezTo>
                      <a:pt x="50" y="14"/>
                      <a:pt x="49" y="17"/>
                      <a:pt x="49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6" y="13"/>
                      <a:pt x="79" y="6"/>
                      <a:pt x="81" y="5"/>
                    </a:cubicBezTo>
                    <a:cubicBezTo>
                      <a:pt x="84" y="4"/>
                      <a:pt x="88" y="6"/>
                      <a:pt x="90" y="4"/>
                    </a:cubicBezTo>
                    <a:cubicBezTo>
                      <a:pt x="91" y="3"/>
                      <a:pt x="91" y="2"/>
                      <a:pt x="90" y="0"/>
                    </a:cubicBezTo>
                    <a:close/>
                    <a:moveTo>
                      <a:pt x="3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6" y="2"/>
                      <a:pt x="16" y="3"/>
                    </a:cubicBezTo>
                    <a:cubicBezTo>
                      <a:pt x="14" y="7"/>
                      <a:pt x="10" y="15"/>
                      <a:pt x="7" y="16"/>
                    </a:cubicBezTo>
                    <a:cubicBezTo>
                      <a:pt x="5" y="18"/>
                      <a:pt x="4" y="12"/>
                      <a:pt x="3" y="8"/>
                    </a:cubicBezTo>
                    <a:cubicBezTo>
                      <a:pt x="3" y="4"/>
                      <a:pt x="3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5"/>
                      <a:pt x="1" y="9"/>
                    </a:cubicBezTo>
                    <a:cubicBezTo>
                      <a:pt x="1" y="11"/>
                      <a:pt x="1" y="15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5"/>
                      <a:pt x="25" y="12"/>
                      <a:pt x="25" y="10"/>
                    </a:cubicBezTo>
                    <a:cubicBezTo>
                      <a:pt x="26" y="6"/>
                      <a:pt x="31" y="8"/>
                      <a:pt x="35" y="7"/>
                    </a:cubicBezTo>
                    <a:cubicBezTo>
                      <a:pt x="39" y="6"/>
                      <a:pt x="38" y="3"/>
                      <a:pt x="34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8" name="Freeform 28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79"/>
                <a:ext cx="172" cy="34"/>
              </a:xfrm>
              <a:custGeom>
                <a:avLst/>
                <a:gdLst>
                  <a:gd name="T0" fmla="*/ 90 w 91"/>
                  <a:gd name="T1" fmla="*/ 0 h 18"/>
                  <a:gd name="T2" fmla="*/ 66 w 91"/>
                  <a:gd name="T3" fmla="*/ 0 h 18"/>
                  <a:gd name="T4" fmla="*/ 66 w 91"/>
                  <a:gd name="T5" fmla="*/ 0 h 18"/>
                  <a:gd name="T6" fmla="*/ 56 w 91"/>
                  <a:gd name="T7" fmla="*/ 9 h 18"/>
                  <a:gd name="T8" fmla="*/ 55 w 91"/>
                  <a:gd name="T9" fmla="*/ 1 h 18"/>
                  <a:gd name="T10" fmla="*/ 55 w 91"/>
                  <a:gd name="T11" fmla="*/ 0 h 18"/>
                  <a:gd name="T12" fmla="*/ 53 w 91"/>
                  <a:gd name="T13" fmla="*/ 0 h 18"/>
                  <a:gd name="T14" fmla="*/ 50 w 91"/>
                  <a:gd name="T15" fmla="*/ 10 h 18"/>
                  <a:gd name="T16" fmla="*/ 49 w 91"/>
                  <a:gd name="T17" fmla="*/ 18 h 18"/>
                  <a:gd name="T18" fmla="*/ 73 w 91"/>
                  <a:gd name="T19" fmla="*/ 18 h 18"/>
                  <a:gd name="T20" fmla="*/ 81 w 91"/>
                  <a:gd name="T21" fmla="*/ 3 h 18"/>
                  <a:gd name="T22" fmla="*/ 90 w 91"/>
                  <a:gd name="T23" fmla="*/ 2 h 18"/>
                  <a:gd name="T24" fmla="*/ 90 w 91"/>
                  <a:gd name="T25" fmla="*/ 0 h 18"/>
                  <a:gd name="T26" fmla="*/ 36 w 91"/>
                  <a:gd name="T27" fmla="*/ 0 h 18"/>
                  <a:gd name="T28" fmla="*/ 17 w 91"/>
                  <a:gd name="T29" fmla="*/ 0 h 18"/>
                  <a:gd name="T30" fmla="*/ 16 w 91"/>
                  <a:gd name="T31" fmla="*/ 1 h 18"/>
                  <a:gd name="T32" fmla="*/ 7 w 91"/>
                  <a:gd name="T33" fmla="*/ 14 h 18"/>
                  <a:gd name="T34" fmla="*/ 3 w 91"/>
                  <a:gd name="T35" fmla="*/ 6 h 18"/>
                  <a:gd name="T36" fmla="*/ 3 w 91"/>
                  <a:gd name="T37" fmla="*/ 0 h 18"/>
                  <a:gd name="T38" fmla="*/ 1 w 91"/>
                  <a:gd name="T39" fmla="*/ 0 h 18"/>
                  <a:gd name="T40" fmla="*/ 1 w 91"/>
                  <a:gd name="T41" fmla="*/ 7 h 18"/>
                  <a:gd name="T42" fmla="*/ 0 w 91"/>
                  <a:gd name="T43" fmla="*/ 18 h 18"/>
                  <a:gd name="T44" fmla="*/ 24 w 91"/>
                  <a:gd name="T45" fmla="*/ 18 h 18"/>
                  <a:gd name="T46" fmla="*/ 25 w 91"/>
                  <a:gd name="T47" fmla="*/ 8 h 18"/>
                  <a:gd name="T48" fmla="*/ 35 w 91"/>
                  <a:gd name="T49" fmla="*/ 5 h 18"/>
                  <a:gd name="T50" fmla="*/ 36 w 91"/>
                  <a:gd name="T5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8">
                    <a:moveTo>
                      <a:pt x="90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4" y="4"/>
                      <a:pt x="57" y="10"/>
                      <a:pt x="56" y="9"/>
                    </a:cubicBezTo>
                    <a:cubicBezTo>
                      <a:pt x="54" y="8"/>
                      <a:pt x="55" y="5"/>
                      <a:pt x="55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2"/>
                      <a:pt x="52" y="7"/>
                      <a:pt x="50" y="10"/>
                    </a:cubicBezTo>
                    <a:cubicBezTo>
                      <a:pt x="49" y="13"/>
                      <a:pt x="49" y="16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6" y="11"/>
                      <a:pt x="79" y="5"/>
                      <a:pt x="81" y="3"/>
                    </a:cubicBezTo>
                    <a:cubicBezTo>
                      <a:pt x="84" y="2"/>
                      <a:pt x="88" y="4"/>
                      <a:pt x="90" y="2"/>
                    </a:cubicBezTo>
                    <a:cubicBezTo>
                      <a:pt x="90" y="1"/>
                      <a:pt x="91" y="0"/>
                      <a:pt x="90" y="0"/>
                    </a:cubicBezTo>
                    <a:close/>
                    <a:moveTo>
                      <a:pt x="3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5"/>
                      <a:pt x="10" y="13"/>
                      <a:pt x="7" y="14"/>
                    </a:cubicBezTo>
                    <a:cubicBezTo>
                      <a:pt x="5" y="16"/>
                      <a:pt x="4" y="10"/>
                      <a:pt x="3" y="6"/>
                    </a:cubicBezTo>
                    <a:cubicBezTo>
                      <a:pt x="3" y="4"/>
                      <a:pt x="3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0" y="13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4"/>
                      <a:pt x="25" y="11"/>
                      <a:pt x="25" y="8"/>
                    </a:cubicBezTo>
                    <a:cubicBezTo>
                      <a:pt x="26" y="4"/>
                      <a:pt x="31" y="6"/>
                      <a:pt x="35" y="5"/>
                    </a:cubicBezTo>
                    <a:cubicBezTo>
                      <a:pt x="38" y="4"/>
                      <a:pt x="38" y="2"/>
                      <a:pt x="36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19" name="Freeform 28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81"/>
                <a:ext cx="172" cy="34"/>
              </a:xfrm>
              <a:custGeom>
                <a:avLst/>
                <a:gdLst>
                  <a:gd name="T0" fmla="*/ 90 w 90"/>
                  <a:gd name="T1" fmla="*/ 0 h 18"/>
                  <a:gd name="T2" fmla="*/ 65 w 90"/>
                  <a:gd name="T3" fmla="*/ 0 h 18"/>
                  <a:gd name="T4" fmla="*/ 56 w 90"/>
                  <a:gd name="T5" fmla="*/ 8 h 18"/>
                  <a:gd name="T6" fmla="*/ 55 w 90"/>
                  <a:gd name="T7" fmla="*/ 0 h 18"/>
                  <a:gd name="T8" fmla="*/ 55 w 90"/>
                  <a:gd name="T9" fmla="*/ 0 h 18"/>
                  <a:gd name="T10" fmla="*/ 53 w 90"/>
                  <a:gd name="T11" fmla="*/ 0 h 18"/>
                  <a:gd name="T12" fmla="*/ 50 w 90"/>
                  <a:gd name="T13" fmla="*/ 9 h 18"/>
                  <a:gd name="T14" fmla="*/ 49 w 90"/>
                  <a:gd name="T15" fmla="*/ 18 h 18"/>
                  <a:gd name="T16" fmla="*/ 73 w 90"/>
                  <a:gd name="T17" fmla="*/ 18 h 18"/>
                  <a:gd name="T18" fmla="*/ 81 w 90"/>
                  <a:gd name="T19" fmla="*/ 2 h 18"/>
                  <a:gd name="T20" fmla="*/ 90 w 90"/>
                  <a:gd name="T21" fmla="*/ 1 h 18"/>
                  <a:gd name="T22" fmla="*/ 90 w 90"/>
                  <a:gd name="T23" fmla="*/ 0 h 18"/>
                  <a:gd name="T24" fmla="*/ 37 w 90"/>
                  <a:gd name="T25" fmla="*/ 0 h 18"/>
                  <a:gd name="T26" fmla="*/ 16 w 90"/>
                  <a:gd name="T27" fmla="*/ 0 h 18"/>
                  <a:gd name="T28" fmla="*/ 16 w 90"/>
                  <a:gd name="T29" fmla="*/ 0 h 18"/>
                  <a:gd name="T30" fmla="*/ 7 w 90"/>
                  <a:gd name="T31" fmla="*/ 13 h 18"/>
                  <a:gd name="T32" fmla="*/ 3 w 90"/>
                  <a:gd name="T33" fmla="*/ 5 h 18"/>
                  <a:gd name="T34" fmla="*/ 3 w 90"/>
                  <a:gd name="T35" fmla="*/ 0 h 18"/>
                  <a:gd name="T36" fmla="*/ 1 w 90"/>
                  <a:gd name="T37" fmla="*/ 0 h 18"/>
                  <a:gd name="T38" fmla="*/ 1 w 90"/>
                  <a:gd name="T39" fmla="*/ 6 h 18"/>
                  <a:gd name="T40" fmla="*/ 0 w 90"/>
                  <a:gd name="T41" fmla="*/ 18 h 18"/>
                  <a:gd name="T42" fmla="*/ 24 w 90"/>
                  <a:gd name="T43" fmla="*/ 18 h 18"/>
                  <a:gd name="T44" fmla="*/ 25 w 90"/>
                  <a:gd name="T45" fmla="*/ 7 h 18"/>
                  <a:gd name="T46" fmla="*/ 35 w 90"/>
                  <a:gd name="T47" fmla="*/ 4 h 18"/>
                  <a:gd name="T48" fmla="*/ 37 w 90"/>
                  <a:gd name="T4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18">
                    <a:moveTo>
                      <a:pt x="9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2" y="4"/>
                      <a:pt x="57" y="9"/>
                      <a:pt x="56" y="8"/>
                    </a:cubicBezTo>
                    <a:cubicBezTo>
                      <a:pt x="54" y="7"/>
                      <a:pt x="55" y="4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2" y="6"/>
                      <a:pt x="50" y="9"/>
                    </a:cubicBezTo>
                    <a:cubicBezTo>
                      <a:pt x="49" y="12"/>
                      <a:pt x="48" y="16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5" y="11"/>
                      <a:pt x="79" y="4"/>
                      <a:pt x="81" y="2"/>
                    </a:cubicBezTo>
                    <a:cubicBezTo>
                      <a:pt x="84" y="1"/>
                      <a:pt x="88" y="3"/>
                      <a:pt x="90" y="1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4"/>
                      <a:pt x="10" y="12"/>
                      <a:pt x="7" y="13"/>
                    </a:cubicBezTo>
                    <a:cubicBezTo>
                      <a:pt x="5" y="15"/>
                      <a:pt x="4" y="9"/>
                      <a:pt x="3" y="5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13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4"/>
                      <a:pt x="25" y="10"/>
                      <a:pt x="25" y="7"/>
                    </a:cubicBezTo>
                    <a:cubicBezTo>
                      <a:pt x="26" y="3"/>
                      <a:pt x="31" y="5"/>
                      <a:pt x="35" y="4"/>
                    </a:cubicBezTo>
                    <a:cubicBezTo>
                      <a:pt x="38" y="3"/>
                      <a:pt x="38" y="2"/>
                      <a:pt x="37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0" name="Freeform 28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84"/>
                <a:ext cx="168" cy="35"/>
              </a:xfrm>
              <a:custGeom>
                <a:avLst/>
                <a:gdLst>
                  <a:gd name="T0" fmla="*/ 89 w 89"/>
                  <a:gd name="T1" fmla="*/ 0 h 19"/>
                  <a:gd name="T2" fmla="*/ 64 w 89"/>
                  <a:gd name="T3" fmla="*/ 0 h 19"/>
                  <a:gd name="T4" fmla="*/ 56 w 89"/>
                  <a:gd name="T5" fmla="*/ 7 h 19"/>
                  <a:gd name="T6" fmla="*/ 55 w 89"/>
                  <a:gd name="T7" fmla="*/ 0 h 19"/>
                  <a:gd name="T8" fmla="*/ 53 w 89"/>
                  <a:gd name="T9" fmla="*/ 0 h 19"/>
                  <a:gd name="T10" fmla="*/ 50 w 89"/>
                  <a:gd name="T11" fmla="*/ 8 h 19"/>
                  <a:gd name="T12" fmla="*/ 49 w 89"/>
                  <a:gd name="T13" fmla="*/ 19 h 19"/>
                  <a:gd name="T14" fmla="*/ 72 w 89"/>
                  <a:gd name="T15" fmla="*/ 19 h 19"/>
                  <a:gd name="T16" fmla="*/ 81 w 89"/>
                  <a:gd name="T17" fmla="*/ 1 h 19"/>
                  <a:gd name="T18" fmla="*/ 89 w 89"/>
                  <a:gd name="T19" fmla="*/ 0 h 19"/>
                  <a:gd name="T20" fmla="*/ 37 w 89"/>
                  <a:gd name="T21" fmla="*/ 0 h 19"/>
                  <a:gd name="T22" fmla="*/ 15 w 89"/>
                  <a:gd name="T23" fmla="*/ 0 h 19"/>
                  <a:gd name="T24" fmla="*/ 7 w 89"/>
                  <a:gd name="T25" fmla="*/ 12 h 19"/>
                  <a:gd name="T26" fmla="*/ 3 w 89"/>
                  <a:gd name="T27" fmla="*/ 4 h 19"/>
                  <a:gd name="T28" fmla="*/ 3 w 89"/>
                  <a:gd name="T29" fmla="*/ 0 h 19"/>
                  <a:gd name="T30" fmla="*/ 1 w 89"/>
                  <a:gd name="T31" fmla="*/ 0 h 19"/>
                  <a:gd name="T32" fmla="*/ 1 w 89"/>
                  <a:gd name="T33" fmla="*/ 5 h 19"/>
                  <a:gd name="T34" fmla="*/ 0 w 89"/>
                  <a:gd name="T35" fmla="*/ 19 h 19"/>
                  <a:gd name="T36" fmla="*/ 24 w 89"/>
                  <a:gd name="T37" fmla="*/ 19 h 19"/>
                  <a:gd name="T38" fmla="*/ 25 w 89"/>
                  <a:gd name="T39" fmla="*/ 6 h 19"/>
                  <a:gd name="T40" fmla="*/ 35 w 89"/>
                  <a:gd name="T41" fmla="*/ 3 h 19"/>
                  <a:gd name="T42" fmla="*/ 37 w 89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19">
                    <a:moveTo>
                      <a:pt x="89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1" y="4"/>
                      <a:pt x="57" y="8"/>
                      <a:pt x="56" y="7"/>
                    </a:cubicBezTo>
                    <a:cubicBezTo>
                      <a:pt x="54" y="6"/>
                      <a:pt x="55" y="4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2" y="6"/>
                      <a:pt x="50" y="8"/>
                    </a:cubicBezTo>
                    <a:cubicBezTo>
                      <a:pt x="49" y="12"/>
                      <a:pt x="48" y="16"/>
                      <a:pt x="49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5" y="11"/>
                      <a:pt x="79" y="3"/>
                      <a:pt x="81" y="1"/>
                    </a:cubicBezTo>
                    <a:cubicBezTo>
                      <a:pt x="83" y="0"/>
                      <a:pt x="87" y="2"/>
                      <a:pt x="89" y="0"/>
                    </a:cubicBezTo>
                    <a:close/>
                    <a:moveTo>
                      <a:pt x="3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4"/>
                      <a:pt x="10" y="11"/>
                      <a:pt x="7" y="12"/>
                    </a:cubicBezTo>
                    <a:cubicBezTo>
                      <a:pt x="5" y="14"/>
                      <a:pt x="4" y="8"/>
                      <a:pt x="3" y="4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7"/>
                      <a:pt x="0" y="13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4"/>
                      <a:pt x="25" y="9"/>
                      <a:pt x="25" y="6"/>
                    </a:cubicBezTo>
                    <a:cubicBezTo>
                      <a:pt x="26" y="2"/>
                      <a:pt x="31" y="4"/>
                      <a:pt x="35" y="3"/>
                    </a:cubicBezTo>
                    <a:cubicBezTo>
                      <a:pt x="37" y="2"/>
                      <a:pt x="38" y="1"/>
                      <a:pt x="37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1" name="Freeform 28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86"/>
                <a:ext cx="153" cy="34"/>
              </a:xfrm>
              <a:custGeom>
                <a:avLst/>
                <a:gdLst>
                  <a:gd name="T0" fmla="*/ 81 w 81"/>
                  <a:gd name="T1" fmla="*/ 0 h 18"/>
                  <a:gd name="T2" fmla="*/ 63 w 81"/>
                  <a:gd name="T3" fmla="*/ 0 h 18"/>
                  <a:gd name="T4" fmla="*/ 56 w 81"/>
                  <a:gd name="T5" fmla="*/ 5 h 18"/>
                  <a:gd name="T6" fmla="*/ 55 w 81"/>
                  <a:gd name="T7" fmla="*/ 0 h 18"/>
                  <a:gd name="T8" fmla="*/ 52 w 81"/>
                  <a:gd name="T9" fmla="*/ 0 h 18"/>
                  <a:gd name="T10" fmla="*/ 50 w 81"/>
                  <a:gd name="T11" fmla="*/ 6 h 18"/>
                  <a:gd name="T12" fmla="*/ 50 w 81"/>
                  <a:gd name="T13" fmla="*/ 18 h 18"/>
                  <a:gd name="T14" fmla="*/ 50 w 81"/>
                  <a:gd name="T15" fmla="*/ 18 h 18"/>
                  <a:gd name="T16" fmla="*/ 72 w 81"/>
                  <a:gd name="T17" fmla="*/ 18 h 18"/>
                  <a:gd name="T18" fmla="*/ 81 w 81"/>
                  <a:gd name="T19" fmla="*/ 0 h 18"/>
                  <a:gd name="T20" fmla="*/ 37 w 81"/>
                  <a:gd name="T21" fmla="*/ 0 h 18"/>
                  <a:gd name="T22" fmla="*/ 15 w 81"/>
                  <a:gd name="T23" fmla="*/ 0 h 18"/>
                  <a:gd name="T24" fmla="*/ 7 w 81"/>
                  <a:gd name="T25" fmla="*/ 10 h 18"/>
                  <a:gd name="T26" fmla="*/ 3 w 81"/>
                  <a:gd name="T27" fmla="*/ 2 h 18"/>
                  <a:gd name="T28" fmla="*/ 3 w 81"/>
                  <a:gd name="T29" fmla="*/ 0 h 18"/>
                  <a:gd name="T30" fmla="*/ 1 w 81"/>
                  <a:gd name="T31" fmla="*/ 0 h 18"/>
                  <a:gd name="T32" fmla="*/ 1 w 81"/>
                  <a:gd name="T33" fmla="*/ 3 h 18"/>
                  <a:gd name="T34" fmla="*/ 0 w 81"/>
                  <a:gd name="T35" fmla="*/ 18 h 18"/>
                  <a:gd name="T36" fmla="*/ 24 w 81"/>
                  <a:gd name="T37" fmla="*/ 18 h 18"/>
                  <a:gd name="T38" fmla="*/ 25 w 81"/>
                  <a:gd name="T39" fmla="*/ 4 h 18"/>
                  <a:gd name="T40" fmla="*/ 35 w 81"/>
                  <a:gd name="T41" fmla="*/ 1 h 18"/>
                  <a:gd name="T42" fmla="*/ 37 w 81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18">
                    <a:moveTo>
                      <a:pt x="81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0" y="3"/>
                      <a:pt x="57" y="5"/>
                      <a:pt x="56" y="5"/>
                    </a:cubicBezTo>
                    <a:cubicBezTo>
                      <a:pt x="55" y="4"/>
                      <a:pt x="55" y="2"/>
                      <a:pt x="5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2"/>
                      <a:pt x="51" y="4"/>
                      <a:pt x="50" y="6"/>
                    </a:cubicBezTo>
                    <a:cubicBezTo>
                      <a:pt x="49" y="10"/>
                      <a:pt x="48" y="15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0"/>
                      <a:pt x="79" y="1"/>
                      <a:pt x="81" y="0"/>
                    </a:cubicBezTo>
                    <a:close/>
                    <a:moveTo>
                      <a:pt x="3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3"/>
                      <a:pt x="9" y="9"/>
                      <a:pt x="7" y="10"/>
                    </a:cubicBezTo>
                    <a:cubicBezTo>
                      <a:pt x="5" y="12"/>
                      <a:pt x="4" y="6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5" y="7"/>
                      <a:pt x="25" y="4"/>
                    </a:cubicBezTo>
                    <a:cubicBezTo>
                      <a:pt x="26" y="0"/>
                      <a:pt x="31" y="2"/>
                      <a:pt x="35" y="1"/>
                    </a:cubicBezTo>
                    <a:cubicBezTo>
                      <a:pt x="36" y="1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2" name="Freeform 28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86"/>
                <a:ext cx="153" cy="37"/>
              </a:xfrm>
              <a:custGeom>
                <a:avLst/>
                <a:gdLst>
                  <a:gd name="T0" fmla="*/ 80 w 80"/>
                  <a:gd name="T1" fmla="*/ 1 h 19"/>
                  <a:gd name="T2" fmla="*/ 62 w 80"/>
                  <a:gd name="T3" fmla="*/ 1 h 19"/>
                  <a:gd name="T4" fmla="*/ 56 w 80"/>
                  <a:gd name="T5" fmla="*/ 5 h 19"/>
                  <a:gd name="T6" fmla="*/ 55 w 80"/>
                  <a:gd name="T7" fmla="*/ 1 h 19"/>
                  <a:gd name="T8" fmla="*/ 52 w 80"/>
                  <a:gd name="T9" fmla="*/ 1 h 19"/>
                  <a:gd name="T10" fmla="*/ 50 w 80"/>
                  <a:gd name="T11" fmla="*/ 6 h 19"/>
                  <a:gd name="T12" fmla="*/ 50 w 80"/>
                  <a:gd name="T13" fmla="*/ 18 h 19"/>
                  <a:gd name="T14" fmla="*/ 51 w 80"/>
                  <a:gd name="T15" fmla="*/ 19 h 19"/>
                  <a:gd name="T16" fmla="*/ 71 w 80"/>
                  <a:gd name="T17" fmla="*/ 19 h 19"/>
                  <a:gd name="T18" fmla="*/ 80 w 80"/>
                  <a:gd name="T19" fmla="*/ 1 h 19"/>
                  <a:gd name="T20" fmla="*/ 36 w 80"/>
                  <a:gd name="T21" fmla="*/ 1 h 19"/>
                  <a:gd name="T22" fmla="*/ 14 w 80"/>
                  <a:gd name="T23" fmla="*/ 1 h 19"/>
                  <a:gd name="T24" fmla="*/ 7 w 80"/>
                  <a:gd name="T25" fmla="*/ 10 h 19"/>
                  <a:gd name="T26" fmla="*/ 3 w 80"/>
                  <a:gd name="T27" fmla="*/ 2 h 19"/>
                  <a:gd name="T28" fmla="*/ 3 w 80"/>
                  <a:gd name="T29" fmla="*/ 1 h 19"/>
                  <a:gd name="T30" fmla="*/ 1 w 80"/>
                  <a:gd name="T31" fmla="*/ 1 h 19"/>
                  <a:gd name="T32" fmla="*/ 1 w 80"/>
                  <a:gd name="T33" fmla="*/ 3 h 19"/>
                  <a:gd name="T34" fmla="*/ 0 w 80"/>
                  <a:gd name="T35" fmla="*/ 19 h 19"/>
                  <a:gd name="T36" fmla="*/ 0 w 80"/>
                  <a:gd name="T37" fmla="*/ 19 h 19"/>
                  <a:gd name="T38" fmla="*/ 24 w 80"/>
                  <a:gd name="T39" fmla="*/ 19 h 19"/>
                  <a:gd name="T40" fmla="*/ 25 w 80"/>
                  <a:gd name="T41" fmla="*/ 4 h 19"/>
                  <a:gd name="T42" fmla="*/ 35 w 80"/>
                  <a:gd name="T43" fmla="*/ 1 h 19"/>
                  <a:gd name="T44" fmla="*/ 36 w 80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" h="19">
                    <a:moveTo>
                      <a:pt x="80" y="1"/>
                    </a:moveTo>
                    <a:cubicBezTo>
                      <a:pt x="62" y="1"/>
                      <a:pt x="62" y="1"/>
                      <a:pt x="62" y="1"/>
                    </a:cubicBezTo>
                    <a:cubicBezTo>
                      <a:pt x="59" y="3"/>
                      <a:pt x="57" y="5"/>
                      <a:pt x="56" y="5"/>
                    </a:cubicBezTo>
                    <a:cubicBezTo>
                      <a:pt x="55" y="4"/>
                      <a:pt x="55" y="3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1" y="4"/>
                      <a:pt x="50" y="6"/>
                    </a:cubicBezTo>
                    <a:cubicBezTo>
                      <a:pt x="49" y="10"/>
                      <a:pt x="48" y="15"/>
                      <a:pt x="50" y="18"/>
                    </a:cubicBezTo>
                    <a:cubicBezTo>
                      <a:pt x="50" y="18"/>
                      <a:pt x="51" y="19"/>
                      <a:pt x="51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13"/>
                      <a:pt x="77" y="4"/>
                      <a:pt x="80" y="1"/>
                    </a:cubicBezTo>
                    <a:close/>
                    <a:moveTo>
                      <a:pt x="36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2" y="5"/>
                      <a:pt x="9" y="9"/>
                      <a:pt x="7" y="10"/>
                    </a:cubicBezTo>
                    <a:cubicBezTo>
                      <a:pt x="5" y="12"/>
                      <a:pt x="4" y="6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6"/>
                      <a:pt x="0" y="13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4"/>
                      <a:pt x="25" y="7"/>
                      <a:pt x="25" y="4"/>
                    </a:cubicBezTo>
                    <a:cubicBezTo>
                      <a:pt x="26" y="0"/>
                      <a:pt x="31" y="2"/>
                      <a:pt x="35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3" name="Freeform 28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89"/>
                <a:ext cx="149" cy="34"/>
              </a:xfrm>
              <a:custGeom>
                <a:avLst/>
                <a:gdLst>
                  <a:gd name="T0" fmla="*/ 79 w 79"/>
                  <a:gd name="T1" fmla="*/ 0 h 18"/>
                  <a:gd name="T2" fmla="*/ 61 w 79"/>
                  <a:gd name="T3" fmla="*/ 0 h 18"/>
                  <a:gd name="T4" fmla="*/ 56 w 79"/>
                  <a:gd name="T5" fmla="*/ 3 h 18"/>
                  <a:gd name="T6" fmla="*/ 55 w 79"/>
                  <a:gd name="T7" fmla="*/ 0 h 18"/>
                  <a:gd name="T8" fmla="*/ 52 w 79"/>
                  <a:gd name="T9" fmla="*/ 0 h 18"/>
                  <a:gd name="T10" fmla="*/ 50 w 79"/>
                  <a:gd name="T11" fmla="*/ 4 h 18"/>
                  <a:gd name="T12" fmla="*/ 50 w 79"/>
                  <a:gd name="T13" fmla="*/ 16 h 18"/>
                  <a:gd name="T14" fmla="*/ 52 w 79"/>
                  <a:gd name="T15" fmla="*/ 18 h 18"/>
                  <a:gd name="T16" fmla="*/ 71 w 79"/>
                  <a:gd name="T17" fmla="*/ 18 h 18"/>
                  <a:gd name="T18" fmla="*/ 79 w 79"/>
                  <a:gd name="T19" fmla="*/ 0 h 18"/>
                  <a:gd name="T20" fmla="*/ 27 w 79"/>
                  <a:gd name="T21" fmla="*/ 0 h 18"/>
                  <a:gd name="T22" fmla="*/ 13 w 79"/>
                  <a:gd name="T23" fmla="*/ 0 h 18"/>
                  <a:gd name="T24" fmla="*/ 7 w 79"/>
                  <a:gd name="T25" fmla="*/ 8 h 18"/>
                  <a:gd name="T26" fmla="*/ 3 w 79"/>
                  <a:gd name="T27" fmla="*/ 0 h 18"/>
                  <a:gd name="T28" fmla="*/ 3 w 79"/>
                  <a:gd name="T29" fmla="*/ 0 h 18"/>
                  <a:gd name="T30" fmla="*/ 1 w 79"/>
                  <a:gd name="T31" fmla="*/ 0 h 18"/>
                  <a:gd name="T32" fmla="*/ 1 w 79"/>
                  <a:gd name="T33" fmla="*/ 1 h 18"/>
                  <a:gd name="T34" fmla="*/ 0 w 79"/>
                  <a:gd name="T35" fmla="*/ 17 h 18"/>
                  <a:gd name="T36" fmla="*/ 0 w 79"/>
                  <a:gd name="T37" fmla="*/ 18 h 18"/>
                  <a:gd name="T38" fmla="*/ 24 w 79"/>
                  <a:gd name="T39" fmla="*/ 18 h 18"/>
                  <a:gd name="T40" fmla="*/ 25 w 79"/>
                  <a:gd name="T41" fmla="*/ 2 h 18"/>
                  <a:gd name="T42" fmla="*/ 27 w 79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18">
                    <a:moveTo>
                      <a:pt x="79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8" y="2"/>
                      <a:pt x="56" y="3"/>
                      <a:pt x="56" y="3"/>
                    </a:cubicBezTo>
                    <a:cubicBezTo>
                      <a:pt x="55" y="3"/>
                      <a:pt x="55" y="2"/>
                      <a:pt x="5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1"/>
                      <a:pt x="51" y="3"/>
                      <a:pt x="50" y="4"/>
                    </a:cubicBezTo>
                    <a:cubicBezTo>
                      <a:pt x="49" y="8"/>
                      <a:pt x="48" y="13"/>
                      <a:pt x="50" y="16"/>
                    </a:cubicBezTo>
                    <a:cubicBezTo>
                      <a:pt x="51" y="16"/>
                      <a:pt x="52" y="17"/>
                      <a:pt x="52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3" y="13"/>
                      <a:pt x="76" y="4"/>
                      <a:pt x="79" y="0"/>
                    </a:cubicBezTo>
                    <a:close/>
                    <a:moveTo>
                      <a:pt x="2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4"/>
                      <a:pt x="9" y="7"/>
                      <a:pt x="7" y="8"/>
                    </a:cubicBezTo>
                    <a:cubicBezTo>
                      <a:pt x="5" y="10"/>
                      <a:pt x="4" y="4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0" y="11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5" y="6"/>
                      <a:pt x="25" y="2"/>
                    </a:cubicBezTo>
                    <a:cubicBezTo>
                      <a:pt x="26" y="1"/>
                      <a:pt x="26" y="1"/>
                      <a:pt x="27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4" name="Freeform 28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92"/>
                <a:ext cx="149" cy="35"/>
              </a:xfrm>
              <a:custGeom>
                <a:avLst/>
                <a:gdLst>
                  <a:gd name="T0" fmla="*/ 78 w 78"/>
                  <a:gd name="T1" fmla="*/ 0 h 19"/>
                  <a:gd name="T2" fmla="*/ 59 w 78"/>
                  <a:gd name="T3" fmla="*/ 0 h 19"/>
                  <a:gd name="T4" fmla="*/ 56 w 78"/>
                  <a:gd name="T5" fmla="*/ 2 h 19"/>
                  <a:gd name="T6" fmla="*/ 55 w 78"/>
                  <a:gd name="T7" fmla="*/ 0 h 19"/>
                  <a:gd name="T8" fmla="*/ 51 w 78"/>
                  <a:gd name="T9" fmla="*/ 0 h 19"/>
                  <a:gd name="T10" fmla="*/ 50 w 78"/>
                  <a:gd name="T11" fmla="*/ 3 h 19"/>
                  <a:gd name="T12" fmla="*/ 50 w 78"/>
                  <a:gd name="T13" fmla="*/ 15 h 19"/>
                  <a:gd name="T14" fmla="*/ 53 w 78"/>
                  <a:gd name="T15" fmla="*/ 19 h 19"/>
                  <a:gd name="T16" fmla="*/ 70 w 78"/>
                  <a:gd name="T17" fmla="*/ 19 h 19"/>
                  <a:gd name="T18" fmla="*/ 70 w 78"/>
                  <a:gd name="T19" fmla="*/ 18 h 19"/>
                  <a:gd name="T20" fmla="*/ 78 w 78"/>
                  <a:gd name="T21" fmla="*/ 0 h 19"/>
                  <a:gd name="T22" fmla="*/ 26 w 78"/>
                  <a:gd name="T23" fmla="*/ 0 h 19"/>
                  <a:gd name="T24" fmla="*/ 13 w 78"/>
                  <a:gd name="T25" fmla="*/ 0 h 19"/>
                  <a:gd name="T26" fmla="*/ 7 w 78"/>
                  <a:gd name="T27" fmla="*/ 7 h 19"/>
                  <a:gd name="T28" fmla="*/ 3 w 78"/>
                  <a:gd name="T29" fmla="*/ 0 h 19"/>
                  <a:gd name="T30" fmla="*/ 1 w 78"/>
                  <a:gd name="T31" fmla="*/ 0 h 19"/>
                  <a:gd name="T32" fmla="*/ 0 w 78"/>
                  <a:gd name="T33" fmla="*/ 16 h 19"/>
                  <a:gd name="T34" fmla="*/ 0 w 78"/>
                  <a:gd name="T35" fmla="*/ 19 h 19"/>
                  <a:gd name="T36" fmla="*/ 24 w 78"/>
                  <a:gd name="T37" fmla="*/ 19 h 19"/>
                  <a:gd name="T38" fmla="*/ 25 w 78"/>
                  <a:gd name="T39" fmla="*/ 1 h 19"/>
                  <a:gd name="T40" fmla="*/ 26 w 78"/>
                  <a:gd name="T4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19">
                    <a:moveTo>
                      <a:pt x="78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2"/>
                      <a:pt x="56" y="2"/>
                      <a:pt x="56" y="2"/>
                    </a:cubicBezTo>
                    <a:cubicBezTo>
                      <a:pt x="55" y="2"/>
                      <a:pt x="55" y="1"/>
                      <a:pt x="55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1"/>
                      <a:pt x="51" y="2"/>
                      <a:pt x="50" y="3"/>
                    </a:cubicBezTo>
                    <a:cubicBezTo>
                      <a:pt x="49" y="7"/>
                      <a:pt x="48" y="12"/>
                      <a:pt x="50" y="15"/>
                    </a:cubicBezTo>
                    <a:cubicBezTo>
                      <a:pt x="51" y="16"/>
                      <a:pt x="52" y="17"/>
                      <a:pt x="5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2" y="13"/>
                      <a:pt x="75" y="5"/>
                      <a:pt x="78" y="0"/>
                    </a:cubicBezTo>
                    <a:close/>
                    <a:moveTo>
                      <a:pt x="2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6"/>
                      <a:pt x="7" y="7"/>
                    </a:cubicBezTo>
                    <a:cubicBezTo>
                      <a:pt x="5" y="9"/>
                      <a:pt x="4" y="4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10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3"/>
                      <a:pt x="25" y="5"/>
                      <a:pt x="25" y="1"/>
                    </a:cubicBezTo>
                    <a:cubicBezTo>
                      <a:pt x="26" y="1"/>
                      <a:pt x="26" y="1"/>
                      <a:pt x="26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5" name="Freeform 28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96"/>
                <a:ext cx="145" cy="34"/>
              </a:xfrm>
              <a:custGeom>
                <a:avLst/>
                <a:gdLst>
                  <a:gd name="T0" fmla="*/ 77 w 77"/>
                  <a:gd name="T1" fmla="*/ 0 h 18"/>
                  <a:gd name="T2" fmla="*/ 57 w 77"/>
                  <a:gd name="T3" fmla="*/ 0 h 18"/>
                  <a:gd name="T4" fmla="*/ 56 w 77"/>
                  <a:gd name="T5" fmla="*/ 0 h 18"/>
                  <a:gd name="T6" fmla="*/ 55 w 77"/>
                  <a:gd name="T7" fmla="*/ 0 h 18"/>
                  <a:gd name="T8" fmla="*/ 51 w 77"/>
                  <a:gd name="T9" fmla="*/ 0 h 18"/>
                  <a:gd name="T10" fmla="*/ 50 w 77"/>
                  <a:gd name="T11" fmla="*/ 1 h 18"/>
                  <a:gd name="T12" fmla="*/ 50 w 77"/>
                  <a:gd name="T13" fmla="*/ 13 h 18"/>
                  <a:gd name="T14" fmla="*/ 53 w 77"/>
                  <a:gd name="T15" fmla="*/ 18 h 18"/>
                  <a:gd name="T16" fmla="*/ 70 w 77"/>
                  <a:gd name="T17" fmla="*/ 18 h 18"/>
                  <a:gd name="T18" fmla="*/ 70 w 77"/>
                  <a:gd name="T19" fmla="*/ 16 h 18"/>
                  <a:gd name="T20" fmla="*/ 77 w 77"/>
                  <a:gd name="T21" fmla="*/ 0 h 18"/>
                  <a:gd name="T22" fmla="*/ 25 w 77"/>
                  <a:gd name="T23" fmla="*/ 0 h 18"/>
                  <a:gd name="T24" fmla="*/ 12 w 77"/>
                  <a:gd name="T25" fmla="*/ 0 h 18"/>
                  <a:gd name="T26" fmla="*/ 7 w 77"/>
                  <a:gd name="T27" fmla="*/ 5 h 18"/>
                  <a:gd name="T28" fmla="*/ 3 w 77"/>
                  <a:gd name="T29" fmla="*/ 0 h 18"/>
                  <a:gd name="T30" fmla="*/ 1 w 77"/>
                  <a:gd name="T31" fmla="*/ 0 h 18"/>
                  <a:gd name="T32" fmla="*/ 0 w 77"/>
                  <a:gd name="T33" fmla="*/ 14 h 18"/>
                  <a:gd name="T34" fmla="*/ 1 w 77"/>
                  <a:gd name="T35" fmla="*/ 18 h 18"/>
                  <a:gd name="T36" fmla="*/ 24 w 77"/>
                  <a:gd name="T37" fmla="*/ 18 h 18"/>
                  <a:gd name="T38" fmla="*/ 25 w 77"/>
                  <a:gd name="T3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1"/>
                      <a:pt x="50" y="1"/>
                    </a:cubicBezTo>
                    <a:cubicBezTo>
                      <a:pt x="49" y="5"/>
                      <a:pt x="48" y="10"/>
                      <a:pt x="50" y="13"/>
                    </a:cubicBezTo>
                    <a:cubicBezTo>
                      <a:pt x="51" y="14"/>
                      <a:pt x="53" y="16"/>
                      <a:pt x="53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7"/>
                      <a:pt x="70" y="17"/>
                      <a:pt x="70" y="16"/>
                    </a:cubicBezTo>
                    <a:cubicBezTo>
                      <a:pt x="72" y="11"/>
                      <a:pt x="75" y="4"/>
                      <a:pt x="77" y="0"/>
                    </a:cubicBezTo>
                    <a:close/>
                    <a:moveTo>
                      <a:pt x="2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9" y="4"/>
                      <a:pt x="7" y="5"/>
                    </a:cubicBezTo>
                    <a:cubicBezTo>
                      <a:pt x="5" y="7"/>
                      <a:pt x="4" y="3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9"/>
                      <a:pt x="0" y="14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2"/>
                      <a:pt x="25" y="4"/>
                      <a:pt x="25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6" name="Freeform 28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198"/>
                <a:ext cx="145" cy="34"/>
              </a:xfrm>
              <a:custGeom>
                <a:avLst/>
                <a:gdLst>
                  <a:gd name="T0" fmla="*/ 77 w 77"/>
                  <a:gd name="T1" fmla="*/ 0 h 18"/>
                  <a:gd name="T2" fmla="*/ 51 w 77"/>
                  <a:gd name="T3" fmla="*/ 0 h 18"/>
                  <a:gd name="T4" fmla="*/ 50 w 77"/>
                  <a:gd name="T5" fmla="*/ 0 h 18"/>
                  <a:gd name="T6" fmla="*/ 50 w 77"/>
                  <a:gd name="T7" fmla="*/ 12 h 18"/>
                  <a:gd name="T8" fmla="*/ 53 w 77"/>
                  <a:gd name="T9" fmla="*/ 18 h 18"/>
                  <a:gd name="T10" fmla="*/ 69 w 77"/>
                  <a:gd name="T11" fmla="*/ 18 h 18"/>
                  <a:gd name="T12" fmla="*/ 70 w 77"/>
                  <a:gd name="T13" fmla="*/ 15 h 18"/>
                  <a:gd name="T14" fmla="*/ 77 w 77"/>
                  <a:gd name="T15" fmla="*/ 0 h 18"/>
                  <a:gd name="T16" fmla="*/ 25 w 77"/>
                  <a:gd name="T17" fmla="*/ 0 h 18"/>
                  <a:gd name="T18" fmla="*/ 11 w 77"/>
                  <a:gd name="T19" fmla="*/ 0 h 18"/>
                  <a:gd name="T20" fmla="*/ 7 w 77"/>
                  <a:gd name="T21" fmla="*/ 4 h 18"/>
                  <a:gd name="T22" fmla="*/ 4 w 77"/>
                  <a:gd name="T23" fmla="*/ 0 h 18"/>
                  <a:gd name="T24" fmla="*/ 1 w 77"/>
                  <a:gd name="T25" fmla="*/ 0 h 18"/>
                  <a:gd name="T26" fmla="*/ 0 w 77"/>
                  <a:gd name="T27" fmla="*/ 13 h 18"/>
                  <a:gd name="T28" fmla="*/ 2 w 77"/>
                  <a:gd name="T29" fmla="*/ 18 h 18"/>
                  <a:gd name="T30" fmla="*/ 24 w 77"/>
                  <a:gd name="T31" fmla="*/ 18 h 18"/>
                  <a:gd name="T32" fmla="*/ 25 w 77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4"/>
                      <a:pt x="48" y="9"/>
                      <a:pt x="50" y="12"/>
                    </a:cubicBezTo>
                    <a:cubicBezTo>
                      <a:pt x="51" y="13"/>
                      <a:pt x="54" y="15"/>
                      <a:pt x="53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7"/>
                      <a:pt x="70" y="16"/>
                      <a:pt x="70" y="15"/>
                    </a:cubicBezTo>
                    <a:cubicBezTo>
                      <a:pt x="72" y="11"/>
                      <a:pt x="74" y="5"/>
                      <a:pt x="77" y="0"/>
                    </a:cubicBezTo>
                    <a:close/>
                    <a:moveTo>
                      <a:pt x="2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4"/>
                      <a:pt x="7" y="4"/>
                    </a:cubicBezTo>
                    <a:cubicBezTo>
                      <a:pt x="5" y="5"/>
                      <a:pt x="4" y="3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0" y="16"/>
                      <a:pt x="1" y="17"/>
                      <a:pt x="2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3"/>
                      <a:pt x="24" y="5"/>
                      <a:pt x="25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7" name="Freeform 28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01"/>
                <a:ext cx="145" cy="35"/>
              </a:xfrm>
              <a:custGeom>
                <a:avLst/>
                <a:gdLst>
                  <a:gd name="T0" fmla="*/ 76 w 76"/>
                  <a:gd name="T1" fmla="*/ 0 h 19"/>
                  <a:gd name="T2" fmla="*/ 50 w 76"/>
                  <a:gd name="T3" fmla="*/ 0 h 19"/>
                  <a:gd name="T4" fmla="*/ 50 w 76"/>
                  <a:gd name="T5" fmla="*/ 11 h 19"/>
                  <a:gd name="T6" fmla="*/ 53 w 76"/>
                  <a:gd name="T7" fmla="*/ 19 h 19"/>
                  <a:gd name="T8" fmla="*/ 69 w 76"/>
                  <a:gd name="T9" fmla="*/ 19 h 19"/>
                  <a:gd name="T10" fmla="*/ 70 w 76"/>
                  <a:gd name="T11" fmla="*/ 14 h 19"/>
                  <a:gd name="T12" fmla="*/ 76 w 76"/>
                  <a:gd name="T13" fmla="*/ 0 h 19"/>
                  <a:gd name="T14" fmla="*/ 25 w 76"/>
                  <a:gd name="T15" fmla="*/ 0 h 19"/>
                  <a:gd name="T16" fmla="*/ 10 w 76"/>
                  <a:gd name="T17" fmla="*/ 0 h 19"/>
                  <a:gd name="T18" fmla="*/ 7 w 76"/>
                  <a:gd name="T19" fmla="*/ 3 h 19"/>
                  <a:gd name="T20" fmla="*/ 4 w 76"/>
                  <a:gd name="T21" fmla="*/ 0 h 19"/>
                  <a:gd name="T22" fmla="*/ 1 w 76"/>
                  <a:gd name="T23" fmla="*/ 0 h 19"/>
                  <a:gd name="T24" fmla="*/ 0 w 76"/>
                  <a:gd name="T25" fmla="*/ 12 h 19"/>
                  <a:gd name="T26" fmla="*/ 4 w 76"/>
                  <a:gd name="T27" fmla="*/ 19 h 19"/>
                  <a:gd name="T28" fmla="*/ 25 w 76"/>
                  <a:gd name="T29" fmla="*/ 19 h 19"/>
                  <a:gd name="T30" fmla="*/ 24 w 76"/>
                  <a:gd name="T31" fmla="*/ 18 h 19"/>
                  <a:gd name="T32" fmla="*/ 25 w 76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9">
                    <a:moveTo>
                      <a:pt x="76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9" y="4"/>
                      <a:pt x="48" y="9"/>
                      <a:pt x="50" y="11"/>
                    </a:cubicBezTo>
                    <a:cubicBezTo>
                      <a:pt x="52" y="13"/>
                      <a:pt x="54" y="15"/>
                      <a:pt x="53" y="19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70" y="15"/>
                      <a:pt x="70" y="14"/>
                    </a:cubicBezTo>
                    <a:cubicBezTo>
                      <a:pt x="72" y="10"/>
                      <a:pt x="74" y="5"/>
                      <a:pt x="76" y="0"/>
                    </a:cubicBezTo>
                    <a:close/>
                    <a:moveTo>
                      <a:pt x="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6" y="4"/>
                      <a:pt x="5" y="3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0" y="16"/>
                      <a:pt x="2" y="17"/>
                      <a:pt x="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4"/>
                      <a:pt x="24" y="5"/>
                      <a:pt x="25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8" name="Freeform 29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03"/>
                <a:ext cx="145" cy="34"/>
              </a:xfrm>
              <a:custGeom>
                <a:avLst/>
                <a:gdLst>
                  <a:gd name="T0" fmla="*/ 76 w 76"/>
                  <a:gd name="T1" fmla="*/ 0 h 18"/>
                  <a:gd name="T2" fmla="*/ 50 w 76"/>
                  <a:gd name="T3" fmla="*/ 0 h 18"/>
                  <a:gd name="T4" fmla="*/ 50 w 76"/>
                  <a:gd name="T5" fmla="*/ 9 h 18"/>
                  <a:gd name="T6" fmla="*/ 53 w 76"/>
                  <a:gd name="T7" fmla="*/ 17 h 18"/>
                  <a:gd name="T8" fmla="*/ 53 w 76"/>
                  <a:gd name="T9" fmla="*/ 18 h 18"/>
                  <a:gd name="T10" fmla="*/ 68 w 76"/>
                  <a:gd name="T11" fmla="*/ 18 h 18"/>
                  <a:gd name="T12" fmla="*/ 70 w 76"/>
                  <a:gd name="T13" fmla="*/ 12 h 18"/>
                  <a:gd name="T14" fmla="*/ 76 w 76"/>
                  <a:gd name="T15" fmla="*/ 0 h 18"/>
                  <a:gd name="T16" fmla="*/ 25 w 76"/>
                  <a:gd name="T17" fmla="*/ 0 h 18"/>
                  <a:gd name="T18" fmla="*/ 9 w 76"/>
                  <a:gd name="T19" fmla="*/ 0 h 18"/>
                  <a:gd name="T20" fmla="*/ 7 w 76"/>
                  <a:gd name="T21" fmla="*/ 1 h 18"/>
                  <a:gd name="T22" fmla="*/ 4 w 76"/>
                  <a:gd name="T23" fmla="*/ 0 h 18"/>
                  <a:gd name="T24" fmla="*/ 1 w 76"/>
                  <a:gd name="T25" fmla="*/ 0 h 18"/>
                  <a:gd name="T26" fmla="*/ 0 w 76"/>
                  <a:gd name="T27" fmla="*/ 10 h 18"/>
                  <a:gd name="T28" fmla="*/ 7 w 76"/>
                  <a:gd name="T29" fmla="*/ 18 h 18"/>
                  <a:gd name="T30" fmla="*/ 25 w 76"/>
                  <a:gd name="T31" fmla="*/ 18 h 18"/>
                  <a:gd name="T32" fmla="*/ 24 w 76"/>
                  <a:gd name="T33" fmla="*/ 16 h 18"/>
                  <a:gd name="T34" fmla="*/ 25 w 76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7"/>
                      <a:pt x="50" y="9"/>
                    </a:cubicBezTo>
                    <a:cubicBezTo>
                      <a:pt x="52" y="11"/>
                      <a:pt x="55" y="13"/>
                      <a:pt x="53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6"/>
                      <a:pt x="70" y="14"/>
                      <a:pt x="70" y="12"/>
                    </a:cubicBezTo>
                    <a:cubicBezTo>
                      <a:pt x="72" y="9"/>
                      <a:pt x="74" y="4"/>
                      <a:pt x="76" y="0"/>
                    </a:cubicBezTo>
                    <a:close/>
                    <a:moveTo>
                      <a:pt x="2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5"/>
                      <a:pt x="3" y="16"/>
                      <a:pt x="7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2"/>
                      <a:pt x="24" y="5"/>
                      <a:pt x="25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29" name="Freeform 29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06"/>
                <a:ext cx="142" cy="34"/>
              </a:xfrm>
              <a:custGeom>
                <a:avLst/>
                <a:gdLst>
                  <a:gd name="T0" fmla="*/ 75 w 75"/>
                  <a:gd name="T1" fmla="*/ 0 h 18"/>
                  <a:gd name="T2" fmla="*/ 49 w 75"/>
                  <a:gd name="T3" fmla="*/ 0 h 18"/>
                  <a:gd name="T4" fmla="*/ 50 w 75"/>
                  <a:gd name="T5" fmla="*/ 8 h 18"/>
                  <a:gd name="T6" fmla="*/ 53 w 75"/>
                  <a:gd name="T7" fmla="*/ 16 h 18"/>
                  <a:gd name="T8" fmla="*/ 52 w 75"/>
                  <a:gd name="T9" fmla="*/ 18 h 18"/>
                  <a:gd name="T10" fmla="*/ 68 w 75"/>
                  <a:gd name="T11" fmla="*/ 18 h 18"/>
                  <a:gd name="T12" fmla="*/ 70 w 75"/>
                  <a:gd name="T13" fmla="*/ 11 h 18"/>
                  <a:gd name="T14" fmla="*/ 75 w 75"/>
                  <a:gd name="T15" fmla="*/ 0 h 18"/>
                  <a:gd name="T16" fmla="*/ 25 w 75"/>
                  <a:gd name="T17" fmla="*/ 0 h 18"/>
                  <a:gd name="T18" fmla="*/ 8 w 75"/>
                  <a:gd name="T19" fmla="*/ 0 h 18"/>
                  <a:gd name="T20" fmla="*/ 7 w 75"/>
                  <a:gd name="T21" fmla="*/ 0 h 18"/>
                  <a:gd name="T22" fmla="*/ 5 w 75"/>
                  <a:gd name="T23" fmla="*/ 0 h 18"/>
                  <a:gd name="T24" fmla="*/ 1 w 75"/>
                  <a:gd name="T25" fmla="*/ 0 h 18"/>
                  <a:gd name="T26" fmla="*/ 0 w 75"/>
                  <a:gd name="T27" fmla="*/ 9 h 18"/>
                  <a:gd name="T28" fmla="*/ 9 w 75"/>
                  <a:gd name="T29" fmla="*/ 18 h 18"/>
                  <a:gd name="T30" fmla="*/ 25 w 75"/>
                  <a:gd name="T31" fmla="*/ 18 h 18"/>
                  <a:gd name="T32" fmla="*/ 24 w 75"/>
                  <a:gd name="T33" fmla="*/ 15 h 18"/>
                  <a:gd name="T34" fmla="*/ 25 w 75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3"/>
                      <a:pt x="48" y="6"/>
                      <a:pt x="50" y="8"/>
                    </a:cubicBezTo>
                    <a:cubicBezTo>
                      <a:pt x="52" y="10"/>
                      <a:pt x="55" y="12"/>
                      <a:pt x="53" y="16"/>
                    </a:cubicBezTo>
                    <a:cubicBezTo>
                      <a:pt x="53" y="17"/>
                      <a:pt x="53" y="17"/>
                      <a:pt x="5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5"/>
                      <a:pt x="69" y="13"/>
                      <a:pt x="70" y="11"/>
                    </a:cubicBezTo>
                    <a:cubicBezTo>
                      <a:pt x="72" y="8"/>
                      <a:pt x="73" y="4"/>
                      <a:pt x="75" y="0"/>
                    </a:cubicBezTo>
                    <a:close/>
                    <a:moveTo>
                      <a:pt x="2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5"/>
                      <a:pt x="4" y="15"/>
                      <a:pt x="9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6"/>
                      <a:pt x="24" y="15"/>
                    </a:cubicBezTo>
                    <a:cubicBezTo>
                      <a:pt x="23" y="11"/>
                      <a:pt x="24" y="5"/>
                      <a:pt x="25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0" name="Freeform 29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06"/>
                <a:ext cx="142" cy="34"/>
              </a:xfrm>
              <a:custGeom>
                <a:avLst/>
                <a:gdLst>
                  <a:gd name="T0" fmla="*/ 74 w 74"/>
                  <a:gd name="T1" fmla="*/ 0 h 18"/>
                  <a:gd name="T2" fmla="*/ 49 w 74"/>
                  <a:gd name="T3" fmla="*/ 0 h 18"/>
                  <a:gd name="T4" fmla="*/ 50 w 74"/>
                  <a:gd name="T5" fmla="*/ 7 h 18"/>
                  <a:gd name="T6" fmla="*/ 53 w 74"/>
                  <a:gd name="T7" fmla="*/ 15 h 18"/>
                  <a:gd name="T8" fmla="*/ 52 w 74"/>
                  <a:gd name="T9" fmla="*/ 18 h 18"/>
                  <a:gd name="T10" fmla="*/ 68 w 74"/>
                  <a:gd name="T11" fmla="*/ 18 h 18"/>
                  <a:gd name="T12" fmla="*/ 70 w 74"/>
                  <a:gd name="T13" fmla="*/ 10 h 18"/>
                  <a:gd name="T14" fmla="*/ 74 w 74"/>
                  <a:gd name="T15" fmla="*/ 0 h 18"/>
                  <a:gd name="T16" fmla="*/ 24 w 74"/>
                  <a:gd name="T17" fmla="*/ 0 h 18"/>
                  <a:gd name="T18" fmla="*/ 0 w 74"/>
                  <a:gd name="T19" fmla="*/ 0 h 18"/>
                  <a:gd name="T20" fmla="*/ 0 w 74"/>
                  <a:gd name="T21" fmla="*/ 8 h 18"/>
                  <a:gd name="T22" fmla="*/ 9 w 74"/>
                  <a:gd name="T23" fmla="*/ 17 h 18"/>
                  <a:gd name="T24" fmla="*/ 10 w 74"/>
                  <a:gd name="T25" fmla="*/ 18 h 18"/>
                  <a:gd name="T26" fmla="*/ 26 w 74"/>
                  <a:gd name="T27" fmla="*/ 18 h 18"/>
                  <a:gd name="T28" fmla="*/ 24 w 74"/>
                  <a:gd name="T29" fmla="*/ 14 h 18"/>
                  <a:gd name="T30" fmla="*/ 24 w 74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18">
                    <a:moveTo>
                      <a:pt x="74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3"/>
                      <a:pt x="48" y="5"/>
                      <a:pt x="50" y="7"/>
                    </a:cubicBezTo>
                    <a:cubicBezTo>
                      <a:pt x="52" y="9"/>
                      <a:pt x="55" y="11"/>
                      <a:pt x="53" y="15"/>
                    </a:cubicBezTo>
                    <a:cubicBezTo>
                      <a:pt x="53" y="16"/>
                      <a:pt x="52" y="17"/>
                      <a:pt x="5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5"/>
                      <a:pt x="69" y="12"/>
                      <a:pt x="70" y="10"/>
                    </a:cubicBezTo>
                    <a:cubicBezTo>
                      <a:pt x="71" y="7"/>
                      <a:pt x="73" y="4"/>
                      <a:pt x="74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0" y="14"/>
                      <a:pt x="5" y="14"/>
                      <a:pt x="9" y="17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7"/>
                      <a:pt x="25" y="15"/>
                      <a:pt x="24" y="14"/>
                    </a:cubicBezTo>
                    <a:cubicBezTo>
                      <a:pt x="23" y="11"/>
                      <a:pt x="24" y="5"/>
                      <a:pt x="24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1" name="Freeform 29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09"/>
                <a:ext cx="142" cy="37"/>
              </a:xfrm>
              <a:custGeom>
                <a:avLst/>
                <a:gdLst>
                  <a:gd name="T0" fmla="*/ 74 w 74"/>
                  <a:gd name="T1" fmla="*/ 0 h 19"/>
                  <a:gd name="T2" fmla="*/ 49 w 74"/>
                  <a:gd name="T3" fmla="*/ 0 h 19"/>
                  <a:gd name="T4" fmla="*/ 50 w 74"/>
                  <a:gd name="T5" fmla="*/ 6 h 19"/>
                  <a:gd name="T6" fmla="*/ 53 w 74"/>
                  <a:gd name="T7" fmla="*/ 14 h 19"/>
                  <a:gd name="T8" fmla="*/ 52 w 74"/>
                  <a:gd name="T9" fmla="*/ 19 h 19"/>
                  <a:gd name="T10" fmla="*/ 67 w 74"/>
                  <a:gd name="T11" fmla="*/ 19 h 19"/>
                  <a:gd name="T12" fmla="*/ 70 w 74"/>
                  <a:gd name="T13" fmla="*/ 9 h 19"/>
                  <a:gd name="T14" fmla="*/ 74 w 74"/>
                  <a:gd name="T15" fmla="*/ 0 h 19"/>
                  <a:gd name="T16" fmla="*/ 24 w 74"/>
                  <a:gd name="T17" fmla="*/ 0 h 19"/>
                  <a:gd name="T18" fmla="*/ 0 w 74"/>
                  <a:gd name="T19" fmla="*/ 0 h 19"/>
                  <a:gd name="T20" fmla="*/ 0 w 74"/>
                  <a:gd name="T21" fmla="*/ 7 h 19"/>
                  <a:gd name="T22" fmla="*/ 9 w 74"/>
                  <a:gd name="T23" fmla="*/ 16 h 19"/>
                  <a:gd name="T24" fmla="*/ 11 w 74"/>
                  <a:gd name="T25" fmla="*/ 19 h 19"/>
                  <a:gd name="T26" fmla="*/ 26 w 74"/>
                  <a:gd name="T27" fmla="*/ 19 h 19"/>
                  <a:gd name="T28" fmla="*/ 24 w 74"/>
                  <a:gd name="T29" fmla="*/ 13 h 19"/>
                  <a:gd name="T30" fmla="*/ 24 w 74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19">
                    <a:moveTo>
                      <a:pt x="74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3"/>
                      <a:pt x="49" y="4"/>
                      <a:pt x="50" y="6"/>
                    </a:cubicBezTo>
                    <a:cubicBezTo>
                      <a:pt x="52" y="8"/>
                      <a:pt x="55" y="10"/>
                      <a:pt x="53" y="14"/>
                    </a:cubicBezTo>
                    <a:cubicBezTo>
                      <a:pt x="53" y="15"/>
                      <a:pt x="52" y="17"/>
                      <a:pt x="52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5"/>
                      <a:pt x="69" y="12"/>
                      <a:pt x="70" y="9"/>
                    </a:cubicBezTo>
                    <a:cubicBezTo>
                      <a:pt x="71" y="7"/>
                      <a:pt x="73" y="3"/>
                      <a:pt x="74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13"/>
                      <a:pt x="5" y="13"/>
                      <a:pt x="9" y="16"/>
                    </a:cubicBezTo>
                    <a:cubicBezTo>
                      <a:pt x="10" y="17"/>
                      <a:pt x="10" y="18"/>
                      <a:pt x="11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5" y="16"/>
                      <a:pt x="25" y="15"/>
                      <a:pt x="24" y="13"/>
                    </a:cubicBezTo>
                    <a:cubicBezTo>
                      <a:pt x="24" y="10"/>
                      <a:pt x="24" y="5"/>
                      <a:pt x="24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2" name="Freeform 29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13"/>
                <a:ext cx="138" cy="34"/>
              </a:xfrm>
              <a:custGeom>
                <a:avLst/>
                <a:gdLst>
                  <a:gd name="T0" fmla="*/ 73 w 73"/>
                  <a:gd name="T1" fmla="*/ 0 h 18"/>
                  <a:gd name="T2" fmla="*/ 49 w 73"/>
                  <a:gd name="T3" fmla="*/ 0 h 18"/>
                  <a:gd name="T4" fmla="*/ 50 w 73"/>
                  <a:gd name="T5" fmla="*/ 4 h 18"/>
                  <a:gd name="T6" fmla="*/ 53 w 73"/>
                  <a:gd name="T7" fmla="*/ 12 h 18"/>
                  <a:gd name="T8" fmla="*/ 51 w 73"/>
                  <a:gd name="T9" fmla="*/ 18 h 18"/>
                  <a:gd name="T10" fmla="*/ 67 w 73"/>
                  <a:gd name="T11" fmla="*/ 18 h 18"/>
                  <a:gd name="T12" fmla="*/ 70 w 73"/>
                  <a:gd name="T13" fmla="*/ 7 h 18"/>
                  <a:gd name="T14" fmla="*/ 73 w 73"/>
                  <a:gd name="T15" fmla="*/ 0 h 18"/>
                  <a:gd name="T16" fmla="*/ 24 w 73"/>
                  <a:gd name="T17" fmla="*/ 0 h 18"/>
                  <a:gd name="T18" fmla="*/ 0 w 73"/>
                  <a:gd name="T19" fmla="*/ 0 h 18"/>
                  <a:gd name="T20" fmla="*/ 0 w 73"/>
                  <a:gd name="T21" fmla="*/ 5 h 18"/>
                  <a:gd name="T22" fmla="*/ 9 w 73"/>
                  <a:gd name="T23" fmla="*/ 14 h 18"/>
                  <a:gd name="T24" fmla="*/ 12 w 73"/>
                  <a:gd name="T25" fmla="*/ 18 h 18"/>
                  <a:gd name="T26" fmla="*/ 26 w 73"/>
                  <a:gd name="T27" fmla="*/ 18 h 18"/>
                  <a:gd name="T28" fmla="*/ 24 w 73"/>
                  <a:gd name="T29" fmla="*/ 11 h 18"/>
                  <a:gd name="T30" fmla="*/ 24 w 73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3"/>
                      <a:pt x="50" y="4"/>
                    </a:cubicBezTo>
                    <a:cubicBezTo>
                      <a:pt x="52" y="6"/>
                      <a:pt x="55" y="8"/>
                      <a:pt x="53" y="12"/>
                    </a:cubicBezTo>
                    <a:cubicBezTo>
                      <a:pt x="53" y="13"/>
                      <a:pt x="52" y="15"/>
                      <a:pt x="51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8" y="14"/>
                      <a:pt x="69" y="10"/>
                      <a:pt x="70" y="7"/>
                    </a:cubicBezTo>
                    <a:cubicBezTo>
                      <a:pt x="71" y="5"/>
                      <a:pt x="72" y="2"/>
                      <a:pt x="73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1"/>
                      <a:pt x="5" y="11"/>
                      <a:pt x="9" y="14"/>
                    </a:cubicBezTo>
                    <a:cubicBezTo>
                      <a:pt x="10" y="15"/>
                      <a:pt x="11" y="16"/>
                      <a:pt x="12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5"/>
                      <a:pt x="25" y="13"/>
                      <a:pt x="24" y="11"/>
                    </a:cubicBezTo>
                    <a:cubicBezTo>
                      <a:pt x="24" y="8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3" name="Freeform 29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15"/>
                <a:ext cx="138" cy="35"/>
              </a:xfrm>
              <a:custGeom>
                <a:avLst/>
                <a:gdLst>
                  <a:gd name="T0" fmla="*/ 73 w 73"/>
                  <a:gd name="T1" fmla="*/ 0 h 18"/>
                  <a:gd name="T2" fmla="*/ 49 w 73"/>
                  <a:gd name="T3" fmla="*/ 0 h 18"/>
                  <a:gd name="T4" fmla="*/ 50 w 73"/>
                  <a:gd name="T5" fmla="*/ 3 h 18"/>
                  <a:gd name="T6" fmla="*/ 53 w 73"/>
                  <a:gd name="T7" fmla="*/ 11 h 18"/>
                  <a:gd name="T8" fmla="*/ 51 w 73"/>
                  <a:gd name="T9" fmla="*/ 18 h 18"/>
                  <a:gd name="T10" fmla="*/ 66 w 73"/>
                  <a:gd name="T11" fmla="*/ 18 h 18"/>
                  <a:gd name="T12" fmla="*/ 70 w 73"/>
                  <a:gd name="T13" fmla="*/ 6 h 18"/>
                  <a:gd name="T14" fmla="*/ 73 w 73"/>
                  <a:gd name="T15" fmla="*/ 0 h 18"/>
                  <a:gd name="T16" fmla="*/ 24 w 73"/>
                  <a:gd name="T17" fmla="*/ 0 h 18"/>
                  <a:gd name="T18" fmla="*/ 0 w 73"/>
                  <a:gd name="T19" fmla="*/ 0 h 18"/>
                  <a:gd name="T20" fmla="*/ 0 w 73"/>
                  <a:gd name="T21" fmla="*/ 4 h 18"/>
                  <a:gd name="T22" fmla="*/ 9 w 73"/>
                  <a:gd name="T23" fmla="*/ 13 h 18"/>
                  <a:gd name="T24" fmla="*/ 12 w 73"/>
                  <a:gd name="T25" fmla="*/ 18 h 18"/>
                  <a:gd name="T26" fmla="*/ 27 w 73"/>
                  <a:gd name="T27" fmla="*/ 18 h 18"/>
                  <a:gd name="T28" fmla="*/ 24 w 73"/>
                  <a:gd name="T29" fmla="*/ 10 h 18"/>
                  <a:gd name="T30" fmla="*/ 24 w 73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2"/>
                      <a:pt x="50" y="3"/>
                    </a:cubicBezTo>
                    <a:cubicBezTo>
                      <a:pt x="52" y="5"/>
                      <a:pt x="55" y="7"/>
                      <a:pt x="53" y="11"/>
                    </a:cubicBezTo>
                    <a:cubicBezTo>
                      <a:pt x="53" y="13"/>
                      <a:pt x="52" y="15"/>
                      <a:pt x="51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8" y="14"/>
                      <a:pt x="69" y="9"/>
                      <a:pt x="70" y="6"/>
                    </a:cubicBezTo>
                    <a:cubicBezTo>
                      <a:pt x="71" y="4"/>
                      <a:pt x="72" y="2"/>
                      <a:pt x="73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0"/>
                      <a:pt x="5" y="10"/>
                      <a:pt x="9" y="13"/>
                    </a:cubicBezTo>
                    <a:cubicBezTo>
                      <a:pt x="10" y="14"/>
                      <a:pt x="11" y="16"/>
                      <a:pt x="12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5"/>
                      <a:pt x="25" y="12"/>
                      <a:pt x="24" y="10"/>
                    </a:cubicBezTo>
                    <a:cubicBezTo>
                      <a:pt x="24" y="8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4" name="Freeform 29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18"/>
                <a:ext cx="138" cy="34"/>
              </a:xfrm>
              <a:custGeom>
                <a:avLst/>
                <a:gdLst>
                  <a:gd name="T0" fmla="*/ 72 w 72"/>
                  <a:gd name="T1" fmla="*/ 0 h 18"/>
                  <a:gd name="T2" fmla="*/ 49 w 72"/>
                  <a:gd name="T3" fmla="*/ 0 h 18"/>
                  <a:gd name="T4" fmla="*/ 50 w 72"/>
                  <a:gd name="T5" fmla="*/ 2 h 18"/>
                  <a:gd name="T6" fmla="*/ 53 w 72"/>
                  <a:gd name="T7" fmla="*/ 10 h 18"/>
                  <a:gd name="T8" fmla="*/ 50 w 72"/>
                  <a:gd name="T9" fmla="*/ 18 h 18"/>
                  <a:gd name="T10" fmla="*/ 66 w 72"/>
                  <a:gd name="T11" fmla="*/ 18 h 18"/>
                  <a:gd name="T12" fmla="*/ 70 w 72"/>
                  <a:gd name="T13" fmla="*/ 5 h 18"/>
                  <a:gd name="T14" fmla="*/ 72 w 72"/>
                  <a:gd name="T15" fmla="*/ 0 h 18"/>
                  <a:gd name="T16" fmla="*/ 24 w 72"/>
                  <a:gd name="T17" fmla="*/ 0 h 18"/>
                  <a:gd name="T18" fmla="*/ 0 w 72"/>
                  <a:gd name="T19" fmla="*/ 0 h 18"/>
                  <a:gd name="T20" fmla="*/ 0 w 72"/>
                  <a:gd name="T21" fmla="*/ 3 h 18"/>
                  <a:gd name="T22" fmla="*/ 9 w 72"/>
                  <a:gd name="T23" fmla="*/ 12 h 18"/>
                  <a:gd name="T24" fmla="*/ 13 w 72"/>
                  <a:gd name="T25" fmla="*/ 18 h 18"/>
                  <a:gd name="T26" fmla="*/ 27 w 72"/>
                  <a:gd name="T27" fmla="*/ 18 h 18"/>
                  <a:gd name="T28" fmla="*/ 24 w 72"/>
                  <a:gd name="T29" fmla="*/ 9 h 18"/>
                  <a:gd name="T30" fmla="*/ 24 w 7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18">
                    <a:moveTo>
                      <a:pt x="72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1"/>
                      <a:pt x="50" y="2"/>
                    </a:cubicBezTo>
                    <a:cubicBezTo>
                      <a:pt x="52" y="4"/>
                      <a:pt x="55" y="6"/>
                      <a:pt x="53" y="10"/>
                    </a:cubicBezTo>
                    <a:cubicBezTo>
                      <a:pt x="53" y="12"/>
                      <a:pt x="51" y="15"/>
                      <a:pt x="50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7" y="13"/>
                      <a:pt x="69" y="8"/>
                      <a:pt x="70" y="5"/>
                    </a:cubicBezTo>
                    <a:cubicBezTo>
                      <a:pt x="71" y="4"/>
                      <a:pt x="72" y="2"/>
                      <a:pt x="72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9"/>
                      <a:pt x="5" y="9"/>
                      <a:pt x="9" y="12"/>
                    </a:cubicBezTo>
                    <a:cubicBezTo>
                      <a:pt x="10" y="14"/>
                      <a:pt x="12" y="16"/>
                      <a:pt x="13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5"/>
                      <a:pt x="25" y="11"/>
                      <a:pt x="24" y="9"/>
                    </a:cubicBezTo>
                    <a:cubicBezTo>
                      <a:pt x="24" y="7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5" name="Freeform 29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19"/>
                <a:ext cx="138" cy="35"/>
              </a:xfrm>
              <a:custGeom>
                <a:avLst/>
                <a:gdLst>
                  <a:gd name="T0" fmla="*/ 72 w 72"/>
                  <a:gd name="T1" fmla="*/ 0 h 19"/>
                  <a:gd name="T2" fmla="*/ 50 w 72"/>
                  <a:gd name="T3" fmla="*/ 0 h 19"/>
                  <a:gd name="T4" fmla="*/ 50 w 72"/>
                  <a:gd name="T5" fmla="*/ 1 h 19"/>
                  <a:gd name="T6" fmla="*/ 53 w 72"/>
                  <a:gd name="T7" fmla="*/ 9 h 19"/>
                  <a:gd name="T8" fmla="*/ 50 w 72"/>
                  <a:gd name="T9" fmla="*/ 19 h 19"/>
                  <a:gd name="T10" fmla="*/ 66 w 72"/>
                  <a:gd name="T11" fmla="*/ 19 h 19"/>
                  <a:gd name="T12" fmla="*/ 70 w 72"/>
                  <a:gd name="T13" fmla="*/ 4 h 19"/>
                  <a:gd name="T14" fmla="*/ 72 w 72"/>
                  <a:gd name="T15" fmla="*/ 0 h 19"/>
                  <a:gd name="T16" fmla="*/ 24 w 72"/>
                  <a:gd name="T17" fmla="*/ 0 h 19"/>
                  <a:gd name="T18" fmla="*/ 0 w 72"/>
                  <a:gd name="T19" fmla="*/ 0 h 19"/>
                  <a:gd name="T20" fmla="*/ 0 w 72"/>
                  <a:gd name="T21" fmla="*/ 2 h 19"/>
                  <a:gd name="T22" fmla="*/ 9 w 72"/>
                  <a:gd name="T23" fmla="*/ 11 h 19"/>
                  <a:gd name="T24" fmla="*/ 13 w 72"/>
                  <a:gd name="T25" fmla="*/ 19 h 19"/>
                  <a:gd name="T26" fmla="*/ 28 w 72"/>
                  <a:gd name="T27" fmla="*/ 19 h 19"/>
                  <a:gd name="T28" fmla="*/ 24 w 72"/>
                  <a:gd name="T29" fmla="*/ 8 h 19"/>
                  <a:gd name="T30" fmla="*/ 24 w 72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19">
                    <a:moveTo>
                      <a:pt x="72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2" y="3"/>
                      <a:pt x="55" y="5"/>
                      <a:pt x="53" y="9"/>
                    </a:cubicBezTo>
                    <a:cubicBezTo>
                      <a:pt x="53" y="11"/>
                      <a:pt x="51" y="15"/>
                      <a:pt x="50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3"/>
                      <a:pt x="69" y="8"/>
                      <a:pt x="70" y="4"/>
                    </a:cubicBezTo>
                    <a:cubicBezTo>
                      <a:pt x="72" y="0"/>
                      <a:pt x="72" y="0"/>
                      <a:pt x="72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8"/>
                      <a:pt x="5" y="8"/>
                      <a:pt x="9" y="11"/>
                    </a:cubicBezTo>
                    <a:cubicBezTo>
                      <a:pt x="11" y="13"/>
                      <a:pt x="12" y="15"/>
                      <a:pt x="13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6" y="14"/>
                      <a:pt x="25" y="11"/>
                      <a:pt x="24" y="8"/>
                    </a:cubicBezTo>
                    <a:cubicBezTo>
                      <a:pt x="24" y="6"/>
                      <a:pt x="24" y="3"/>
                      <a:pt x="24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6" name="Freeform 29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23"/>
                <a:ext cx="134" cy="34"/>
              </a:xfrm>
              <a:custGeom>
                <a:avLst/>
                <a:gdLst>
                  <a:gd name="T0" fmla="*/ 71 w 71"/>
                  <a:gd name="T1" fmla="*/ 0 h 18"/>
                  <a:gd name="T2" fmla="*/ 51 w 71"/>
                  <a:gd name="T3" fmla="*/ 0 h 18"/>
                  <a:gd name="T4" fmla="*/ 53 w 71"/>
                  <a:gd name="T5" fmla="*/ 7 h 18"/>
                  <a:gd name="T6" fmla="*/ 49 w 71"/>
                  <a:gd name="T7" fmla="*/ 18 h 18"/>
                  <a:gd name="T8" fmla="*/ 66 w 71"/>
                  <a:gd name="T9" fmla="*/ 18 h 18"/>
                  <a:gd name="T10" fmla="*/ 70 w 71"/>
                  <a:gd name="T11" fmla="*/ 2 h 18"/>
                  <a:gd name="T12" fmla="*/ 71 w 71"/>
                  <a:gd name="T13" fmla="*/ 0 h 18"/>
                  <a:gd name="T14" fmla="*/ 24 w 71"/>
                  <a:gd name="T15" fmla="*/ 0 h 18"/>
                  <a:gd name="T16" fmla="*/ 0 w 71"/>
                  <a:gd name="T17" fmla="*/ 0 h 18"/>
                  <a:gd name="T18" fmla="*/ 0 w 71"/>
                  <a:gd name="T19" fmla="*/ 0 h 18"/>
                  <a:gd name="T20" fmla="*/ 9 w 71"/>
                  <a:gd name="T21" fmla="*/ 9 h 18"/>
                  <a:gd name="T22" fmla="*/ 14 w 71"/>
                  <a:gd name="T23" fmla="*/ 18 h 18"/>
                  <a:gd name="T24" fmla="*/ 28 w 71"/>
                  <a:gd name="T25" fmla="*/ 18 h 18"/>
                  <a:gd name="T26" fmla="*/ 24 w 71"/>
                  <a:gd name="T27" fmla="*/ 6 h 18"/>
                  <a:gd name="T28" fmla="*/ 24 w 71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8">
                    <a:moveTo>
                      <a:pt x="7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3" y="2"/>
                      <a:pt x="54" y="4"/>
                      <a:pt x="53" y="7"/>
                    </a:cubicBezTo>
                    <a:cubicBezTo>
                      <a:pt x="52" y="9"/>
                      <a:pt x="51" y="13"/>
                      <a:pt x="49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7" y="12"/>
                      <a:pt x="69" y="6"/>
                      <a:pt x="70" y="2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5" y="6"/>
                      <a:pt x="9" y="9"/>
                    </a:cubicBezTo>
                    <a:cubicBezTo>
                      <a:pt x="11" y="11"/>
                      <a:pt x="12" y="14"/>
                      <a:pt x="14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3"/>
                      <a:pt x="25" y="9"/>
                      <a:pt x="24" y="6"/>
                    </a:cubicBezTo>
                    <a:cubicBezTo>
                      <a:pt x="24" y="5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7" name="Freeform 29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25"/>
                <a:ext cx="134" cy="34"/>
              </a:xfrm>
              <a:custGeom>
                <a:avLst/>
                <a:gdLst>
                  <a:gd name="T0" fmla="*/ 71 w 71"/>
                  <a:gd name="T1" fmla="*/ 0 h 18"/>
                  <a:gd name="T2" fmla="*/ 52 w 71"/>
                  <a:gd name="T3" fmla="*/ 0 h 18"/>
                  <a:gd name="T4" fmla="*/ 53 w 71"/>
                  <a:gd name="T5" fmla="*/ 6 h 18"/>
                  <a:gd name="T6" fmla="*/ 49 w 71"/>
                  <a:gd name="T7" fmla="*/ 18 h 18"/>
                  <a:gd name="T8" fmla="*/ 65 w 71"/>
                  <a:gd name="T9" fmla="*/ 18 h 18"/>
                  <a:gd name="T10" fmla="*/ 70 w 71"/>
                  <a:gd name="T11" fmla="*/ 1 h 18"/>
                  <a:gd name="T12" fmla="*/ 71 w 71"/>
                  <a:gd name="T13" fmla="*/ 0 h 18"/>
                  <a:gd name="T14" fmla="*/ 24 w 71"/>
                  <a:gd name="T15" fmla="*/ 0 h 18"/>
                  <a:gd name="T16" fmla="*/ 0 w 71"/>
                  <a:gd name="T17" fmla="*/ 0 h 18"/>
                  <a:gd name="T18" fmla="*/ 9 w 71"/>
                  <a:gd name="T19" fmla="*/ 8 h 18"/>
                  <a:gd name="T20" fmla="*/ 14 w 71"/>
                  <a:gd name="T21" fmla="*/ 18 h 18"/>
                  <a:gd name="T22" fmla="*/ 29 w 71"/>
                  <a:gd name="T23" fmla="*/ 18 h 18"/>
                  <a:gd name="T24" fmla="*/ 24 w 71"/>
                  <a:gd name="T25" fmla="*/ 5 h 18"/>
                  <a:gd name="T26" fmla="*/ 24 w 71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18">
                    <a:moveTo>
                      <a:pt x="71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3" y="2"/>
                      <a:pt x="54" y="4"/>
                      <a:pt x="53" y="6"/>
                    </a:cubicBezTo>
                    <a:cubicBezTo>
                      <a:pt x="52" y="8"/>
                      <a:pt x="51" y="13"/>
                      <a:pt x="49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12"/>
                      <a:pt x="69" y="5"/>
                      <a:pt x="70" y="1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5" y="5"/>
                      <a:pt x="9" y="8"/>
                    </a:cubicBezTo>
                    <a:cubicBezTo>
                      <a:pt x="11" y="10"/>
                      <a:pt x="13" y="14"/>
                      <a:pt x="14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7" y="13"/>
                      <a:pt x="25" y="8"/>
                      <a:pt x="24" y="5"/>
                    </a:cubicBezTo>
                    <a:cubicBezTo>
                      <a:pt x="24" y="4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8" name="Freeform 30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28"/>
                <a:ext cx="134" cy="35"/>
              </a:xfrm>
              <a:custGeom>
                <a:avLst/>
                <a:gdLst>
                  <a:gd name="T0" fmla="*/ 70 w 70"/>
                  <a:gd name="T1" fmla="*/ 0 h 19"/>
                  <a:gd name="T2" fmla="*/ 53 w 70"/>
                  <a:gd name="T3" fmla="*/ 0 h 19"/>
                  <a:gd name="T4" fmla="*/ 53 w 70"/>
                  <a:gd name="T5" fmla="*/ 5 h 19"/>
                  <a:gd name="T6" fmla="*/ 48 w 70"/>
                  <a:gd name="T7" fmla="*/ 19 h 19"/>
                  <a:gd name="T8" fmla="*/ 65 w 70"/>
                  <a:gd name="T9" fmla="*/ 19 h 19"/>
                  <a:gd name="T10" fmla="*/ 70 w 70"/>
                  <a:gd name="T11" fmla="*/ 0 h 19"/>
                  <a:gd name="T12" fmla="*/ 24 w 70"/>
                  <a:gd name="T13" fmla="*/ 0 h 19"/>
                  <a:gd name="T14" fmla="*/ 0 w 70"/>
                  <a:gd name="T15" fmla="*/ 0 h 19"/>
                  <a:gd name="T16" fmla="*/ 9 w 70"/>
                  <a:gd name="T17" fmla="*/ 7 h 19"/>
                  <a:gd name="T18" fmla="*/ 15 w 70"/>
                  <a:gd name="T19" fmla="*/ 19 h 19"/>
                  <a:gd name="T20" fmla="*/ 29 w 70"/>
                  <a:gd name="T21" fmla="*/ 19 h 19"/>
                  <a:gd name="T22" fmla="*/ 24 w 70"/>
                  <a:gd name="T23" fmla="*/ 4 h 19"/>
                  <a:gd name="T24" fmla="*/ 24 w 70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19">
                    <a:moveTo>
                      <a:pt x="70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2"/>
                      <a:pt x="54" y="3"/>
                      <a:pt x="53" y="5"/>
                    </a:cubicBezTo>
                    <a:cubicBezTo>
                      <a:pt x="52" y="7"/>
                      <a:pt x="50" y="13"/>
                      <a:pt x="48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12"/>
                      <a:pt x="68" y="5"/>
                      <a:pt x="70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5" y="4"/>
                      <a:pt x="9" y="7"/>
                    </a:cubicBezTo>
                    <a:cubicBezTo>
                      <a:pt x="11" y="9"/>
                      <a:pt x="13" y="13"/>
                      <a:pt x="15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7" y="13"/>
                      <a:pt x="25" y="7"/>
                      <a:pt x="24" y="4"/>
                    </a:cubicBezTo>
                    <a:cubicBezTo>
                      <a:pt x="24" y="3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39" name="Freeform 30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1230"/>
                <a:ext cx="132" cy="34"/>
              </a:xfrm>
              <a:custGeom>
                <a:avLst/>
                <a:gdLst>
                  <a:gd name="T0" fmla="*/ 69 w 69"/>
                  <a:gd name="T1" fmla="*/ 0 h 18"/>
                  <a:gd name="T2" fmla="*/ 52 w 69"/>
                  <a:gd name="T3" fmla="*/ 0 h 18"/>
                  <a:gd name="T4" fmla="*/ 52 w 69"/>
                  <a:gd name="T5" fmla="*/ 3 h 18"/>
                  <a:gd name="T6" fmla="*/ 47 w 69"/>
                  <a:gd name="T7" fmla="*/ 18 h 18"/>
                  <a:gd name="T8" fmla="*/ 64 w 69"/>
                  <a:gd name="T9" fmla="*/ 18 h 18"/>
                  <a:gd name="T10" fmla="*/ 69 w 69"/>
                  <a:gd name="T11" fmla="*/ 0 h 18"/>
                  <a:gd name="T12" fmla="*/ 23 w 69"/>
                  <a:gd name="T13" fmla="*/ 0 h 18"/>
                  <a:gd name="T14" fmla="*/ 0 w 69"/>
                  <a:gd name="T15" fmla="*/ 0 h 18"/>
                  <a:gd name="T16" fmla="*/ 8 w 69"/>
                  <a:gd name="T17" fmla="*/ 5 h 18"/>
                  <a:gd name="T18" fmla="*/ 14 w 69"/>
                  <a:gd name="T19" fmla="*/ 18 h 18"/>
                  <a:gd name="T20" fmla="*/ 28 w 69"/>
                  <a:gd name="T21" fmla="*/ 18 h 18"/>
                  <a:gd name="T22" fmla="*/ 23 w 69"/>
                  <a:gd name="T23" fmla="*/ 2 h 18"/>
                  <a:gd name="T24" fmla="*/ 23 w 69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8">
                    <a:moveTo>
                      <a:pt x="69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3" y="2"/>
                      <a:pt x="52" y="3"/>
                    </a:cubicBezTo>
                    <a:cubicBezTo>
                      <a:pt x="51" y="6"/>
                      <a:pt x="49" y="12"/>
                      <a:pt x="47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1"/>
                      <a:pt x="67" y="4"/>
                      <a:pt x="69" y="0"/>
                    </a:cubicBezTo>
                    <a:close/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5" y="3"/>
                      <a:pt x="8" y="5"/>
                    </a:cubicBezTo>
                    <a:cubicBezTo>
                      <a:pt x="10" y="7"/>
                      <a:pt x="12" y="12"/>
                      <a:pt x="14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6" y="12"/>
                      <a:pt x="24" y="5"/>
                      <a:pt x="23" y="2"/>
                    </a:cubicBezTo>
                    <a:cubicBezTo>
                      <a:pt x="23" y="2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0" name="Freeform 30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4" y="1232"/>
                <a:ext cx="127" cy="35"/>
              </a:xfrm>
              <a:custGeom>
                <a:avLst/>
                <a:gdLst>
                  <a:gd name="T0" fmla="*/ 67 w 67"/>
                  <a:gd name="T1" fmla="*/ 0 h 18"/>
                  <a:gd name="T2" fmla="*/ 51 w 67"/>
                  <a:gd name="T3" fmla="*/ 0 h 18"/>
                  <a:gd name="T4" fmla="*/ 51 w 67"/>
                  <a:gd name="T5" fmla="*/ 2 h 18"/>
                  <a:gd name="T6" fmla="*/ 45 w 67"/>
                  <a:gd name="T7" fmla="*/ 18 h 18"/>
                  <a:gd name="T8" fmla="*/ 62 w 67"/>
                  <a:gd name="T9" fmla="*/ 18 h 18"/>
                  <a:gd name="T10" fmla="*/ 67 w 67"/>
                  <a:gd name="T11" fmla="*/ 0 h 18"/>
                  <a:gd name="T12" fmla="*/ 22 w 67"/>
                  <a:gd name="T13" fmla="*/ 0 h 18"/>
                  <a:gd name="T14" fmla="*/ 0 w 67"/>
                  <a:gd name="T15" fmla="*/ 0 h 18"/>
                  <a:gd name="T16" fmla="*/ 7 w 67"/>
                  <a:gd name="T17" fmla="*/ 4 h 18"/>
                  <a:gd name="T18" fmla="*/ 13 w 67"/>
                  <a:gd name="T19" fmla="*/ 18 h 18"/>
                  <a:gd name="T20" fmla="*/ 28 w 67"/>
                  <a:gd name="T21" fmla="*/ 18 h 18"/>
                  <a:gd name="T22" fmla="*/ 22 w 67"/>
                  <a:gd name="T23" fmla="*/ 1 h 18"/>
                  <a:gd name="T24" fmla="*/ 22 w 67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8">
                    <a:moveTo>
                      <a:pt x="67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2" y="1"/>
                      <a:pt x="51" y="1"/>
                      <a:pt x="51" y="2"/>
                    </a:cubicBezTo>
                    <a:cubicBezTo>
                      <a:pt x="50" y="5"/>
                      <a:pt x="48" y="12"/>
                      <a:pt x="45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4" y="12"/>
                      <a:pt x="66" y="5"/>
                      <a:pt x="67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4" y="2"/>
                      <a:pt x="7" y="4"/>
                    </a:cubicBezTo>
                    <a:cubicBezTo>
                      <a:pt x="10" y="7"/>
                      <a:pt x="12" y="12"/>
                      <a:pt x="13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6" y="11"/>
                      <a:pt x="23" y="5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1" name="Freeform 30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5" y="1235"/>
                <a:ext cx="126" cy="34"/>
              </a:xfrm>
              <a:custGeom>
                <a:avLst/>
                <a:gdLst>
                  <a:gd name="T0" fmla="*/ 66 w 66"/>
                  <a:gd name="T1" fmla="*/ 0 h 18"/>
                  <a:gd name="T2" fmla="*/ 50 w 66"/>
                  <a:gd name="T3" fmla="*/ 0 h 18"/>
                  <a:gd name="T4" fmla="*/ 50 w 66"/>
                  <a:gd name="T5" fmla="*/ 1 h 18"/>
                  <a:gd name="T6" fmla="*/ 44 w 66"/>
                  <a:gd name="T7" fmla="*/ 18 h 18"/>
                  <a:gd name="T8" fmla="*/ 61 w 66"/>
                  <a:gd name="T9" fmla="*/ 18 h 18"/>
                  <a:gd name="T10" fmla="*/ 66 w 66"/>
                  <a:gd name="T11" fmla="*/ 0 h 18"/>
                  <a:gd name="T12" fmla="*/ 21 w 66"/>
                  <a:gd name="T13" fmla="*/ 0 h 18"/>
                  <a:gd name="T14" fmla="*/ 0 w 66"/>
                  <a:gd name="T15" fmla="*/ 0 h 18"/>
                  <a:gd name="T16" fmla="*/ 6 w 66"/>
                  <a:gd name="T17" fmla="*/ 3 h 18"/>
                  <a:gd name="T18" fmla="*/ 13 w 66"/>
                  <a:gd name="T19" fmla="*/ 18 h 18"/>
                  <a:gd name="T20" fmla="*/ 27 w 66"/>
                  <a:gd name="T21" fmla="*/ 18 h 18"/>
                  <a:gd name="T22" fmla="*/ 21 w 66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4"/>
                      <a:pt x="46" y="11"/>
                      <a:pt x="44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2" y="12"/>
                      <a:pt x="64" y="5"/>
                      <a:pt x="66" y="0"/>
                    </a:cubicBezTo>
                    <a:close/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2"/>
                      <a:pt x="6" y="3"/>
                    </a:cubicBezTo>
                    <a:cubicBezTo>
                      <a:pt x="9" y="6"/>
                      <a:pt x="11" y="11"/>
                      <a:pt x="13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1"/>
                      <a:pt x="22" y="4"/>
                      <a:pt x="21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2" name="Freeform 30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0" y="1236"/>
                <a:ext cx="119" cy="37"/>
              </a:xfrm>
              <a:custGeom>
                <a:avLst/>
                <a:gdLst>
                  <a:gd name="T0" fmla="*/ 62 w 62"/>
                  <a:gd name="T1" fmla="*/ 0 h 19"/>
                  <a:gd name="T2" fmla="*/ 47 w 62"/>
                  <a:gd name="T3" fmla="*/ 0 h 19"/>
                  <a:gd name="T4" fmla="*/ 47 w 62"/>
                  <a:gd name="T5" fmla="*/ 0 h 19"/>
                  <a:gd name="T6" fmla="*/ 40 w 62"/>
                  <a:gd name="T7" fmla="*/ 19 h 19"/>
                  <a:gd name="T8" fmla="*/ 58 w 62"/>
                  <a:gd name="T9" fmla="*/ 19 h 19"/>
                  <a:gd name="T10" fmla="*/ 62 w 62"/>
                  <a:gd name="T11" fmla="*/ 0 h 19"/>
                  <a:gd name="T12" fmla="*/ 19 w 62"/>
                  <a:gd name="T13" fmla="*/ 0 h 19"/>
                  <a:gd name="T14" fmla="*/ 0 w 62"/>
                  <a:gd name="T15" fmla="*/ 0 h 19"/>
                  <a:gd name="T16" fmla="*/ 3 w 62"/>
                  <a:gd name="T17" fmla="*/ 2 h 19"/>
                  <a:gd name="T18" fmla="*/ 10 w 62"/>
                  <a:gd name="T19" fmla="*/ 19 h 19"/>
                  <a:gd name="T20" fmla="*/ 25 w 62"/>
                  <a:gd name="T21" fmla="*/ 19 h 19"/>
                  <a:gd name="T22" fmla="*/ 19 w 62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19">
                    <a:moveTo>
                      <a:pt x="62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3"/>
                      <a:pt x="43" y="11"/>
                      <a:pt x="40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3"/>
                      <a:pt x="61" y="6"/>
                      <a:pt x="62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6" y="5"/>
                      <a:pt x="8" y="11"/>
                      <a:pt x="10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2" y="12"/>
                      <a:pt x="20" y="4"/>
                      <a:pt x="19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3" name="Freeform 30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" y="1240"/>
                <a:ext cx="115" cy="34"/>
              </a:xfrm>
              <a:custGeom>
                <a:avLst/>
                <a:gdLst>
                  <a:gd name="T0" fmla="*/ 60 w 60"/>
                  <a:gd name="T1" fmla="*/ 0 h 18"/>
                  <a:gd name="T2" fmla="*/ 45 w 60"/>
                  <a:gd name="T3" fmla="*/ 0 h 18"/>
                  <a:gd name="T4" fmla="*/ 38 w 60"/>
                  <a:gd name="T5" fmla="*/ 18 h 18"/>
                  <a:gd name="T6" fmla="*/ 56 w 60"/>
                  <a:gd name="T7" fmla="*/ 18 h 18"/>
                  <a:gd name="T8" fmla="*/ 60 w 60"/>
                  <a:gd name="T9" fmla="*/ 0 h 18"/>
                  <a:gd name="T10" fmla="*/ 17 w 60"/>
                  <a:gd name="T11" fmla="*/ 0 h 18"/>
                  <a:gd name="T12" fmla="*/ 0 w 60"/>
                  <a:gd name="T13" fmla="*/ 0 h 18"/>
                  <a:gd name="T14" fmla="*/ 1 w 60"/>
                  <a:gd name="T15" fmla="*/ 0 h 18"/>
                  <a:gd name="T16" fmla="*/ 8 w 60"/>
                  <a:gd name="T17" fmla="*/ 18 h 18"/>
                  <a:gd name="T18" fmla="*/ 23 w 60"/>
                  <a:gd name="T19" fmla="*/ 18 h 18"/>
                  <a:gd name="T20" fmla="*/ 17 w 60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18">
                    <a:moveTo>
                      <a:pt x="6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3" y="3"/>
                      <a:pt x="40" y="11"/>
                      <a:pt x="38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2"/>
                      <a:pt x="58" y="5"/>
                      <a:pt x="60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4" y="3"/>
                      <a:pt x="6" y="9"/>
                      <a:pt x="8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1" y="12"/>
                      <a:pt x="19" y="4"/>
                      <a:pt x="1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4" name="Freeform 30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" y="1242"/>
                <a:ext cx="112" cy="34"/>
              </a:xfrm>
              <a:custGeom>
                <a:avLst/>
                <a:gdLst>
                  <a:gd name="T0" fmla="*/ 58 w 58"/>
                  <a:gd name="T1" fmla="*/ 0 h 18"/>
                  <a:gd name="T2" fmla="*/ 42 w 58"/>
                  <a:gd name="T3" fmla="*/ 0 h 18"/>
                  <a:gd name="T4" fmla="*/ 35 w 58"/>
                  <a:gd name="T5" fmla="*/ 18 h 18"/>
                  <a:gd name="T6" fmla="*/ 54 w 58"/>
                  <a:gd name="T7" fmla="*/ 18 h 18"/>
                  <a:gd name="T8" fmla="*/ 58 w 58"/>
                  <a:gd name="T9" fmla="*/ 0 h 18"/>
                  <a:gd name="T10" fmla="*/ 16 w 58"/>
                  <a:gd name="T11" fmla="*/ 0 h 18"/>
                  <a:gd name="T12" fmla="*/ 0 w 58"/>
                  <a:gd name="T13" fmla="*/ 0 h 18"/>
                  <a:gd name="T14" fmla="*/ 6 w 58"/>
                  <a:gd name="T15" fmla="*/ 18 h 18"/>
                  <a:gd name="T16" fmla="*/ 22 w 58"/>
                  <a:gd name="T17" fmla="*/ 18 h 18"/>
                  <a:gd name="T18" fmla="*/ 16 w 58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18">
                    <a:moveTo>
                      <a:pt x="58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1" y="4"/>
                      <a:pt x="38" y="12"/>
                      <a:pt x="35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2"/>
                      <a:pt x="56" y="6"/>
                      <a:pt x="58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5" y="10"/>
                      <a:pt x="6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9" y="12"/>
                      <a:pt x="17" y="5"/>
                      <a:pt x="1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5" name="Freeform 30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0" y="1245"/>
                <a:ext cx="108" cy="35"/>
              </a:xfrm>
              <a:custGeom>
                <a:avLst/>
                <a:gdLst>
                  <a:gd name="T0" fmla="*/ 56 w 56"/>
                  <a:gd name="T1" fmla="*/ 0 h 19"/>
                  <a:gd name="T2" fmla="*/ 41 w 56"/>
                  <a:gd name="T3" fmla="*/ 0 h 19"/>
                  <a:gd name="T4" fmla="*/ 34 w 56"/>
                  <a:gd name="T5" fmla="*/ 19 h 19"/>
                  <a:gd name="T6" fmla="*/ 52 w 56"/>
                  <a:gd name="T7" fmla="*/ 19 h 19"/>
                  <a:gd name="T8" fmla="*/ 56 w 56"/>
                  <a:gd name="T9" fmla="*/ 0 h 19"/>
                  <a:gd name="T10" fmla="*/ 15 w 56"/>
                  <a:gd name="T11" fmla="*/ 0 h 19"/>
                  <a:gd name="T12" fmla="*/ 0 w 56"/>
                  <a:gd name="T13" fmla="*/ 0 h 19"/>
                  <a:gd name="T14" fmla="*/ 6 w 56"/>
                  <a:gd name="T15" fmla="*/ 19 h 19"/>
                  <a:gd name="T16" fmla="*/ 21 w 56"/>
                  <a:gd name="T17" fmla="*/ 19 h 19"/>
                  <a:gd name="T18" fmla="*/ 15 w 5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9">
                    <a:moveTo>
                      <a:pt x="56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6" y="13"/>
                      <a:pt x="34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3" y="13"/>
                      <a:pt x="55" y="6"/>
                      <a:pt x="56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10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3"/>
                      <a:pt x="17" y="5"/>
                      <a:pt x="1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6" name="Freeform 30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0" y="1247"/>
                <a:ext cx="108" cy="34"/>
              </a:xfrm>
              <a:custGeom>
                <a:avLst/>
                <a:gdLst>
                  <a:gd name="T0" fmla="*/ 56 w 56"/>
                  <a:gd name="T1" fmla="*/ 0 h 18"/>
                  <a:gd name="T2" fmla="*/ 40 w 56"/>
                  <a:gd name="T3" fmla="*/ 0 h 18"/>
                  <a:gd name="T4" fmla="*/ 33 w 56"/>
                  <a:gd name="T5" fmla="*/ 18 h 18"/>
                  <a:gd name="T6" fmla="*/ 52 w 56"/>
                  <a:gd name="T7" fmla="*/ 18 h 18"/>
                  <a:gd name="T8" fmla="*/ 56 w 56"/>
                  <a:gd name="T9" fmla="*/ 0 h 18"/>
                  <a:gd name="T10" fmla="*/ 15 w 56"/>
                  <a:gd name="T11" fmla="*/ 0 h 18"/>
                  <a:gd name="T12" fmla="*/ 0 w 56"/>
                  <a:gd name="T13" fmla="*/ 0 h 18"/>
                  <a:gd name="T14" fmla="*/ 6 w 56"/>
                  <a:gd name="T15" fmla="*/ 18 h 18"/>
                  <a:gd name="T16" fmla="*/ 21 w 56"/>
                  <a:gd name="T17" fmla="*/ 18 h 18"/>
                  <a:gd name="T18" fmla="*/ 15 w 5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8">
                    <a:moveTo>
                      <a:pt x="56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8" y="5"/>
                      <a:pt x="35" y="12"/>
                      <a:pt x="33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3" y="12"/>
                      <a:pt x="54" y="5"/>
                      <a:pt x="56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5" y="10"/>
                      <a:pt x="6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2"/>
                      <a:pt x="17" y="5"/>
                      <a:pt x="15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7" name="Freeform 30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3" y="1250"/>
                <a:ext cx="105" cy="34"/>
              </a:xfrm>
              <a:custGeom>
                <a:avLst/>
                <a:gdLst>
                  <a:gd name="T0" fmla="*/ 55 w 55"/>
                  <a:gd name="T1" fmla="*/ 0 h 18"/>
                  <a:gd name="T2" fmla="*/ 39 w 55"/>
                  <a:gd name="T3" fmla="*/ 0 h 18"/>
                  <a:gd name="T4" fmla="*/ 32 w 55"/>
                  <a:gd name="T5" fmla="*/ 18 h 18"/>
                  <a:gd name="T6" fmla="*/ 51 w 55"/>
                  <a:gd name="T7" fmla="*/ 18 h 18"/>
                  <a:gd name="T8" fmla="*/ 55 w 55"/>
                  <a:gd name="T9" fmla="*/ 0 h 18"/>
                  <a:gd name="T10" fmla="*/ 15 w 55"/>
                  <a:gd name="T11" fmla="*/ 0 h 18"/>
                  <a:gd name="T12" fmla="*/ 0 w 55"/>
                  <a:gd name="T13" fmla="*/ 0 h 18"/>
                  <a:gd name="T14" fmla="*/ 5 w 55"/>
                  <a:gd name="T15" fmla="*/ 18 h 18"/>
                  <a:gd name="T16" fmla="*/ 21 w 55"/>
                  <a:gd name="T17" fmla="*/ 18 h 18"/>
                  <a:gd name="T18" fmla="*/ 15 w 55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18">
                    <a:moveTo>
                      <a:pt x="55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7" y="5"/>
                      <a:pt x="34" y="13"/>
                      <a:pt x="3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3"/>
                      <a:pt x="53" y="6"/>
                      <a:pt x="55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11"/>
                      <a:pt x="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9" y="13"/>
                      <a:pt x="17" y="6"/>
                      <a:pt x="15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8" name="Freeform 31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4" y="1252"/>
                <a:ext cx="101" cy="34"/>
              </a:xfrm>
              <a:custGeom>
                <a:avLst/>
                <a:gdLst>
                  <a:gd name="T0" fmla="*/ 53 w 53"/>
                  <a:gd name="T1" fmla="*/ 0 h 18"/>
                  <a:gd name="T2" fmla="*/ 37 w 53"/>
                  <a:gd name="T3" fmla="*/ 0 h 18"/>
                  <a:gd name="T4" fmla="*/ 30 w 53"/>
                  <a:gd name="T5" fmla="*/ 18 h 18"/>
                  <a:gd name="T6" fmla="*/ 50 w 53"/>
                  <a:gd name="T7" fmla="*/ 18 h 18"/>
                  <a:gd name="T8" fmla="*/ 53 w 53"/>
                  <a:gd name="T9" fmla="*/ 0 h 18"/>
                  <a:gd name="T10" fmla="*/ 14 w 53"/>
                  <a:gd name="T11" fmla="*/ 0 h 18"/>
                  <a:gd name="T12" fmla="*/ 0 w 53"/>
                  <a:gd name="T13" fmla="*/ 0 h 18"/>
                  <a:gd name="T14" fmla="*/ 4 w 53"/>
                  <a:gd name="T15" fmla="*/ 18 h 18"/>
                  <a:gd name="T16" fmla="*/ 20 w 53"/>
                  <a:gd name="T17" fmla="*/ 18 h 18"/>
                  <a:gd name="T18" fmla="*/ 14 w 53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18">
                    <a:moveTo>
                      <a:pt x="5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6"/>
                      <a:pt x="32" y="14"/>
                      <a:pt x="3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3"/>
                      <a:pt x="52" y="6"/>
                      <a:pt x="53" y="0"/>
                    </a:cubicBezTo>
                    <a:close/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3"/>
                      <a:pt x="16" y="6"/>
                      <a:pt x="14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49" name="Freeform 31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4" y="1253"/>
                <a:ext cx="101" cy="37"/>
              </a:xfrm>
              <a:custGeom>
                <a:avLst/>
                <a:gdLst>
                  <a:gd name="T0" fmla="*/ 53 w 53"/>
                  <a:gd name="T1" fmla="*/ 0 h 19"/>
                  <a:gd name="T2" fmla="*/ 37 w 53"/>
                  <a:gd name="T3" fmla="*/ 0 h 19"/>
                  <a:gd name="T4" fmla="*/ 30 w 53"/>
                  <a:gd name="T5" fmla="*/ 19 h 19"/>
                  <a:gd name="T6" fmla="*/ 50 w 53"/>
                  <a:gd name="T7" fmla="*/ 19 h 19"/>
                  <a:gd name="T8" fmla="*/ 53 w 53"/>
                  <a:gd name="T9" fmla="*/ 0 h 19"/>
                  <a:gd name="T10" fmla="*/ 15 w 53"/>
                  <a:gd name="T11" fmla="*/ 0 h 19"/>
                  <a:gd name="T12" fmla="*/ 0 w 53"/>
                  <a:gd name="T13" fmla="*/ 0 h 19"/>
                  <a:gd name="T14" fmla="*/ 4 w 53"/>
                  <a:gd name="T15" fmla="*/ 19 h 19"/>
                  <a:gd name="T16" fmla="*/ 21 w 53"/>
                  <a:gd name="T17" fmla="*/ 19 h 19"/>
                  <a:gd name="T18" fmla="*/ 15 w 53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19">
                    <a:moveTo>
                      <a:pt x="5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4" y="7"/>
                      <a:pt x="31" y="15"/>
                      <a:pt x="3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4"/>
                      <a:pt x="51" y="7"/>
                      <a:pt x="53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4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4"/>
                      <a:pt x="17" y="7"/>
                      <a:pt x="15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0" name="Freeform 31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7" y="1257"/>
                <a:ext cx="98" cy="34"/>
              </a:xfrm>
              <a:custGeom>
                <a:avLst/>
                <a:gdLst>
                  <a:gd name="T0" fmla="*/ 52 w 52"/>
                  <a:gd name="T1" fmla="*/ 0 h 18"/>
                  <a:gd name="T2" fmla="*/ 35 w 52"/>
                  <a:gd name="T3" fmla="*/ 0 h 18"/>
                  <a:gd name="T4" fmla="*/ 28 w 52"/>
                  <a:gd name="T5" fmla="*/ 18 h 18"/>
                  <a:gd name="T6" fmla="*/ 28 w 52"/>
                  <a:gd name="T7" fmla="*/ 18 h 18"/>
                  <a:gd name="T8" fmla="*/ 48 w 52"/>
                  <a:gd name="T9" fmla="*/ 18 h 18"/>
                  <a:gd name="T10" fmla="*/ 49 w 52"/>
                  <a:gd name="T11" fmla="*/ 17 h 18"/>
                  <a:gd name="T12" fmla="*/ 52 w 52"/>
                  <a:gd name="T13" fmla="*/ 0 h 18"/>
                  <a:gd name="T14" fmla="*/ 14 w 52"/>
                  <a:gd name="T15" fmla="*/ 0 h 18"/>
                  <a:gd name="T16" fmla="*/ 0 w 52"/>
                  <a:gd name="T17" fmla="*/ 0 h 18"/>
                  <a:gd name="T18" fmla="*/ 3 w 52"/>
                  <a:gd name="T19" fmla="*/ 18 h 18"/>
                  <a:gd name="T20" fmla="*/ 20 w 52"/>
                  <a:gd name="T21" fmla="*/ 18 h 18"/>
                  <a:gd name="T22" fmla="*/ 14 w 52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18">
                    <a:moveTo>
                      <a:pt x="5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3" y="7"/>
                      <a:pt x="29" y="15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2"/>
                      <a:pt x="50" y="6"/>
                      <a:pt x="52" y="0"/>
                    </a:cubicBezTo>
                    <a:close/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11"/>
                      <a:pt x="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4"/>
                      <a:pt x="16" y="6"/>
                      <a:pt x="14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1" name="Freeform 31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7" y="1259"/>
                <a:ext cx="97" cy="35"/>
              </a:xfrm>
              <a:custGeom>
                <a:avLst/>
                <a:gdLst>
                  <a:gd name="T0" fmla="*/ 51 w 51"/>
                  <a:gd name="T1" fmla="*/ 0 h 18"/>
                  <a:gd name="T2" fmla="*/ 35 w 51"/>
                  <a:gd name="T3" fmla="*/ 0 h 18"/>
                  <a:gd name="T4" fmla="*/ 28 w 51"/>
                  <a:gd name="T5" fmla="*/ 17 h 18"/>
                  <a:gd name="T6" fmla="*/ 28 w 51"/>
                  <a:gd name="T7" fmla="*/ 18 h 18"/>
                  <a:gd name="T8" fmla="*/ 48 w 51"/>
                  <a:gd name="T9" fmla="*/ 18 h 18"/>
                  <a:gd name="T10" fmla="*/ 49 w 51"/>
                  <a:gd name="T11" fmla="*/ 16 h 18"/>
                  <a:gd name="T12" fmla="*/ 51 w 51"/>
                  <a:gd name="T13" fmla="*/ 0 h 18"/>
                  <a:gd name="T14" fmla="*/ 14 w 51"/>
                  <a:gd name="T15" fmla="*/ 0 h 18"/>
                  <a:gd name="T16" fmla="*/ 0 w 51"/>
                  <a:gd name="T17" fmla="*/ 0 h 18"/>
                  <a:gd name="T18" fmla="*/ 4 w 51"/>
                  <a:gd name="T19" fmla="*/ 18 h 18"/>
                  <a:gd name="T20" fmla="*/ 21 w 51"/>
                  <a:gd name="T21" fmla="*/ 18 h 18"/>
                  <a:gd name="T22" fmla="*/ 20 w 51"/>
                  <a:gd name="T23" fmla="*/ 18 h 18"/>
                  <a:gd name="T24" fmla="*/ 14 w 5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18">
                    <a:moveTo>
                      <a:pt x="5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2" y="7"/>
                      <a:pt x="29" y="14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7"/>
                      <a:pt x="49" y="17"/>
                      <a:pt x="49" y="16"/>
                    </a:cubicBezTo>
                    <a:cubicBezTo>
                      <a:pt x="49" y="11"/>
                      <a:pt x="50" y="6"/>
                      <a:pt x="51" y="0"/>
                    </a:cubicBezTo>
                    <a:close/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4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4"/>
                      <a:pt x="17" y="7"/>
                      <a:pt x="14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2" name="Freeform 31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7" y="1262"/>
                <a:ext cx="97" cy="34"/>
              </a:xfrm>
              <a:custGeom>
                <a:avLst/>
                <a:gdLst>
                  <a:gd name="T0" fmla="*/ 51 w 51"/>
                  <a:gd name="T1" fmla="*/ 0 h 18"/>
                  <a:gd name="T2" fmla="*/ 34 w 51"/>
                  <a:gd name="T3" fmla="*/ 0 h 18"/>
                  <a:gd name="T4" fmla="*/ 28 w 51"/>
                  <a:gd name="T5" fmla="*/ 16 h 18"/>
                  <a:gd name="T6" fmla="*/ 27 w 51"/>
                  <a:gd name="T7" fmla="*/ 18 h 18"/>
                  <a:gd name="T8" fmla="*/ 48 w 51"/>
                  <a:gd name="T9" fmla="*/ 18 h 18"/>
                  <a:gd name="T10" fmla="*/ 49 w 51"/>
                  <a:gd name="T11" fmla="*/ 15 h 18"/>
                  <a:gd name="T12" fmla="*/ 51 w 51"/>
                  <a:gd name="T13" fmla="*/ 0 h 18"/>
                  <a:gd name="T14" fmla="*/ 15 w 51"/>
                  <a:gd name="T15" fmla="*/ 0 h 18"/>
                  <a:gd name="T16" fmla="*/ 0 w 51"/>
                  <a:gd name="T17" fmla="*/ 0 h 18"/>
                  <a:gd name="T18" fmla="*/ 4 w 51"/>
                  <a:gd name="T19" fmla="*/ 18 h 18"/>
                  <a:gd name="T20" fmla="*/ 21 w 51"/>
                  <a:gd name="T21" fmla="*/ 18 h 18"/>
                  <a:gd name="T22" fmla="*/ 20 w 51"/>
                  <a:gd name="T23" fmla="*/ 17 h 18"/>
                  <a:gd name="T24" fmla="*/ 15 w 5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18">
                    <a:moveTo>
                      <a:pt x="51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2" y="6"/>
                      <a:pt x="29" y="13"/>
                      <a:pt x="28" y="16"/>
                    </a:cubicBezTo>
                    <a:cubicBezTo>
                      <a:pt x="28" y="17"/>
                      <a:pt x="27" y="17"/>
                      <a:pt x="27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7"/>
                      <a:pt x="48" y="16"/>
                      <a:pt x="49" y="15"/>
                    </a:cubicBezTo>
                    <a:cubicBezTo>
                      <a:pt x="49" y="11"/>
                      <a:pt x="50" y="5"/>
                      <a:pt x="51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2"/>
                      <a:pt x="4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0" y="17"/>
                    </a:cubicBezTo>
                    <a:cubicBezTo>
                      <a:pt x="19" y="13"/>
                      <a:pt x="17" y="7"/>
                      <a:pt x="15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3" name="Freeform 31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8" y="1263"/>
                <a:ext cx="96" cy="35"/>
              </a:xfrm>
              <a:custGeom>
                <a:avLst/>
                <a:gdLst>
                  <a:gd name="T0" fmla="*/ 50 w 50"/>
                  <a:gd name="T1" fmla="*/ 0 h 19"/>
                  <a:gd name="T2" fmla="*/ 33 w 50"/>
                  <a:gd name="T3" fmla="*/ 0 h 19"/>
                  <a:gd name="T4" fmla="*/ 27 w 50"/>
                  <a:gd name="T5" fmla="*/ 15 h 19"/>
                  <a:gd name="T6" fmla="*/ 26 w 50"/>
                  <a:gd name="T7" fmla="*/ 19 h 19"/>
                  <a:gd name="T8" fmla="*/ 47 w 50"/>
                  <a:gd name="T9" fmla="*/ 19 h 19"/>
                  <a:gd name="T10" fmla="*/ 48 w 50"/>
                  <a:gd name="T11" fmla="*/ 14 h 19"/>
                  <a:gd name="T12" fmla="*/ 50 w 50"/>
                  <a:gd name="T13" fmla="*/ 0 h 19"/>
                  <a:gd name="T14" fmla="*/ 14 w 50"/>
                  <a:gd name="T15" fmla="*/ 0 h 19"/>
                  <a:gd name="T16" fmla="*/ 0 w 50"/>
                  <a:gd name="T17" fmla="*/ 0 h 19"/>
                  <a:gd name="T18" fmla="*/ 3 w 50"/>
                  <a:gd name="T19" fmla="*/ 19 h 19"/>
                  <a:gd name="T20" fmla="*/ 21 w 50"/>
                  <a:gd name="T21" fmla="*/ 19 h 19"/>
                  <a:gd name="T22" fmla="*/ 19 w 50"/>
                  <a:gd name="T23" fmla="*/ 16 h 19"/>
                  <a:gd name="T24" fmla="*/ 14 w 50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19">
                    <a:moveTo>
                      <a:pt x="50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1" y="6"/>
                      <a:pt x="28" y="12"/>
                      <a:pt x="27" y="15"/>
                    </a:cubicBezTo>
                    <a:cubicBezTo>
                      <a:pt x="27" y="16"/>
                      <a:pt x="26" y="17"/>
                      <a:pt x="26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7"/>
                      <a:pt x="47" y="16"/>
                      <a:pt x="48" y="14"/>
                    </a:cubicBezTo>
                    <a:cubicBezTo>
                      <a:pt x="48" y="10"/>
                      <a:pt x="49" y="5"/>
                      <a:pt x="50" y="0"/>
                    </a:cubicBezTo>
                    <a:close/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8"/>
                      <a:pt x="20" y="17"/>
                      <a:pt x="19" y="16"/>
                    </a:cubicBezTo>
                    <a:cubicBezTo>
                      <a:pt x="18" y="12"/>
                      <a:pt x="16" y="6"/>
                      <a:pt x="14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4" name="Freeform 31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8" y="1267"/>
                <a:ext cx="96" cy="34"/>
              </a:xfrm>
              <a:custGeom>
                <a:avLst/>
                <a:gdLst>
                  <a:gd name="T0" fmla="*/ 50 w 50"/>
                  <a:gd name="T1" fmla="*/ 0 h 18"/>
                  <a:gd name="T2" fmla="*/ 32 w 50"/>
                  <a:gd name="T3" fmla="*/ 0 h 18"/>
                  <a:gd name="T4" fmla="*/ 27 w 50"/>
                  <a:gd name="T5" fmla="*/ 13 h 18"/>
                  <a:gd name="T6" fmla="*/ 26 w 50"/>
                  <a:gd name="T7" fmla="*/ 18 h 18"/>
                  <a:gd name="T8" fmla="*/ 47 w 50"/>
                  <a:gd name="T9" fmla="*/ 18 h 18"/>
                  <a:gd name="T10" fmla="*/ 48 w 50"/>
                  <a:gd name="T11" fmla="*/ 12 h 18"/>
                  <a:gd name="T12" fmla="*/ 50 w 50"/>
                  <a:gd name="T13" fmla="*/ 0 h 18"/>
                  <a:gd name="T14" fmla="*/ 15 w 50"/>
                  <a:gd name="T15" fmla="*/ 0 h 18"/>
                  <a:gd name="T16" fmla="*/ 0 w 50"/>
                  <a:gd name="T17" fmla="*/ 0 h 18"/>
                  <a:gd name="T18" fmla="*/ 3 w 50"/>
                  <a:gd name="T19" fmla="*/ 18 h 18"/>
                  <a:gd name="T20" fmla="*/ 21 w 50"/>
                  <a:gd name="T21" fmla="*/ 18 h 18"/>
                  <a:gd name="T22" fmla="*/ 19 w 50"/>
                  <a:gd name="T23" fmla="*/ 14 h 18"/>
                  <a:gd name="T24" fmla="*/ 15 w 50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18">
                    <a:moveTo>
                      <a:pt x="5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0" y="5"/>
                      <a:pt x="28" y="10"/>
                      <a:pt x="27" y="13"/>
                    </a:cubicBezTo>
                    <a:cubicBezTo>
                      <a:pt x="26" y="14"/>
                      <a:pt x="26" y="16"/>
                      <a:pt x="26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7" y="14"/>
                      <a:pt x="48" y="12"/>
                    </a:cubicBezTo>
                    <a:cubicBezTo>
                      <a:pt x="48" y="8"/>
                      <a:pt x="49" y="4"/>
                      <a:pt x="50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0" y="15"/>
                      <a:pt x="19" y="14"/>
                    </a:cubicBezTo>
                    <a:cubicBezTo>
                      <a:pt x="18" y="11"/>
                      <a:pt x="17" y="5"/>
                      <a:pt x="15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5" name="Freeform 31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8" y="1269"/>
                <a:ext cx="93" cy="34"/>
              </a:xfrm>
              <a:custGeom>
                <a:avLst/>
                <a:gdLst>
                  <a:gd name="T0" fmla="*/ 49 w 49"/>
                  <a:gd name="T1" fmla="*/ 0 h 18"/>
                  <a:gd name="T2" fmla="*/ 32 w 49"/>
                  <a:gd name="T3" fmla="*/ 0 h 18"/>
                  <a:gd name="T4" fmla="*/ 27 w 49"/>
                  <a:gd name="T5" fmla="*/ 12 h 18"/>
                  <a:gd name="T6" fmla="*/ 26 w 49"/>
                  <a:gd name="T7" fmla="*/ 18 h 18"/>
                  <a:gd name="T8" fmla="*/ 47 w 49"/>
                  <a:gd name="T9" fmla="*/ 18 h 18"/>
                  <a:gd name="T10" fmla="*/ 48 w 49"/>
                  <a:gd name="T11" fmla="*/ 11 h 18"/>
                  <a:gd name="T12" fmla="*/ 49 w 49"/>
                  <a:gd name="T13" fmla="*/ 0 h 18"/>
                  <a:gd name="T14" fmla="*/ 15 w 49"/>
                  <a:gd name="T15" fmla="*/ 0 h 18"/>
                  <a:gd name="T16" fmla="*/ 0 w 49"/>
                  <a:gd name="T17" fmla="*/ 0 h 18"/>
                  <a:gd name="T18" fmla="*/ 3 w 49"/>
                  <a:gd name="T19" fmla="*/ 17 h 18"/>
                  <a:gd name="T20" fmla="*/ 3 w 49"/>
                  <a:gd name="T21" fmla="*/ 18 h 18"/>
                  <a:gd name="T22" fmla="*/ 22 w 49"/>
                  <a:gd name="T23" fmla="*/ 18 h 18"/>
                  <a:gd name="T24" fmla="*/ 19 w 49"/>
                  <a:gd name="T25" fmla="*/ 13 h 18"/>
                  <a:gd name="T26" fmla="*/ 15 w 4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8">
                    <a:moveTo>
                      <a:pt x="49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0" y="5"/>
                      <a:pt x="28" y="10"/>
                      <a:pt x="27" y="12"/>
                    </a:cubicBezTo>
                    <a:cubicBezTo>
                      <a:pt x="26" y="13"/>
                      <a:pt x="26" y="16"/>
                      <a:pt x="26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7" y="13"/>
                      <a:pt x="48" y="11"/>
                    </a:cubicBezTo>
                    <a:cubicBezTo>
                      <a:pt x="48" y="8"/>
                      <a:pt x="49" y="4"/>
                      <a:pt x="49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6"/>
                      <a:pt x="20" y="15"/>
                      <a:pt x="19" y="13"/>
                    </a:cubicBezTo>
                    <a:cubicBezTo>
                      <a:pt x="18" y="10"/>
                      <a:pt x="17" y="5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6" name="Freeform 31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247" y="1177"/>
                <a:ext cx="19" cy="3"/>
              </a:xfrm>
              <a:custGeom>
                <a:avLst/>
                <a:gdLst>
                  <a:gd name="T0" fmla="*/ 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7" name="Freeform 31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232" y="1175"/>
                <a:ext cx="38" cy="6"/>
              </a:xfrm>
              <a:custGeom>
                <a:avLst/>
                <a:gdLst>
                  <a:gd name="T0" fmla="*/ 0 w 19"/>
                  <a:gd name="T1" fmla="*/ 3 h 3"/>
                  <a:gd name="T2" fmla="*/ 19 w 19"/>
                  <a:gd name="T3" fmla="*/ 3 h 3"/>
                  <a:gd name="T4" fmla="*/ 19 w 19"/>
                  <a:gd name="T5" fmla="*/ 3 h 3"/>
                  <a:gd name="T6" fmla="*/ 2 w 19"/>
                  <a:gd name="T7" fmla="*/ 3 h 3"/>
                  <a:gd name="T8" fmla="*/ 0 w 1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0"/>
                      <a:pt x="8" y="2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8" name="Freeform 32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4" y="1175"/>
                <a:ext cx="176" cy="9"/>
              </a:xfrm>
              <a:custGeom>
                <a:avLst/>
                <a:gdLst>
                  <a:gd name="T0" fmla="*/ 0 w 91"/>
                  <a:gd name="T1" fmla="*/ 5 h 5"/>
                  <a:gd name="T2" fmla="*/ 9 w 91"/>
                  <a:gd name="T3" fmla="*/ 5 h 5"/>
                  <a:gd name="T4" fmla="*/ 3 w 91"/>
                  <a:gd name="T5" fmla="*/ 4 h 5"/>
                  <a:gd name="T6" fmla="*/ 0 w 91"/>
                  <a:gd name="T7" fmla="*/ 5 h 5"/>
                  <a:gd name="T8" fmla="*/ 70 w 91"/>
                  <a:gd name="T9" fmla="*/ 5 h 5"/>
                  <a:gd name="T10" fmla="*/ 90 w 91"/>
                  <a:gd name="T11" fmla="*/ 5 h 5"/>
                  <a:gd name="T12" fmla="*/ 91 w 91"/>
                  <a:gd name="T13" fmla="*/ 3 h 5"/>
                  <a:gd name="T14" fmla="*/ 74 w 91"/>
                  <a:gd name="T15" fmla="*/ 3 h 5"/>
                  <a:gd name="T16" fmla="*/ 70 w 91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5">
                    <a:moveTo>
                      <a:pt x="0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2" y="4"/>
                      <a:pt x="0" y="5"/>
                      <a:pt x="0" y="5"/>
                    </a:cubicBezTo>
                    <a:close/>
                    <a:moveTo>
                      <a:pt x="70" y="5"/>
                    </a:moveTo>
                    <a:cubicBezTo>
                      <a:pt x="90" y="5"/>
                      <a:pt x="90" y="5"/>
                      <a:pt x="90" y="5"/>
                    </a:cubicBezTo>
                    <a:cubicBezTo>
                      <a:pt x="91" y="4"/>
                      <a:pt x="91" y="3"/>
                      <a:pt x="91" y="3"/>
                    </a:cubicBezTo>
                    <a:cubicBezTo>
                      <a:pt x="91" y="0"/>
                      <a:pt x="80" y="2"/>
                      <a:pt x="74" y="3"/>
                    </a:cubicBezTo>
                    <a:cubicBezTo>
                      <a:pt x="72" y="3"/>
                      <a:pt x="71" y="4"/>
                      <a:pt x="70" y="5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59" name="Freeform 32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175"/>
                <a:ext cx="180" cy="11"/>
              </a:xfrm>
              <a:custGeom>
                <a:avLst/>
                <a:gdLst>
                  <a:gd name="T0" fmla="*/ 0 w 94"/>
                  <a:gd name="T1" fmla="*/ 6 h 6"/>
                  <a:gd name="T2" fmla="*/ 16 w 94"/>
                  <a:gd name="T3" fmla="*/ 6 h 6"/>
                  <a:gd name="T4" fmla="*/ 6 w 94"/>
                  <a:gd name="T5" fmla="*/ 4 h 6"/>
                  <a:gd name="T6" fmla="*/ 0 w 94"/>
                  <a:gd name="T7" fmla="*/ 6 h 6"/>
                  <a:gd name="T8" fmla="*/ 71 w 94"/>
                  <a:gd name="T9" fmla="*/ 6 h 6"/>
                  <a:gd name="T10" fmla="*/ 93 w 94"/>
                  <a:gd name="T11" fmla="*/ 6 h 6"/>
                  <a:gd name="T12" fmla="*/ 94 w 94"/>
                  <a:gd name="T13" fmla="*/ 3 h 6"/>
                  <a:gd name="T14" fmla="*/ 77 w 94"/>
                  <a:gd name="T15" fmla="*/ 3 h 6"/>
                  <a:gd name="T16" fmla="*/ 71 w 9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6">
                    <a:moveTo>
                      <a:pt x="0" y="6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0" y="4"/>
                      <a:pt x="6" y="4"/>
                    </a:cubicBezTo>
                    <a:cubicBezTo>
                      <a:pt x="2" y="5"/>
                      <a:pt x="0" y="5"/>
                      <a:pt x="0" y="6"/>
                    </a:cubicBezTo>
                    <a:close/>
                    <a:moveTo>
                      <a:pt x="71" y="6"/>
                    </a:moveTo>
                    <a:cubicBezTo>
                      <a:pt x="93" y="6"/>
                      <a:pt x="93" y="6"/>
                      <a:pt x="93" y="6"/>
                    </a:cubicBezTo>
                    <a:cubicBezTo>
                      <a:pt x="94" y="5"/>
                      <a:pt x="94" y="4"/>
                      <a:pt x="94" y="3"/>
                    </a:cubicBezTo>
                    <a:cubicBezTo>
                      <a:pt x="94" y="0"/>
                      <a:pt x="83" y="2"/>
                      <a:pt x="77" y="3"/>
                    </a:cubicBezTo>
                    <a:cubicBezTo>
                      <a:pt x="74" y="3"/>
                      <a:pt x="73" y="5"/>
                      <a:pt x="71" y="6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0" name="Freeform 32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13"/>
              </a:xfrm>
              <a:custGeom>
                <a:avLst/>
                <a:gdLst>
                  <a:gd name="T0" fmla="*/ 0 w 95"/>
                  <a:gd name="T1" fmla="*/ 7 h 7"/>
                  <a:gd name="T2" fmla="*/ 19 w 95"/>
                  <a:gd name="T3" fmla="*/ 7 h 7"/>
                  <a:gd name="T4" fmla="*/ 7 w 95"/>
                  <a:gd name="T5" fmla="*/ 4 h 7"/>
                  <a:gd name="T6" fmla="*/ 0 w 95"/>
                  <a:gd name="T7" fmla="*/ 7 h 7"/>
                  <a:gd name="T8" fmla="*/ 71 w 95"/>
                  <a:gd name="T9" fmla="*/ 7 h 7"/>
                  <a:gd name="T10" fmla="*/ 93 w 95"/>
                  <a:gd name="T11" fmla="*/ 7 h 7"/>
                  <a:gd name="T12" fmla="*/ 95 w 95"/>
                  <a:gd name="T13" fmla="*/ 3 h 7"/>
                  <a:gd name="T14" fmla="*/ 78 w 95"/>
                  <a:gd name="T15" fmla="*/ 3 h 7"/>
                  <a:gd name="T16" fmla="*/ 71 w 9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7">
                    <a:moveTo>
                      <a:pt x="0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3" y="4"/>
                      <a:pt x="7" y="4"/>
                    </a:cubicBezTo>
                    <a:cubicBezTo>
                      <a:pt x="2" y="5"/>
                      <a:pt x="0" y="5"/>
                      <a:pt x="0" y="7"/>
                    </a:cubicBezTo>
                    <a:close/>
                    <a:moveTo>
                      <a:pt x="71" y="7"/>
                    </a:moveTo>
                    <a:cubicBezTo>
                      <a:pt x="93" y="7"/>
                      <a:pt x="93" y="7"/>
                      <a:pt x="93" y="7"/>
                    </a:cubicBezTo>
                    <a:cubicBezTo>
                      <a:pt x="94" y="6"/>
                      <a:pt x="95" y="4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5" y="4"/>
                      <a:pt x="72" y="5"/>
                      <a:pt x="71" y="7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1" name="Freeform 32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17"/>
              </a:xfrm>
              <a:custGeom>
                <a:avLst/>
                <a:gdLst>
                  <a:gd name="T0" fmla="*/ 0 w 95"/>
                  <a:gd name="T1" fmla="*/ 9 h 9"/>
                  <a:gd name="T2" fmla="*/ 19 w 95"/>
                  <a:gd name="T3" fmla="*/ 9 h 9"/>
                  <a:gd name="T4" fmla="*/ 19 w 95"/>
                  <a:gd name="T5" fmla="*/ 7 h 9"/>
                  <a:gd name="T6" fmla="*/ 7 w 95"/>
                  <a:gd name="T7" fmla="*/ 4 h 9"/>
                  <a:gd name="T8" fmla="*/ 0 w 95"/>
                  <a:gd name="T9" fmla="*/ 8 h 9"/>
                  <a:gd name="T10" fmla="*/ 0 w 95"/>
                  <a:gd name="T11" fmla="*/ 9 h 9"/>
                  <a:gd name="T12" fmla="*/ 70 w 95"/>
                  <a:gd name="T13" fmla="*/ 9 h 9"/>
                  <a:gd name="T14" fmla="*/ 92 w 95"/>
                  <a:gd name="T15" fmla="*/ 9 h 9"/>
                  <a:gd name="T16" fmla="*/ 95 w 95"/>
                  <a:gd name="T17" fmla="*/ 3 h 9"/>
                  <a:gd name="T18" fmla="*/ 78 w 95"/>
                  <a:gd name="T19" fmla="*/ 3 h 9"/>
                  <a:gd name="T20" fmla="*/ 70 w 95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9">
                    <a:moveTo>
                      <a:pt x="0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  <a:moveTo>
                      <a:pt x="70" y="9"/>
                    </a:moveTo>
                    <a:cubicBezTo>
                      <a:pt x="92" y="9"/>
                      <a:pt x="92" y="9"/>
                      <a:pt x="92" y="9"/>
                    </a:cubicBezTo>
                    <a:cubicBezTo>
                      <a:pt x="94" y="7"/>
                      <a:pt x="95" y="5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4" y="4"/>
                      <a:pt x="71" y="6"/>
                      <a:pt x="70" y="9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2" name="Freeform 32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18"/>
              </a:xfrm>
              <a:custGeom>
                <a:avLst/>
                <a:gdLst>
                  <a:gd name="T0" fmla="*/ 0 w 95"/>
                  <a:gd name="T1" fmla="*/ 10 h 10"/>
                  <a:gd name="T2" fmla="*/ 24 w 95"/>
                  <a:gd name="T3" fmla="*/ 10 h 10"/>
                  <a:gd name="T4" fmla="*/ 23 w 95"/>
                  <a:gd name="T5" fmla="*/ 9 h 10"/>
                  <a:gd name="T6" fmla="*/ 19 w 95"/>
                  <a:gd name="T7" fmla="*/ 7 h 10"/>
                  <a:gd name="T8" fmla="*/ 7 w 95"/>
                  <a:gd name="T9" fmla="*/ 4 h 10"/>
                  <a:gd name="T10" fmla="*/ 0 w 95"/>
                  <a:gd name="T11" fmla="*/ 8 h 10"/>
                  <a:gd name="T12" fmla="*/ 0 w 95"/>
                  <a:gd name="T13" fmla="*/ 10 h 10"/>
                  <a:gd name="T14" fmla="*/ 65 w 95"/>
                  <a:gd name="T15" fmla="*/ 10 h 10"/>
                  <a:gd name="T16" fmla="*/ 68 w 95"/>
                  <a:gd name="T17" fmla="*/ 10 h 10"/>
                  <a:gd name="T18" fmla="*/ 66 w 95"/>
                  <a:gd name="T19" fmla="*/ 9 h 10"/>
                  <a:gd name="T20" fmla="*/ 65 w 95"/>
                  <a:gd name="T21" fmla="*/ 10 h 10"/>
                  <a:gd name="T22" fmla="*/ 69 w 95"/>
                  <a:gd name="T23" fmla="*/ 10 h 10"/>
                  <a:gd name="T24" fmla="*/ 91 w 95"/>
                  <a:gd name="T25" fmla="*/ 10 h 10"/>
                  <a:gd name="T26" fmla="*/ 95 w 95"/>
                  <a:gd name="T27" fmla="*/ 3 h 10"/>
                  <a:gd name="T28" fmla="*/ 78 w 95"/>
                  <a:gd name="T29" fmla="*/ 3 h 10"/>
                  <a:gd name="T30" fmla="*/ 69 w 95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0">
                    <a:moveTo>
                      <a:pt x="0" y="10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lose/>
                    <a:moveTo>
                      <a:pt x="65" y="1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9"/>
                      <a:pt x="67" y="9"/>
                      <a:pt x="66" y="9"/>
                    </a:cubicBezTo>
                    <a:cubicBezTo>
                      <a:pt x="66" y="10"/>
                      <a:pt x="65" y="10"/>
                      <a:pt x="65" y="10"/>
                    </a:cubicBezTo>
                    <a:close/>
                    <a:moveTo>
                      <a:pt x="69" y="10"/>
                    </a:moveTo>
                    <a:cubicBezTo>
                      <a:pt x="91" y="10"/>
                      <a:pt x="91" y="10"/>
                      <a:pt x="91" y="10"/>
                    </a:cubicBezTo>
                    <a:cubicBezTo>
                      <a:pt x="94" y="8"/>
                      <a:pt x="95" y="5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3" y="4"/>
                      <a:pt x="70" y="8"/>
                      <a:pt x="69" y="1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3" name="Freeform 32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21"/>
              </a:xfrm>
              <a:custGeom>
                <a:avLst/>
                <a:gdLst>
                  <a:gd name="T0" fmla="*/ 0 w 95"/>
                  <a:gd name="T1" fmla="*/ 11 h 11"/>
                  <a:gd name="T2" fmla="*/ 24 w 95"/>
                  <a:gd name="T3" fmla="*/ 11 h 11"/>
                  <a:gd name="T4" fmla="*/ 23 w 95"/>
                  <a:gd name="T5" fmla="*/ 9 h 11"/>
                  <a:gd name="T6" fmla="*/ 19 w 95"/>
                  <a:gd name="T7" fmla="*/ 7 h 11"/>
                  <a:gd name="T8" fmla="*/ 7 w 95"/>
                  <a:gd name="T9" fmla="*/ 4 h 11"/>
                  <a:gd name="T10" fmla="*/ 0 w 95"/>
                  <a:gd name="T11" fmla="*/ 8 h 11"/>
                  <a:gd name="T12" fmla="*/ 0 w 95"/>
                  <a:gd name="T13" fmla="*/ 11 h 11"/>
                  <a:gd name="T14" fmla="*/ 62 w 95"/>
                  <a:gd name="T15" fmla="*/ 11 h 11"/>
                  <a:gd name="T16" fmla="*/ 89 w 95"/>
                  <a:gd name="T17" fmla="*/ 11 h 11"/>
                  <a:gd name="T18" fmla="*/ 90 w 95"/>
                  <a:gd name="T19" fmla="*/ 11 h 11"/>
                  <a:gd name="T20" fmla="*/ 95 w 95"/>
                  <a:gd name="T21" fmla="*/ 3 h 11"/>
                  <a:gd name="T22" fmla="*/ 78 w 95"/>
                  <a:gd name="T23" fmla="*/ 3 h 11"/>
                  <a:gd name="T24" fmla="*/ 69 w 95"/>
                  <a:gd name="T25" fmla="*/ 11 h 11"/>
                  <a:gd name="T26" fmla="*/ 66 w 95"/>
                  <a:gd name="T27" fmla="*/ 9 h 11"/>
                  <a:gd name="T28" fmla="*/ 62 w 95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1">
                    <a:moveTo>
                      <a:pt x="0" y="1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lose/>
                    <a:moveTo>
                      <a:pt x="62" y="11"/>
                    </a:move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89" y="11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5" y="10"/>
                      <a:pt x="63" y="10"/>
                      <a:pt x="62" y="11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4" name="Freeform 32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23"/>
              </a:xfrm>
              <a:custGeom>
                <a:avLst/>
                <a:gdLst>
                  <a:gd name="T0" fmla="*/ 1 w 95"/>
                  <a:gd name="T1" fmla="*/ 12 h 12"/>
                  <a:gd name="T2" fmla="*/ 24 w 95"/>
                  <a:gd name="T3" fmla="*/ 12 h 12"/>
                  <a:gd name="T4" fmla="*/ 23 w 95"/>
                  <a:gd name="T5" fmla="*/ 9 h 12"/>
                  <a:gd name="T6" fmla="*/ 19 w 95"/>
                  <a:gd name="T7" fmla="*/ 7 h 12"/>
                  <a:gd name="T8" fmla="*/ 7 w 95"/>
                  <a:gd name="T9" fmla="*/ 4 h 12"/>
                  <a:gd name="T10" fmla="*/ 0 w 95"/>
                  <a:gd name="T11" fmla="*/ 8 h 12"/>
                  <a:gd name="T12" fmla="*/ 1 w 95"/>
                  <a:gd name="T13" fmla="*/ 12 h 12"/>
                  <a:gd name="T14" fmla="*/ 61 w 95"/>
                  <a:gd name="T15" fmla="*/ 12 h 12"/>
                  <a:gd name="T16" fmla="*/ 87 w 95"/>
                  <a:gd name="T17" fmla="*/ 12 h 12"/>
                  <a:gd name="T18" fmla="*/ 90 w 95"/>
                  <a:gd name="T19" fmla="*/ 11 h 12"/>
                  <a:gd name="T20" fmla="*/ 95 w 95"/>
                  <a:gd name="T21" fmla="*/ 3 h 12"/>
                  <a:gd name="T22" fmla="*/ 78 w 95"/>
                  <a:gd name="T23" fmla="*/ 3 h 12"/>
                  <a:gd name="T24" fmla="*/ 69 w 95"/>
                  <a:gd name="T25" fmla="*/ 11 h 12"/>
                  <a:gd name="T26" fmla="*/ 66 w 95"/>
                  <a:gd name="T27" fmla="*/ 9 h 12"/>
                  <a:gd name="T28" fmla="*/ 61 w 95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2">
                    <a:moveTo>
                      <a:pt x="1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11"/>
                      <a:pt x="1" y="12"/>
                    </a:cubicBezTo>
                    <a:close/>
                    <a:moveTo>
                      <a:pt x="61" y="12"/>
                    </a:moveTo>
                    <a:cubicBezTo>
                      <a:pt x="87" y="12"/>
                      <a:pt x="87" y="12"/>
                      <a:pt x="87" y="12"/>
                    </a:cubicBezTo>
                    <a:cubicBezTo>
                      <a:pt x="88" y="12"/>
                      <a:pt x="89" y="11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2" y="11"/>
                      <a:pt x="61" y="12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5" name="Freeform 32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27"/>
              </a:xfrm>
              <a:custGeom>
                <a:avLst/>
                <a:gdLst>
                  <a:gd name="T0" fmla="*/ 1 w 95"/>
                  <a:gd name="T1" fmla="*/ 14 h 14"/>
                  <a:gd name="T2" fmla="*/ 24 w 95"/>
                  <a:gd name="T3" fmla="*/ 14 h 14"/>
                  <a:gd name="T4" fmla="*/ 23 w 95"/>
                  <a:gd name="T5" fmla="*/ 9 h 14"/>
                  <a:gd name="T6" fmla="*/ 19 w 95"/>
                  <a:gd name="T7" fmla="*/ 7 h 14"/>
                  <a:gd name="T8" fmla="*/ 7 w 95"/>
                  <a:gd name="T9" fmla="*/ 4 h 14"/>
                  <a:gd name="T10" fmla="*/ 0 w 95"/>
                  <a:gd name="T11" fmla="*/ 8 h 14"/>
                  <a:gd name="T12" fmla="*/ 1 w 95"/>
                  <a:gd name="T13" fmla="*/ 14 h 14"/>
                  <a:gd name="T14" fmla="*/ 60 w 95"/>
                  <a:gd name="T15" fmla="*/ 14 h 14"/>
                  <a:gd name="T16" fmla="*/ 86 w 95"/>
                  <a:gd name="T17" fmla="*/ 14 h 14"/>
                  <a:gd name="T18" fmla="*/ 90 w 95"/>
                  <a:gd name="T19" fmla="*/ 11 h 14"/>
                  <a:gd name="T20" fmla="*/ 95 w 95"/>
                  <a:gd name="T21" fmla="*/ 3 h 14"/>
                  <a:gd name="T22" fmla="*/ 78 w 95"/>
                  <a:gd name="T23" fmla="*/ 3 h 14"/>
                  <a:gd name="T24" fmla="*/ 69 w 95"/>
                  <a:gd name="T25" fmla="*/ 11 h 14"/>
                  <a:gd name="T26" fmla="*/ 66 w 95"/>
                  <a:gd name="T27" fmla="*/ 9 h 14"/>
                  <a:gd name="T28" fmla="*/ 60 w 95"/>
                  <a:gd name="T2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4">
                    <a:moveTo>
                      <a:pt x="1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4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0"/>
                      <a:pt x="0" y="12"/>
                      <a:pt x="1" y="14"/>
                    </a:cubicBezTo>
                    <a:close/>
                    <a:moveTo>
                      <a:pt x="60" y="14"/>
                    </a:moveTo>
                    <a:cubicBezTo>
                      <a:pt x="86" y="14"/>
                      <a:pt x="86" y="14"/>
                      <a:pt x="86" y="14"/>
                    </a:cubicBezTo>
                    <a:cubicBezTo>
                      <a:pt x="87" y="12"/>
                      <a:pt x="88" y="11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1" y="11"/>
                      <a:pt x="60" y="14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6" name="Freeform 32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28"/>
              </a:xfrm>
              <a:custGeom>
                <a:avLst/>
                <a:gdLst>
                  <a:gd name="T0" fmla="*/ 2 w 95"/>
                  <a:gd name="T1" fmla="*/ 15 h 15"/>
                  <a:gd name="T2" fmla="*/ 23 w 95"/>
                  <a:gd name="T3" fmla="*/ 15 h 15"/>
                  <a:gd name="T4" fmla="*/ 23 w 95"/>
                  <a:gd name="T5" fmla="*/ 15 h 15"/>
                  <a:gd name="T6" fmla="*/ 23 w 95"/>
                  <a:gd name="T7" fmla="*/ 9 h 15"/>
                  <a:gd name="T8" fmla="*/ 19 w 95"/>
                  <a:gd name="T9" fmla="*/ 7 h 15"/>
                  <a:gd name="T10" fmla="*/ 7 w 95"/>
                  <a:gd name="T11" fmla="*/ 4 h 15"/>
                  <a:gd name="T12" fmla="*/ 0 w 95"/>
                  <a:gd name="T13" fmla="*/ 8 h 15"/>
                  <a:gd name="T14" fmla="*/ 2 w 95"/>
                  <a:gd name="T15" fmla="*/ 15 h 15"/>
                  <a:gd name="T16" fmla="*/ 60 w 95"/>
                  <a:gd name="T17" fmla="*/ 15 h 15"/>
                  <a:gd name="T18" fmla="*/ 85 w 95"/>
                  <a:gd name="T19" fmla="*/ 15 h 15"/>
                  <a:gd name="T20" fmla="*/ 90 w 95"/>
                  <a:gd name="T21" fmla="*/ 11 h 15"/>
                  <a:gd name="T22" fmla="*/ 95 w 95"/>
                  <a:gd name="T23" fmla="*/ 3 h 15"/>
                  <a:gd name="T24" fmla="*/ 78 w 95"/>
                  <a:gd name="T25" fmla="*/ 3 h 15"/>
                  <a:gd name="T26" fmla="*/ 69 w 95"/>
                  <a:gd name="T27" fmla="*/ 11 h 15"/>
                  <a:gd name="T28" fmla="*/ 66 w 95"/>
                  <a:gd name="T29" fmla="*/ 9 h 15"/>
                  <a:gd name="T30" fmla="*/ 60 w 95"/>
                  <a:gd name="T31" fmla="*/ 14 h 15"/>
                  <a:gd name="T32" fmla="*/ 60 w 95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5">
                    <a:moveTo>
                      <a:pt x="2" y="15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1"/>
                      <a:pt x="25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5"/>
                    </a:cubicBezTo>
                    <a:close/>
                    <a:moveTo>
                      <a:pt x="60" y="15"/>
                    </a:moveTo>
                    <a:cubicBezTo>
                      <a:pt x="85" y="15"/>
                      <a:pt x="85" y="15"/>
                      <a:pt x="85" y="15"/>
                    </a:cubicBezTo>
                    <a:cubicBezTo>
                      <a:pt x="87" y="13"/>
                      <a:pt x="88" y="11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0" y="11"/>
                      <a:pt x="60" y="14"/>
                    </a:cubicBezTo>
                    <a:lnTo>
                      <a:pt x="60" y="15"/>
                    </a:ln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7" name="Freeform 32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31"/>
              </a:xfrm>
              <a:custGeom>
                <a:avLst/>
                <a:gdLst>
                  <a:gd name="T0" fmla="*/ 3 w 95"/>
                  <a:gd name="T1" fmla="*/ 16 h 16"/>
                  <a:gd name="T2" fmla="*/ 23 w 95"/>
                  <a:gd name="T3" fmla="*/ 16 h 16"/>
                  <a:gd name="T4" fmla="*/ 23 w 95"/>
                  <a:gd name="T5" fmla="*/ 15 h 16"/>
                  <a:gd name="T6" fmla="*/ 23 w 95"/>
                  <a:gd name="T7" fmla="*/ 9 h 16"/>
                  <a:gd name="T8" fmla="*/ 19 w 95"/>
                  <a:gd name="T9" fmla="*/ 7 h 16"/>
                  <a:gd name="T10" fmla="*/ 7 w 95"/>
                  <a:gd name="T11" fmla="*/ 4 h 16"/>
                  <a:gd name="T12" fmla="*/ 0 w 95"/>
                  <a:gd name="T13" fmla="*/ 8 h 16"/>
                  <a:gd name="T14" fmla="*/ 3 w 95"/>
                  <a:gd name="T15" fmla="*/ 16 h 16"/>
                  <a:gd name="T16" fmla="*/ 60 w 95"/>
                  <a:gd name="T17" fmla="*/ 16 h 16"/>
                  <a:gd name="T18" fmla="*/ 84 w 95"/>
                  <a:gd name="T19" fmla="*/ 16 h 16"/>
                  <a:gd name="T20" fmla="*/ 90 w 95"/>
                  <a:gd name="T21" fmla="*/ 11 h 16"/>
                  <a:gd name="T22" fmla="*/ 95 w 95"/>
                  <a:gd name="T23" fmla="*/ 3 h 16"/>
                  <a:gd name="T24" fmla="*/ 78 w 95"/>
                  <a:gd name="T25" fmla="*/ 3 h 16"/>
                  <a:gd name="T26" fmla="*/ 69 w 95"/>
                  <a:gd name="T27" fmla="*/ 11 h 16"/>
                  <a:gd name="T28" fmla="*/ 66 w 95"/>
                  <a:gd name="T29" fmla="*/ 9 h 16"/>
                  <a:gd name="T30" fmla="*/ 60 w 95"/>
                  <a:gd name="T31" fmla="*/ 14 h 16"/>
                  <a:gd name="T32" fmla="*/ 60 w 95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6">
                    <a:moveTo>
                      <a:pt x="3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4" y="11"/>
                      <a:pt x="25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1" y="13"/>
                      <a:pt x="3" y="16"/>
                    </a:cubicBezTo>
                    <a:close/>
                    <a:moveTo>
                      <a:pt x="60" y="16"/>
                    </a:moveTo>
                    <a:cubicBezTo>
                      <a:pt x="84" y="16"/>
                      <a:pt x="84" y="16"/>
                      <a:pt x="84" y="16"/>
                    </a:cubicBezTo>
                    <a:cubicBezTo>
                      <a:pt x="86" y="14"/>
                      <a:pt x="88" y="12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0" y="11"/>
                      <a:pt x="60" y="14"/>
                    </a:cubicBezTo>
                    <a:cubicBezTo>
                      <a:pt x="60" y="15"/>
                      <a:pt x="60" y="16"/>
                      <a:pt x="60" y="16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8" name="Freeform 33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31"/>
              </a:xfrm>
              <a:custGeom>
                <a:avLst/>
                <a:gdLst>
                  <a:gd name="T0" fmla="*/ 4 w 95"/>
                  <a:gd name="T1" fmla="*/ 17 h 17"/>
                  <a:gd name="T2" fmla="*/ 23 w 95"/>
                  <a:gd name="T3" fmla="*/ 17 h 17"/>
                  <a:gd name="T4" fmla="*/ 23 w 95"/>
                  <a:gd name="T5" fmla="*/ 15 h 17"/>
                  <a:gd name="T6" fmla="*/ 23 w 95"/>
                  <a:gd name="T7" fmla="*/ 9 h 17"/>
                  <a:gd name="T8" fmla="*/ 19 w 95"/>
                  <a:gd name="T9" fmla="*/ 7 h 17"/>
                  <a:gd name="T10" fmla="*/ 7 w 95"/>
                  <a:gd name="T11" fmla="*/ 4 h 17"/>
                  <a:gd name="T12" fmla="*/ 0 w 95"/>
                  <a:gd name="T13" fmla="*/ 8 h 17"/>
                  <a:gd name="T14" fmla="*/ 4 w 95"/>
                  <a:gd name="T15" fmla="*/ 17 h 17"/>
                  <a:gd name="T16" fmla="*/ 4 w 95"/>
                  <a:gd name="T17" fmla="*/ 17 h 17"/>
                  <a:gd name="T18" fmla="*/ 60 w 95"/>
                  <a:gd name="T19" fmla="*/ 17 h 17"/>
                  <a:gd name="T20" fmla="*/ 84 w 95"/>
                  <a:gd name="T21" fmla="*/ 17 h 17"/>
                  <a:gd name="T22" fmla="*/ 90 w 95"/>
                  <a:gd name="T23" fmla="*/ 11 h 17"/>
                  <a:gd name="T24" fmla="*/ 95 w 95"/>
                  <a:gd name="T25" fmla="*/ 3 h 17"/>
                  <a:gd name="T26" fmla="*/ 78 w 95"/>
                  <a:gd name="T27" fmla="*/ 3 h 17"/>
                  <a:gd name="T28" fmla="*/ 69 w 95"/>
                  <a:gd name="T29" fmla="*/ 11 h 17"/>
                  <a:gd name="T30" fmla="*/ 66 w 95"/>
                  <a:gd name="T31" fmla="*/ 9 h 17"/>
                  <a:gd name="T32" fmla="*/ 60 w 95"/>
                  <a:gd name="T33" fmla="*/ 14 h 17"/>
                  <a:gd name="T34" fmla="*/ 60 w 95"/>
                  <a:gd name="T3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7">
                    <a:moveTo>
                      <a:pt x="4" y="17"/>
                    </a:move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6"/>
                      <a:pt x="23" y="15"/>
                    </a:cubicBezTo>
                    <a:cubicBezTo>
                      <a:pt x="24" y="11"/>
                      <a:pt x="25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1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  <a:moveTo>
                      <a:pt x="60" y="17"/>
                    </a:move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5"/>
                      <a:pt x="87" y="12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0" y="11"/>
                      <a:pt x="60" y="14"/>
                    </a:cubicBezTo>
                    <a:cubicBezTo>
                      <a:pt x="60" y="16"/>
                      <a:pt x="60" y="17"/>
                      <a:pt x="60" y="17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69" name="Freeform 33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5"/>
                <a:ext cx="183" cy="35"/>
              </a:xfrm>
              <a:custGeom>
                <a:avLst/>
                <a:gdLst>
                  <a:gd name="T0" fmla="*/ 5 w 95"/>
                  <a:gd name="T1" fmla="*/ 19 h 19"/>
                  <a:gd name="T2" fmla="*/ 22 w 95"/>
                  <a:gd name="T3" fmla="*/ 19 h 19"/>
                  <a:gd name="T4" fmla="*/ 23 w 95"/>
                  <a:gd name="T5" fmla="*/ 15 h 19"/>
                  <a:gd name="T6" fmla="*/ 23 w 95"/>
                  <a:gd name="T7" fmla="*/ 9 h 19"/>
                  <a:gd name="T8" fmla="*/ 19 w 95"/>
                  <a:gd name="T9" fmla="*/ 7 h 19"/>
                  <a:gd name="T10" fmla="*/ 7 w 95"/>
                  <a:gd name="T11" fmla="*/ 4 h 19"/>
                  <a:gd name="T12" fmla="*/ 0 w 95"/>
                  <a:gd name="T13" fmla="*/ 8 h 19"/>
                  <a:gd name="T14" fmla="*/ 4 w 95"/>
                  <a:gd name="T15" fmla="*/ 17 h 19"/>
                  <a:gd name="T16" fmla="*/ 5 w 95"/>
                  <a:gd name="T17" fmla="*/ 19 h 19"/>
                  <a:gd name="T18" fmla="*/ 60 w 95"/>
                  <a:gd name="T19" fmla="*/ 19 h 19"/>
                  <a:gd name="T20" fmla="*/ 83 w 95"/>
                  <a:gd name="T21" fmla="*/ 19 h 19"/>
                  <a:gd name="T22" fmla="*/ 90 w 95"/>
                  <a:gd name="T23" fmla="*/ 11 h 19"/>
                  <a:gd name="T24" fmla="*/ 95 w 95"/>
                  <a:gd name="T25" fmla="*/ 3 h 19"/>
                  <a:gd name="T26" fmla="*/ 78 w 95"/>
                  <a:gd name="T27" fmla="*/ 3 h 19"/>
                  <a:gd name="T28" fmla="*/ 69 w 95"/>
                  <a:gd name="T29" fmla="*/ 11 h 19"/>
                  <a:gd name="T30" fmla="*/ 66 w 95"/>
                  <a:gd name="T31" fmla="*/ 9 h 19"/>
                  <a:gd name="T32" fmla="*/ 60 w 95"/>
                  <a:gd name="T33" fmla="*/ 14 h 19"/>
                  <a:gd name="T34" fmla="*/ 60 w 95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9">
                    <a:moveTo>
                      <a:pt x="5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17"/>
                      <a:pt x="23" y="16"/>
                      <a:pt x="23" y="15"/>
                    </a:cubicBezTo>
                    <a:cubicBezTo>
                      <a:pt x="24" y="11"/>
                      <a:pt x="25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1" y="14"/>
                      <a:pt x="4" y="17"/>
                    </a:cubicBezTo>
                    <a:cubicBezTo>
                      <a:pt x="4" y="18"/>
                      <a:pt x="5" y="18"/>
                      <a:pt x="5" y="19"/>
                    </a:cubicBezTo>
                    <a:close/>
                    <a:moveTo>
                      <a:pt x="60" y="19"/>
                    </a:move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6"/>
                      <a:pt x="87" y="12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0" y="11"/>
                      <a:pt x="60" y="14"/>
                    </a:cubicBezTo>
                    <a:cubicBezTo>
                      <a:pt x="60" y="17"/>
                      <a:pt x="60" y="18"/>
                      <a:pt x="60" y="19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0" name="Freeform 33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79"/>
                <a:ext cx="183" cy="34"/>
              </a:xfrm>
              <a:custGeom>
                <a:avLst/>
                <a:gdLst>
                  <a:gd name="T0" fmla="*/ 93 w 95"/>
                  <a:gd name="T1" fmla="*/ 0 h 18"/>
                  <a:gd name="T2" fmla="*/ 88 w 95"/>
                  <a:gd name="T3" fmla="*/ 0 h 18"/>
                  <a:gd name="T4" fmla="*/ 78 w 95"/>
                  <a:gd name="T5" fmla="*/ 1 h 18"/>
                  <a:gd name="T6" fmla="*/ 69 w 95"/>
                  <a:gd name="T7" fmla="*/ 9 h 18"/>
                  <a:gd name="T8" fmla="*/ 66 w 95"/>
                  <a:gd name="T9" fmla="*/ 7 h 18"/>
                  <a:gd name="T10" fmla="*/ 60 w 95"/>
                  <a:gd name="T11" fmla="*/ 12 h 18"/>
                  <a:gd name="T12" fmla="*/ 59 w 95"/>
                  <a:gd name="T13" fmla="*/ 17 h 18"/>
                  <a:gd name="T14" fmla="*/ 58 w 95"/>
                  <a:gd name="T15" fmla="*/ 18 h 18"/>
                  <a:gd name="T16" fmla="*/ 82 w 95"/>
                  <a:gd name="T17" fmla="*/ 18 h 18"/>
                  <a:gd name="T18" fmla="*/ 90 w 95"/>
                  <a:gd name="T19" fmla="*/ 9 h 18"/>
                  <a:gd name="T20" fmla="*/ 95 w 95"/>
                  <a:gd name="T21" fmla="*/ 1 h 18"/>
                  <a:gd name="T22" fmla="*/ 93 w 95"/>
                  <a:gd name="T23" fmla="*/ 0 h 18"/>
                  <a:gd name="T24" fmla="*/ 6 w 95"/>
                  <a:gd name="T25" fmla="*/ 18 h 18"/>
                  <a:gd name="T26" fmla="*/ 22 w 95"/>
                  <a:gd name="T27" fmla="*/ 18 h 18"/>
                  <a:gd name="T28" fmla="*/ 23 w 95"/>
                  <a:gd name="T29" fmla="*/ 13 h 18"/>
                  <a:gd name="T30" fmla="*/ 23 w 95"/>
                  <a:gd name="T31" fmla="*/ 7 h 18"/>
                  <a:gd name="T32" fmla="*/ 19 w 95"/>
                  <a:gd name="T33" fmla="*/ 5 h 18"/>
                  <a:gd name="T34" fmla="*/ 7 w 95"/>
                  <a:gd name="T35" fmla="*/ 2 h 18"/>
                  <a:gd name="T36" fmla="*/ 0 w 95"/>
                  <a:gd name="T37" fmla="*/ 6 h 18"/>
                  <a:gd name="T38" fmla="*/ 4 w 95"/>
                  <a:gd name="T39" fmla="*/ 15 h 18"/>
                  <a:gd name="T40" fmla="*/ 6 w 95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18">
                    <a:moveTo>
                      <a:pt x="93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4" y="0"/>
                      <a:pt x="80" y="1"/>
                      <a:pt x="78" y="1"/>
                    </a:cubicBezTo>
                    <a:cubicBezTo>
                      <a:pt x="72" y="2"/>
                      <a:pt x="69" y="9"/>
                      <a:pt x="69" y="9"/>
                    </a:cubicBezTo>
                    <a:cubicBezTo>
                      <a:pt x="69" y="9"/>
                      <a:pt x="68" y="7"/>
                      <a:pt x="66" y="7"/>
                    </a:cubicBezTo>
                    <a:cubicBezTo>
                      <a:pt x="64" y="8"/>
                      <a:pt x="60" y="9"/>
                      <a:pt x="60" y="12"/>
                    </a:cubicBezTo>
                    <a:cubicBezTo>
                      <a:pt x="60" y="16"/>
                      <a:pt x="60" y="17"/>
                      <a:pt x="59" y="17"/>
                    </a:cubicBezTo>
                    <a:cubicBezTo>
                      <a:pt x="58" y="17"/>
                      <a:pt x="58" y="17"/>
                      <a:pt x="58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6"/>
                      <a:pt x="86" y="11"/>
                      <a:pt x="90" y="9"/>
                    </a:cubicBezTo>
                    <a:cubicBezTo>
                      <a:pt x="93" y="6"/>
                      <a:pt x="95" y="4"/>
                      <a:pt x="95" y="1"/>
                    </a:cubicBezTo>
                    <a:cubicBezTo>
                      <a:pt x="95" y="0"/>
                      <a:pt x="94" y="0"/>
                      <a:pt x="93" y="0"/>
                    </a:cubicBezTo>
                    <a:close/>
                    <a:moveTo>
                      <a:pt x="6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3" y="15"/>
                      <a:pt x="23" y="13"/>
                    </a:cubicBezTo>
                    <a:cubicBezTo>
                      <a:pt x="24" y="9"/>
                      <a:pt x="25" y="7"/>
                      <a:pt x="23" y="7"/>
                    </a:cubicBezTo>
                    <a:cubicBezTo>
                      <a:pt x="21" y="7"/>
                      <a:pt x="19" y="7"/>
                      <a:pt x="19" y="5"/>
                    </a:cubicBezTo>
                    <a:cubicBezTo>
                      <a:pt x="19" y="4"/>
                      <a:pt x="13" y="2"/>
                      <a:pt x="7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9"/>
                      <a:pt x="1" y="12"/>
                      <a:pt x="4" y="15"/>
                    </a:cubicBezTo>
                    <a:cubicBezTo>
                      <a:pt x="5" y="16"/>
                      <a:pt x="6" y="17"/>
                      <a:pt x="6" y="18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1" name="Freeform 33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81"/>
                <a:ext cx="183" cy="34"/>
              </a:xfrm>
              <a:custGeom>
                <a:avLst/>
                <a:gdLst>
                  <a:gd name="T0" fmla="*/ 95 w 95"/>
                  <a:gd name="T1" fmla="*/ 0 h 18"/>
                  <a:gd name="T2" fmla="*/ 78 w 95"/>
                  <a:gd name="T3" fmla="*/ 0 h 18"/>
                  <a:gd name="T4" fmla="*/ 78 w 95"/>
                  <a:gd name="T5" fmla="*/ 0 h 18"/>
                  <a:gd name="T6" fmla="*/ 69 w 95"/>
                  <a:gd name="T7" fmla="*/ 8 h 18"/>
                  <a:gd name="T8" fmla="*/ 66 w 95"/>
                  <a:gd name="T9" fmla="*/ 6 h 18"/>
                  <a:gd name="T10" fmla="*/ 60 w 95"/>
                  <a:gd name="T11" fmla="*/ 11 h 18"/>
                  <a:gd name="T12" fmla="*/ 59 w 95"/>
                  <a:gd name="T13" fmla="*/ 16 h 18"/>
                  <a:gd name="T14" fmla="*/ 57 w 95"/>
                  <a:gd name="T15" fmla="*/ 18 h 18"/>
                  <a:gd name="T16" fmla="*/ 81 w 95"/>
                  <a:gd name="T17" fmla="*/ 18 h 18"/>
                  <a:gd name="T18" fmla="*/ 81 w 95"/>
                  <a:gd name="T19" fmla="*/ 17 h 18"/>
                  <a:gd name="T20" fmla="*/ 90 w 95"/>
                  <a:gd name="T21" fmla="*/ 8 h 18"/>
                  <a:gd name="T22" fmla="*/ 95 w 95"/>
                  <a:gd name="T23" fmla="*/ 0 h 18"/>
                  <a:gd name="T24" fmla="*/ 7 w 95"/>
                  <a:gd name="T25" fmla="*/ 18 h 18"/>
                  <a:gd name="T26" fmla="*/ 21 w 95"/>
                  <a:gd name="T27" fmla="*/ 18 h 18"/>
                  <a:gd name="T28" fmla="*/ 23 w 95"/>
                  <a:gd name="T29" fmla="*/ 12 h 18"/>
                  <a:gd name="T30" fmla="*/ 23 w 95"/>
                  <a:gd name="T31" fmla="*/ 6 h 18"/>
                  <a:gd name="T32" fmla="*/ 19 w 95"/>
                  <a:gd name="T33" fmla="*/ 4 h 18"/>
                  <a:gd name="T34" fmla="*/ 7 w 95"/>
                  <a:gd name="T35" fmla="*/ 1 h 18"/>
                  <a:gd name="T36" fmla="*/ 0 w 95"/>
                  <a:gd name="T37" fmla="*/ 5 h 18"/>
                  <a:gd name="T38" fmla="*/ 4 w 95"/>
                  <a:gd name="T39" fmla="*/ 14 h 18"/>
                  <a:gd name="T40" fmla="*/ 7 w 95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18">
                    <a:moveTo>
                      <a:pt x="95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2" y="1"/>
                      <a:pt x="69" y="8"/>
                      <a:pt x="69" y="8"/>
                    </a:cubicBezTo>
                    <a:cubicBezTo>
                      <a:pt x="69" y="8"/>
                      <a:pt x="68" y="6"/>
                      <a:pt x="66" y="6"/>
                    </a:cubicBezTo>
                    <a:cubicBezTo>
                      <a:pt x="64" y="7"/>
                      <a:pt x="60" y="8"/>
                      <a:pt x="60" y="11"/>
                    </a:cubicBezTo>
                    <a:cubicBezTo>
                      <a:pt x="60" y="15"/>
                      <a:pt x="60" y="16"/>
                      <a:pt x="59" y="16"/>
                    </a:cubicBezTo>
                    <a:cubicBezTo>
                      <a:pt x="58" y="16"/>
                      <a:pt x="58" y="17"/>
                      <a:pt x="57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1" y="18"/>
                      <a:pt x="81" y="18"/>
                      <a:pt x="81" y="17"/>
                    </a:cubicBezTo>
                    <a:cubicBezTo>
                      <a:pt x="83" y="16"/>
                      <a:pt x="86" y="10"/>
                      <a:pt x="90" y="8"/>
                    </a:cubicBezTo>
                    <a:cubicBezTo>
                      <a:pt x="93" y="5"/>
                      <a:pt x="95" y="3"/>
                      <a:pt x="95" y="0"/>
                    </a:cubicBezTo>
                    <a:close/>
                    <a:moveTo>
                      <a:pt x="7" y="18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7"/>
                      <a:pt x="23" y="14"/>
                      <a:pt x="23" y="12"/>
                    </a:cubicBezTo>
                    <a:cubicBezTo>
                      <a:pt x="24" y="8"/>
                      <a:pt x="25" y="6"/>
                      <a:pt x="23" y="6"/>
                    </a:cubicBezTo>
                    <a:cubicBezTo>
                      <a:pt x="21" y="6"/>
                      <a:pt x="19" y="6"/>
                      <a:pt x="19" y="4"/>
                    </a:cubicBezTo>
                    <a:cubicBezTo>
                      <a:pt x="19" y="3"/>
                      <a:pt x="13" y="1"/>
                      <a:pt x="7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8"/>
                      <a:pt x="1" y="11"/>
                      <a:pt x="4" y="14"/>
                    </a:cubicBezTo>
                    <a:cubicBezTo>
                      <a:pt x="5" y="16"/>
                      <a:pt x="6" y="17"/>
                      <a:pt x="7" y="18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2" name="Freeform 33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84"/>
                <a:ext cx="183" cy="35"/>
              </a:xfrm>
              <a:custGeom>
                <a:avLst/>
                <a:gdLst>
                  <a:gd name="T0" fmla="*/ 95 w 95"/>
                  <a:gd name="T1" fmla="*/ 0 h 19"/>
                  <a:gd name="T2" fmla="*/ 74 w 95"/>
                  <a:gd name="T3" fmla="*/ 0 h 19"/>
                  <a:gd name="T4" fmla="*/ 69 w 95"/>
                  <a:gd name="T5" fmla="*/ 7 h 19"/>
                  <a:gd name="T6" fmla="*/ 66 w 95"/>
                  <a:gd name="T7" fmla="*/ 5 h 19"/>
                  <a:gd name="T8" fmla="*/ 60 w 95"/>
                  <a:gd name="T9" fmla="*/ 10 h 19"/>
                  <a:gd name="T10" fmla="*/ 59 w 95"/>
                  <a:gd name="T11" fmla="*/ 15 h 19"/>
                  <a:gd name="T12" fmla="*/ 57 w 95"/>
                  <a:gd name="T13" fmla="*/ 19 h 19"/>
                  <a:gd name="T14" fmla="*/ 81 w 95"/>
                  <a:gd name="T15" fmla="*/ 19 h 19"/>
                  <a:gd name="T16" fmla="*/ 81 w 95"/>
                  <a:gd name="T17" fmla="*/ 16 h 19"/>
                  <a:gd name="T18" fmla="*/ 90 w 95"/>
                  <a:gd name="T19" fmla="*/ 7 h 19"/>
                  <a:gd name="T20" fmla="*/ 95 w 95"/>
                  <a:gd name="T21" fmla="*/ 0 h 19"/>
                  <a:gd name="T22" fmla="*/ 7 w 95"/>
                  <a:gd name="T23" fmla="*/ 19 h 19"/>
                  <a:gd name="T24" fmla="*/ 21 w 95"/>
                  <a:gd name="T25" fmla="*/ 19 h 19"/>
                  <a:gd name="T26" fmla="*/ 23 w 95"/>
                  <a:gd name="T27" fmla="*/ 11 h 19"/>
                  <a:gd name="T28" fmla="*/ 23 w 95"/>
                  <a:gd name="T29" fmla="*/ 5 h 19"/>
                  <a:gd name="T30" fmla="*/ 19 w 95"/>
                  <a:gd name="T31" fmla="*/ 3 h 19"/>
                  <a:gd name="T32" fmla="*/ 7 w 95"/>
                  <a:gd name="T33" fmla="*/ 0 h 19"/>
                  <a:gd name="T34" fmla="*/ 0 w 95"/>
                  <a:gd name="T35" fmla="*/ 4 h 19"/>
                  <a:gd name="T36" fmla="*/ 4 w 95"/>
                  <a:gd name="T37" fmla="*/ 13 h 19"/>
                  <a:gd name="T38" fmla="*/ 7 w 95"/>
                  <a:gd name="T3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5" h="19">
                    <a:moveTo>
                      <a:pt x="95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1" y="2"/>
                      <a:pt x="69" y="7"/>
                      <a:pt x="69" y="7"/>
                    </a:cubicBezTo>
                    <a:cubicBezTo>
                      <a:pt x="69" y="7"/>
                      <a:pt x="68" y="5"/>
                      <a:pt x="66" y="5"/>
                    </a:cubicBezTo>
                    <a:cubicBezTo>
                      <a:pt x="64" y="6"/>
                      <a:pt x="60" y="7"/>
                      <a:pt x="60" y="10"/>
                    </a:cubicBezTo>
                    <a:cubicBezTo>
                      <a:pt x="60" y="14"/>
                      <a:pt x="60" y="15"/>
                      <a:pt x="59" y="15"/>
                    </a:cubicBezTo>
                    <a:cubicBezTo>
                      <a:pt x="58" y="15"/>
                      <a:pt x="57" y="17"/>
                      <a:pt x="57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8"/>
                      <a:pt x="80" y="17"/>
                      <a:pt x="81" y="16"/>
                    </a:cubicBezTo>
                    <a:cubicBezTo>
                      <a:pt x="83" y="15"/>
                      <a:pt x="86" y="9"/>
                      <a:pt x="90" y="7"/>
                    </a:cubicBezTo>
                    <a:cubicBezTo>
                      <a:pt x="93" y="5"/>
                      <a:pt x="94" y="3"/>
                      <a:pt x="95" y="0"/>
                    </a:cubicBezTo>
                    <a:close/>
                    <a:moveTo>
                      <a:pt x="7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3" y="14"/>
                      <a:pt x="23" y="11"/>
                    </a:cubicBezTo>
                    <a:cubicBezTo>
                      <a:pt x="24" y="7"/>
                      <a:pt x="25" y="5"/>
                      <a:pt x="23" y="5"/>
                    </a:cubicBezTo>
                    <a:cubicBezTo>
                      <a:pt x="21" y="5"/>
                      <a:pt x="19" y="5"/>
                      <a:pt x="19" y="3"/>
                    </a:cubicBezTo>
                    <a:cubicBezTo>
                      <a:pt x="19" y="2"/>
                      <a:pt x="13" y="0"/>
                      <a:pt x="7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7"/>
                      <a:pt x="1" y="10"/>
                      <a:pt x="4" y="13"/>
                    </a:cubicBezTo>
                    <a:cubicBezTo>
                      <a:pt x="6" y="15"/>
                      <a:pt x="7" y="17"/>
                      <a:pt x="7" y="19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3" name="Freeform 33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86"/>
                <a:ext cx="179" cy="34"/>
              </a:xfrm>
              <a:custGeom>
                <a:avLst/>
                <a:gdLst>
                  <a:gd name="T0" fmla="*/ 94 w 94"/>
                  <a:gd name="T1" fmla="*/ 0 h 18"/>
                  <a:gd name="T2" fmla="*/ 73 w 94"/>
                  <a:gd name="T3" fmla="*/ 0 h 18"/>
                  <a:gd name="T4" fmla="*/ 69 w 94"/>
                  <a:gd name="T5" fmla="*/ 5 h 18"/>
                  <a:gd name="T6" fmla="*/ 66 w 94"/>
                  <a:gd name="T7" fmla="*/ 3 h 18"/>
                  <a:gd name="T8" fmla="*/ 60 w 94"/>
                  <a:gd name="T9" fmla="*/ 8 h 18"/>
                  <a:gd name="T10" fmla="*/ 59 w 94"/>
                  <a:gd name="T11" fmla="*/ 13 h 18"/>
                  <a:gd name="T12" fmla="*/ 57 w 94"/>
                  <a:gd name="T13" fmla="*/ 18 h 18"/>
                  <a:gd name="T14" fmla="*/ 81 w 94"/>
                  <a:gd name="T15" fmla="*/ 18 h 18"/>
                  <a:gd name="T16" fmla="*/ 81 w 94"/>
                  <a:gd name="T17" fmla="*/ 14 h 18"/>
                  <a:gd name="T18" fmla="*/ 90 w 94"/>
                  <a:gd name="T19" fmla="*/ 5 h 18"/>
                  <a:gd name="T20" fmla="*/ 94 w 94"/>
                  <a:gd name="T21" fmla="*/ 0 h 18"/>
                  <a:gd name="T22" fmla="*/ 16 w 94"/>
                  <a:gd name="T23" fmla="*/ 0 h 18"/>
                  <a:gd name="T24" fmla="*/ 1 w 94"/>
                  <a:gd name="T25" fmla="*/ 0 h 18"/>
                  <a:gd name="T26" fmla="*/ 0 w 94"/>
                  <a:gd name="T27" fmla="*/ 2 h 18"/>
                  <a:gd name="T28" fmla="*/ 4 w 94"/>
                  <a:gd name="T29" fmla="*/ 11 h 18"/>
                  <a:gd name="T30" fmla="*/ 7 w 94"/>
                  <a:gd name="T31" fmla="*/ 18 h 18"/>
                  <a:gd name="T32" fmla="*/ 24 w 94"/>
                  <a:gd name="T33" fmla="*/ 18 h 18"/>
                  <a:gd name="T34" fmla="*/ 22 w 94"/>
                  <a:gd name="T35" fmla="*/ 17 h 18"/>
                  <a:gd name="T36" fmla="*/ 23 w 94"/>
                  <a:gd name="T37" fmla="*/ 9 h 18"/>
                  <a:gd name="T38" fmla="*/ 23 w 94"/>
                  <a:gd name="T39" fmla="*/ 3 h 18"/>
                  <a:gd name="T40" fmla="*/ 19 w 94"/>
                  <a:gd name="T41" fmla="*/ 1 h 18"/>
                  <a:gd name="T42" fmla="*/ 16 w 94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8">
                    <a:moveTo>
                      <a:pt x="94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0" y="2"/>
                      <a:pt x="69" y="5"/>
                      <a:pt x="69" y="5"/>
                    </a:cubicBezTo>
                    <a:cubicBezTo>
                      <a:pt x="69" y="5"/>
                      <a:pt x="68" y="3"/>
                      <a:pt x="66" y="3"/>
                    </a:cubicBezTo>
                    <a:cubicBezTo>
                      <a:pt x="64" y="4"/>
                      <a:pt x="60" y="5"/>
                      <a:pt x="60" y="8"/>
                    </a:cubicBezTo>
                    <a:cubicBezTo>
                      <a:pt x="60" y="12"/>
                      <a:pt x="60" y="13"/>
                      <a:pt x="59" y="13"/>
                    </a:cubicBezTo>
                    <a:cubicBezTo>
                      <a:pt x="58" y="13"/>
                      <a:pt x="57" y="15"/>
                      <a:pt x="57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2" y="16"/>
                      <a:pt x="80" y="16"/>
                      <a:pt x="81" y="14"/>
                    </a:cubicBezTo>
                    <a:cubicBezTo>
                      <a:pt x="83" y="13"/>
                      <a:pt x="86" y="7"/>
                      <a:pt x="90" y="5"/>
                    </a:cubicBezTo>
                    <a:cubicBezTo>
                      <a:pt x="92" y="3"/>
                      <a:pt x="94" y="1"/>
                      <a:pt x="94" y="0"/>
                    </a:cubicBezTo>
                    <a:close/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1" y="8"/>
                      <a:pt x="4" y="11"/>
                    </a:cubicBezTo>
                    <a:cubicBezTo>
                      <a:pt x="6" y="14"/>
                      <a:pt x="7" y="16"/>
                      <a:pt x="7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7"/>
                      <a:pt x="23" y="16"/>
                      <a:pt x="22" y="17"/>
                    </a:cubicBezTo>
                    <a:cubicBezTo>
                      <a:pt x="20" y="17"/>
                      <a:pt x="23" y="12"/>
                      <a:pt x="23" y="9"/>
                    </a:cubicBezTo>
                    <a:cubicBezTo>
                      <a:pt x="24" y="5"/>
                      <a:pt x="25" y="3"/>
                      <a:pt x="23" y="3"/>
                    </a:cubicBezTo>
                    <a:cubicBezTo>
                      <a:pt x="21" y="3"/>
                      <a:pt x="19" y="3"/>
                      <a:pt x="19" y="1"/>
                    </a:cubicBezTo>
                    <a:cubicBezTo>
                      <a:pt x="19" y="1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4" name="Freeform 33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88"/>
                <a:ext cx="179" cy="35"/>
              </a:xfrm>
              <a:custGeom>
                <a:avLst/>
                <a:gdLst>
                  <a:gd name="T0" fmla="*/ 94 w 94"/>
                  <a:gd name="T1" fmla="*/ 0 h 18"/>
                  <a:gd name="T2" fmla="*/ 71 w 94"/>
                  <a:gd name="T3" fmla="*/ 0 h 18"/>
                  <a:gd name="T4" fmla="*/ 69 w 94"/>
                  <a:gd name="T5" fmla="*/ 4 h 18"/>
                  <a:gd name="T6" fmla="*/ 66 w 94"/>
                  <a:gd name="T7" fmla="*/ 2 h 18"/>
                  <a:gd name="T8" fmla="*/ 60 w 94"/>
                  <a:gd name="T9" fmla="*/ 7 h 18"/>
                  <a:gd name="T10" fmla="*/ 59 w 94"/>
                  <a:gd name="T11" fmla="*/ 12 h 18"/>
                  <a:gd name="T12" fmla="*/ 56 w 94"/>
                  <a:gd name="T13" fmla="*/ 18 h 18"/>
                  <a:gd name="T14" fmla="*/ 80 w 94"/>
                  <a:gd name="T15" fmla="*/ 18 h 18"/>
                  <a:gd name="T16" fmla="*/ 81 w 94"/>
                  <a:gd name="T17" fmla="*/ 17 h 18"/>
                  <a:gd name="T18" fmla="*/ 81 w 94"/>
                  <a:gd name="T19" fmla="*/ 13 h 18"/>
                  <a:gd name="T20" fmla="*/ 90 w 94"/>
                  <a:gd name="T21" fmla="*/ 4 h 18"/>
                  <a:gd name="T22" fmla="*/ 94 w 94"/>
                  <a:gd name="T23" fmla="*/ 0 h 18"/>
                  <a:gd name="T24" fmla="*/ 19 w 94"/>
                  <a:gd name="T25" fmla="*/ 0 h 18"/>
                  <a:gd name="T26" fmla="*/ 0 w 94"/>
                  <a:gd name="T27" fmla="*/ 0 h 18"/>
                  <a:gd name="T28" fmla="*/ 0 w 94"/>
                  <a:gd name="T29" fmla="*/ 1 h 18"/>
                  <a:gd name="T30" fmla="*/ 4 w 94"/>
                  <a:gd name="T31" fmla="*/ 10 h 18"/>
                  <a:gd name="T32" fmla="*/ 6 w 94"/>
                  <a:gd name="T33" fmla="*/ 18 h 18"/>
                  <a:gd name="T34" fmla="*/ 24 w 94"/>
                  <a:gd name="T35" fmla="*/ 18 h 18"/>
                  <a:gd name="T36" fmla="*/ 22 w 94"/>
                  <a:gd name="T37" fmla="*/ 16 h 18"/>
                  <a:gd name="T38" fmla="*/ 23 w 94"/>
                  <a:gd name="T39" fmla="*/ 8 h 18"/>
                  <a:gd name="T40" fmla="*/ 23 w 94"/>
                  <a:gd name="T41" fmla="*/ 2 h 18"/>
                  <a:gd name="T42" fmla="*/ 19 w 94"/>
                  <a:gd name="T43" fmla="*/ 0 h 18"/>
                  <a:gd name="T44" fmla="*/ 19 w 94"/>
                  <a:gd name="T4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" h="18">
                    <a:moveTo>
                      <a:pt x="94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69" y="2"/>
                      <a:pt x="69" y="4"/>
                      <a:pt x="69" y="4"/>
                    </a:cubicBezTo>
                    <a:cubicBezTo>
                      <a:pt x="69" y="4"/>
                      <a:pt x="68" y="2"/>
                      <a:pt x="66" y="2"/>
                    </a:cubicBezTo>
                    <a:cubicBezTo>
                      <a:pt x="64" y="3"/>
                      <a:pt x="60" y="4"/>
                      <a:pt x="60" y="7"/>
                    </a:cubicBezTo>
                    <a:cubicBezTo>
                      <a:pt x="60" y="11"/>
                      <a:pt x="60" y="12"/>
                      <a:pt x="59" y="12"/>
                    </a:cubicBezTo>
                    <a:cubicBezTo>
                      <a:pt x="58" y="12"/>
                      <a:pt x="57" y="15"/>
                      <a:pt x="56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8"/>
                      <a:pt x="81" y="18"/>
                      <a:pt x="81" y="17"/>
                    </a:cubicBezTo>
                    <a:cubicBezTo>
                      <a:pt x="82" y="14"/>
                      <a:pt x="80" y="15"/>
                      <a:pt x="81" y="13"/>
                    </a:cubicBezTo>
                    <a:cubicBezTo>
                      <a:pt x="83" y="12"/>
                      <a:pt x="86" y="6"/>
                      <a:pt x="90" y="4"/>
                    </a:cubicBezTo>
                    <a:cubicBezTo>
                      <a:pt x="92" y="2"/>
                      <a:pt x="93" y="1"/>
                      <a:pt x="94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1" y="7"/>
                      <a:pt x="4" y="10"/>
                    </a:cubicBezTo>
                    <a:cubicBezTo>
                      <a:pt x="7" y="13"/>
                      <a:pt x="7" y="15"/>
                      <a:pt x="6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6"/>
                      <a:pt x="23" y="15"/>
                      <a:pt x="22" y="16"/>
                    </a:cubicBezTo>
                    <a:cubicBezTo>
                      <a:pt x="20" y="16"/>
                      <a:pt x="23" y="11"/>
                      <a:pt x="23" y="8"/>
                    </a:cubicBezTo>
                    <a:cubicBezTo>
                      <a:pt x="24" y="4"/>
                      <a:pt x="25" y="2"/>
                      <a:pt x="23" y="2"/>
                    </a:cubicBezTo>
                    <a:cubicBezTo>
                      <a:pt x="21" y="2"/>
                      <a:pt x="19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5" name="Freeform 33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89"/>
                <a:ext cx="177" cy="34"/>
              </a:xfrm>
              <a:custGeom>
                <a:avLst/>
                <a:gdLst>
                  <a:gd name="T0" fmla="*/ 93 w 93"/>
                  <a:gd name="T1" fmla="*/ 0 h 18"/>
                  <a:gd name="T2" fmla="*/ 70 w 93"/>
                  <a:gd name="T3" fmla="*/ 0 h 18"/>
                  <a:gd name="T4" fmla="*/ 69 w 93"/>
                  <a:gd name="T5" fmla="*/ 3 h 18"/>
                  <a:gd name="T6" fmla="*/ 66 w 93"/>
                  <a:gd name="T7" fmla="*/ 1 h 18"/>
                  <a:gd name="T8" fmla="*/ 60 w 93"/>
                  <a:gd name="T9" fmla="*/ 6 h 18"/>
                  <a:gd name="T10" fmla="*/ 59 w 93"/>
                  <a:gd name="T11" fmla="*/ 11 h 18"/>
                  <a:gd name="T12" fmla="*/ 56 w 93"/>
                  <a:gd name="T13" fmla="*/ 18 h 18"/>
                  <a:gd name="T14" fmla="*/ 80 w 93"/>
                  <a:gd name="T15" fmla="*/ 18 h 18"/>
                  <a:gd name="T16" fmla="*/ 81 w 93"/>
                  <a:gd name="T17" fmla="*/ 16 h 18"/>
                  <a:gd name="T18" fmla="*/ 81 w 93"/>
                  <a:gd name="T19" fmla="*/ 12 h 18"/>
                  <a:gd name="T20" fmla="*/ 90 w 93"/>
                  <a:gd name="T21" fmla="*/ 3 h 18"/>
                  <a:gd name="T22" fmla="*/ 93 w 93"/>
                  <a:gd name="T23" fmla="*/ 0 h 18"/>
                  <a:gd name="T24" fmla="*/ 19 w 93"/>
                  <a:gd name="T25" fmla="*/ 0 h 18"/>
                  <a:gd name="T26" fmla="*/ 0 w 93"/>
                  <a:gd name="T27" fmla="*/ 0 h 18"/>
                  <a:gd name="T28" fmla="*/ 0 w 93"/>
                  <a:gd name="T29" fmla="*/ 0 h 18"/>
                  <a:gd name="T30" fmla="*/ 4 w 93"/>
                  <a:gd name="T31" fmla="*/ 9 h 18"/>
                  <a:gd name="T32" fmla="*/ 6 w 93"/>
                  <a:gd name="T33" fmla="*/ 17 h 18"/>
                  <a:gd name="T34" fmla="*/ 6 w 93"/>
                  <a:gd name="T35" fmla="*/ 18 h 18"/>
                  <a:gd name="T36" fmla="*/ 24 w 93"/>
                  <a:gd name="T37" fmla="*/ 18 h 18"/>
                  <a:gd name="T38" fmla="*/ 22 w 93"/>
                  <a:gd name="T39" fmla="*/ 15 h 18"/>
                  <a:gd name="T40" fmla="*/ 23 w 93"/>
                  <a:gd name="T41" fmla="*/ 7 h 18"/>
                  <a:gd name="T42" fmla="*/ 23 w 93"/>
                  <a:gd name="T43" fmla="*/ 1 h 18"/>
                  <a:gd name="T44" fmla="*/ 19 w 93"/>
                  <a:gd name="T4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18">
                    <a:moveTo>
                      <a:pt x="9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9" y="2"/>
                      <a:pt x="69" y="3"/>
                      <a:pt x="69" y="3"/>
                    </a:cubicBezTo>
                    <a:cubicBezTo>
                      <a:pt x="69" y="3"/>
                      <a:pt x="68" y="1"/>
                      <a:pt x="66" y="1"/>
                    </a:cubicBezTo>
                    <a:cubicBezTo>
                      <a:pt x="64" y="2"/>
                      <a:pt x="60" y="3"/>
                      <a:pt x="60" y="6"/>
                    </a:cubicBezTo>
                    <a:cubicBezTo>
                      <a:pt x="60" y="10"/>
                      <a:pt x="60" y="11"/>
                      <a:pt x="59" y="11"/>
                    </a:cubicBezTo>
                    <a:cubicBezTo>
                      <a:pt x="58" y="11"/>
                      <a:pt x="57" y="14"/>
                      <a:pt x="56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1" y="17"/>
                      <a:pt x="81" y="16"/>
                    </a:cubicBezTo>
                    <a:cubicBezTo>
                      <a:pt x="82" y="13"/>
                      <a:pt x="80" y="14"/>
                      <a:pt x="81" y="12"/>
                    </a:cubicBezTo>
                    <a:cubicBezTo>
                      <a:pt x="83" y="11"/>
                      <a:pt x="86" y="5"/>
                      <a:pt x="90" y="3"/>
                    </a:cubicBezTo>
                    <a:cubicBezTo>
                      <a:pt x="91" y="2"/>
                      <a:pt x="92" y="1"/>
                      <a:pt x="93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4" y="9"/>
                    </a:cubicBezTo>
                    <a:cubicBezTo>
                      <a:pt x="7" y="12"/>
                      <a:pt x="7" y="14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4"/>
                      <a:pt x="22" y="15"/>
                    </a:cubicBezTo>
                    <a:cubicBezTo>
                      <a:pt x="20" y="15"/>
                      <a:pt x="23" y="10"/>
                      <a:pt x="23" y="7"/>
                    </a:cubicBezTo>
                    <a:cubicBezTo>
                      <a:pt x="24" y="3"/>
                      <a:pt x="25" y="1"/>
                      <a:pt x="23" y="1"/>
                    </a:cubicBezTo>
                    <a:cubicBezTo>
                      <a:pt x="21" y="1"/>
                      <a:pt x="20" y="1"/>
                      <a:pt x="19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6" name="Freeform 33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92"/>
                <a:ext cx="173" cy="35"/>
              </a:xfrm>
              <a:custGeom>
                <a:avLst/>
                <a:gdLst>
                  <a:gd name="T0" fmla="*/ 91 w 91"/>
                  <a:gd name="T1" fmla="*/ 0 h 19"/>
                  <a:gd name="T2" fmla="*/ 69 w 91"/>
                  <a:gd name="T3" fmla="*/ 0 h 19"/>
                  <a:gd name="T4" fmla="*/ 69 w 91"/>
                  <a:gd name="T5" fmla="*/ 2 h 19"/>
                  <a:gd name="T6" fmla="*/ 67 w 91"/>
                  <a:gd name="T7" fmla="*/ 0 h 19"/>
                  <a:gd name="T8" fmla="*/ 66 w 91"/>
                  <a:gd name="T9" fmla="*/ 0 h 19"/>
                  <a:gd name="T10" fmla="*/ 66 w 91"/>
                  <a:gd name="T11" fmla="*/ 0 h 19"/>
                  <a:gd name="T12" fmla="*/ 60 w 91"/>
                  <a:gd name="T13" fmla="*/ 5 h 19"/>
                  <a:gd name="T14" fmla="*/ 59 w 91"/>
                  <a:gd name="T15" fmla="*/ 10 h 19"/>
                  <a:gd name="T16" fmla="*/ 56 w 91"/>
                  <a:gd name="T17" fmla="*/ 19 h 19"/>
                  <a:gd name="T18" fmla="*/ 80 w 91"/>
                  <a:gd name="T19" fmla="*/ 19 h 19"/>
                  <a:gd name="T20" fmla="*/ 81 w 91"/>
                  <a:gd name="T21" fmla="*/ 15 h 19"/>
                  <a:gd name="T22" fmla="*/ 81 w 91"/>
                  <a:gd name="T23" fmla="*/ 11 h 19"/>
                  <a:gd name="T24" fmla="*/ 90 w 91"/>
                  <a:gd name="T25" fmla="*/ 2 h 19"/>
                  <a:gd name="T26" fmla="*/ 91 w 91"/>
                  <a:gd name="T27" fmla="*/ 0 h 19"/>
                  <a:gd name="T28" fmla="*/ 22 w 91"/>
                  <a:gd name="T29" fmla="*/ 0 h 19"/>
                  <a:gd name="T30" fmla="*/ 0 w 91"/>
                  <a:gd name="T31" fmla="*/ 0 h 19"/>
                  <a:gd name="T32" fmla="*/ 4 w 91"/>
                  <a:gd name="T33" fmla="*/ 8 h 19"/>
                  <a:gd name="T34" fmla="*/ 6 w 91"/>
                  <a:gd name="T35" fmla="*/ 16 h 19"/>
                  <a:gd name="T36" fmla="*/ 6 w 91"/>
                  <a:gd name="T37" fmla="*/ 19 h 19"/>
                  <a:gd name="T38" fmla="*/ 25 w 91"/>
                  <a:gd name="T39" fmla="*/ 19 h 19"/>
                  <a:gd name="T40" fmla="*/ 22 w 91"/>
                  <a:gd name="T41" fmla="*/ 14 h 19"/>
                  <a:gd name="T42" fmla="*/ 23 w 91"/>
                  <a:gd name="T43" fmla="*/ 6 h 19"/>
                  <a:gd name="T44" fmla="*/ 23 w 91"/>
                  <a:gd name="T45" fmla="*/ 0 h 19"/>
                  <a:gd name="T46" fmla="*/ 22 w 91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19">
                    <a:moveTo>
                      <a:pt x="91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1"/>
                      <a:pt x="69" y="2"/>
                      <a:pt x="69" y="2"/>
                    </a:cubicBezTo>
                    <a:cubicBezTo>
                      <a:pt x="69" y="2"/>
                      <a:pt x="68" y="1"/>
                      <a:pt x="6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4" y="1"/>
                      <a:pt x="60" y="2"/>
                      <a:pt x="60" y="5"/>
                    </a:cubicBezTo>
                    <a:cubicBezTo>
                      <a:pt x="60" y="9"/>
                      <a:pt x="60" y="10"/>
                      <a:pt x="59" y="10"/>
                    </a:cubicBezTo>
                    <a:cubicBezTo>
                      <a:pt x="58" y="10"/>
                      <a:pt x="57" y="14"/>
                      <a:pt x="56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7"/>
                      <a:pt x="80" y="16"/>
                      <a:pt x="81" y="15"/>
                    </a:cubicBezTo>
                    <a:cubicBezTo>
                      <a:pt x="82" y="12"/>
                      <a:pt x="80" y="13"/>
                      <a:pt x="81" y="11"/>
                    </a:cubicBezTo>
                    <a:cubicBezTo>
                      <a:pt x="83" y="10"/>
                      <a:pt x="86" y="4"/>
                      <a:pt x="90" y="2"/>
                    </a:cubicBezTo>
                    <a:cubicBezTo>
                      <a:pt x="90" y="1"/>
                      <a:pt x="91" y="1"/>
                      <a:pt x="91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8"/>
                    </a:cubicBezTo>
                    <a:cubicBezTo>
                      <a:pt x="7" y="11"/>
                      <a:pt x="7" y="13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4"/>
                      <a:pt x="23" y="13"/>
                      <a:pt x="22" y="14"/>
                    </a:cubicBezTo>
                    <a:cubicBezTo>
                      <a:pt x="20" y="14"/>
                      <a:pt x="23" y="9"/>
                      <a:pt x="23" y="6"/>
                    </a:cubicBezTo>
                    <a:cubicBezTo>
                      <a:pt x="24" y="2"/>
                      <a:pt x="25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7" name="Freeform 33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96"/>
                <a:ext cx="171" cy="34"/>
              </a:xfrm>
              <a:custGeom>
                <a:avLst/>
                <a:gdLst>
                  <a:gd name="T0" fmla="*/ 89 w 89"/>
                  <a:gd name="T1" fmla="*/ 0 h 18"/>
                  <a:gd name="T2" fmla="*/ 69 w 89"/>
                  <a:gd name="T3" fmla="*/ 0 h 18"/>
                  <a:gd name="T4" fmla="*/ 69 w 89"/>
                  <a:gd name="T5" fmla="*/ 0 h 18"/>
                  <a:gd name="T6" fmla="*/ 68 w 89"/>
                  <a:gd name="T7" fmla="*/ 0 h 18"/>
                  <a:gd name="T8" fmla="*/ 63 w 89"/>
                  <a:gd name="T9" fmla="*/ 0 h 18"/>
                  <a:gd name="T10" fmla="*/ 60 w 89"/>
                  <a:gd name="T11" fmla="*/ 3 h 18"/>
                  <a:gd name="T12" fmla="*/ 59 w 89"/>
                  <a:gd name="T13" fmla="*/ 8 h 18"/>
                  <a:gd name="T14" fmla="*/ 56 w 89"/>
                  <a:gd name="T15" fmla="*/ 18 h 18"/>
                  <a:gd name="T16" fmla="*/ 79 w 89"/>
                  <a:gd name="T17" fmla="*/ 18 h 18"/>
                  <a:gd name="T18" fmla="*/ 81 w 89"/>
                  <a:gd name="T19" fmla="*/ 13 h 18"/>
                  <a:gd name="T20" fmla="*/ 81 w 89"/>
                  <a:gd name="T21" fmla="*/ 9 h 18"/>
                  <a:gd name="T22" fmla="*/ 89 w 89"/>
                  <a:gd name="T23" fmla="*/ 0 h 18"/>
                  <a:gd name="T24" fmla="*/ 24 w 89"/>
                  <a:gd name="T25" fmla="*/ 0 h 18"/>
                  <a:gd name="T26" fmla="*/ 0 w 89"/>
                  <a:gd name="T27" fmla="*/ 0 h 18"/>
                  <a:gd name="T28" fmla="*/ 4 w 89"/>
                  <a:gd name="T29" fmla="*/ 6 h 18"/>
                  <a:gd name="T30" fmla="*/ 6 w 89"/>
                  <a:gd name="T31" fmla="*/ 14 h 18"/>
                  <a:gd name="T32" fmla="*/ 6 w 89"/>
                  <a:gd name="T33" fmla="*/ 18 h 18"/>
                  <a:gd name="T34" fmla="*/ 25 w 89"/>
                  <a:gd name="T35" fmla="*/ 18 h 18"/>
                  <a:gd name="T36" fmla="*/ 25 w 89"/>
                  <a:gd name="T37" fmla="*/ 17 h 18"/>
                  <a:gd name="T38" fmla="*/ 22 w 89"/>
                  <a:gd name="T39" fmla="*/ 12 h 18"/>
                  <a:gd name="T40" fmla="*/ 23 w 89"/>
                  <a:gd name="T41" fmla="*/ 4 h 18"/>
                  <a:gd name="T42" fmla="*/ 24 w 89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18">
                    <a:moveTo>
                      <a:pt x="8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1" y="0"/>
                      <a:pt x="60" y="1"/>
                      <a:pt x="60" y="3"/>
                    </a:cubicBezTo>
                    <a:cubicBezTo>
                      <a:pt x="60" y="7"/>
                      <a:pt x="60" y="8"/>
                      <a:pt x="59" y="8"/>
                    </a:cubicBezTo>
                    <a:cubicBezTo>
                      <a:pt x="58" y="8"/>
                      <a:pt x="57" y="13"/>
                      <a:pt x="56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80" y="16"/>
                      <a:pt x="80" y="14"/>
                      <a:pt x="81" y="13"/>
                    </a:cubicBezTo>
                    <a:cubicBezTo>
                      <a:pt x="82" y="10"/>
                      <a:pt x="80" y="11"/>
                      <a:pt x="81" y="9"/>
                    </a:cubicBezTo>
                    <a:cubicBezTo>
                      <a:pt x="83" y="8"/>
                      <a:pt x="86" y="2"/>
                      <a:pt x="89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4"/>
                      <a:pt x="4" y="6"/>
                    </a:cubicBezTo>
                    <a:cubicBezTo>
                      <a:pt x="7" y="9"/>
                      <a:pt x="7" y="11"/>
                      <a:pt x="6" y="14"/>
                    </a:cubicBezTo>
                    <a:cubicBezTo>
                      <a:pt x="6" y="16"/>
                      <a:pt x="6" y="17"/>
                      <a:pt x="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2"/>
                      <a:pt x="23" y="11"/>
                      <a:pt x="22" y="12"/>
                    </a:cubicBezTo>
                    <a:cubicBezTo>
                      <a:pt x="20" y="12"/>
                      <a:pt x="23" y="7"/>
                      <a:pt x="23" y="4"/>
                    </a:cubicBezTo>
                    <a:cubicBezTo>
                      <a:pt x="24" y="2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8" name="Freeform 34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198"/>
                <a:ext cx="168" cy="34"/>
              </a:xfrm>
              <a:custGeom>
                <a:avLst/>
                <a:gdLst>
                  <a:gd name="T0" fmla="*/ 88 w 88"/>
                  <a:gd name="T1" fmla="*/ 0 h 18"/>
                  <a:gd name="T2" fmla="*/ 61 w 88"/>
                  <a:gd name="T3" fmla="*/ 0 h 18"/>
                  <a:gd name="T4" fmla="*/ 60 w 88"/>
                  <a:gd name="T5" fmla="*/ 2 h 18"/>
                  <a:gd name="T6" fmla="*/ 59 w 88"/>
                  <a:gd name="T7" fmla="*/ 7 h 18"/>
                  <a:gd name="T8" fmla="*/ 55 w 88"/>
                  <a:gd name="T9" fmla="*/ 18 h 18"/>
                  <a:gd name="T10" fmla="*/ 79 w 88"/>
                  <a:gd name="T11" fmla="*/ 18 h 18"/>
                  <a:gd name="T12" fmla="*/ 81 w 88"/>
                  <a:gd name="T13" fmla="*/ 12 h 18"/>
                  <a:gd name="T14" fmla="*/ 81 w 88"/>
                  <a:gd name="T15" fmla="*/ 8 h 18"/>
                  <a:gd name="T16" fmla="*/ 88 w 88"/>
                  <a:gd name="T17" fmla="*/ 0 h 18"/>
                  <a:gd name="T18" fmla="*/ 24 w 88"/>
                  <a:gd name="T19" fmla="*/ 0 h 18"/>
                  <a:gd name="T20" fmla="*/ 0 w 88"/>
                  <a:gd name="T21" fmla="*/ 0 h 18"/>
                  <a:gd name="T22" fmla="*/ 4 w 88"/>
                  <a:gd name="T23" fmla="*/ 5 h 18"/>
                  <a:gd name="T24" fmla="*/ 6 w 88"/>
                  <a:gd name="T25" fmla="*/ 13 h 18"/>
                  <a:gd name="T26" fmla="*/ 7 w 88"/>
                  <a:gd name="T27" fmla="*/ 18 h 18"/>
                  <a:gd name="T28" fmla="*/ 25 w 88"/>
                  <a:gd name="T29" fmla="*/ 18 h 18"/>
                  <a:gd name="T30" fmla="*/ 25 w 88"/>
                  <a:gd name="T31" fmla="*/ 16 h 18"/>
                  <a:gd name="T32" fmla="*/ 22 w 88"/>
                  <a:gd name="T33" fmla="*/ 11 h 18"/>
                  <a:gd name="T34" fmla="*/ 23 w 88"/>
                  <a:gd name="T35" fmla="*/ 3 h 18"/>
                  <a:gd name="T36" fmla="*/ 24 w 8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8">
                    <a:moveTo>
                      <a:pt x="88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1"/>
                      <a:pt x="60" y="1"/>
                      <a:pt x="60" y="2"/>
                    </a:cubicBezTo>
                    <a:cubicBezTo>
                      <a:pt x="60" y="6"/>
                      <a:pt x="60" y="7"/>
                      <a:pt x="59" y="7"/>
                    </a:cubicBezTo>
                    <a:cubicBezTo>
                      <a:pt x="57" y="7"/>
                      <a:pt x="56" y="13"/>
                      <a:pt x="55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80" y="16"/>
                      <a:pt x="80" y="13"/>
                      <a:pt x="81" y="12"/>
                    </a:cubicBezTo>
                    <a:cubicBezTo>
                      <a:pt x="82" y="9"/>
                      <a:pt x="80" y="10"/>
                      <a:pt x="81" y="8"/>
                    </a:cubicBezTo>
                    <a:cubicBezTo>
                      <a:pt x="83" y="7"/>
                      <a:pt x="85" y="3"/>
                      <a:pt x="88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4" y="5"/>
                    </a:cubicBezTo>
                    <a:cubicBezTo>
                      <a:pt x="7" y="8"/>
                      <a:pt x="7" y="10"/>
                      <a:pt x="6" y="13"/>
                    </a:cubicBezTo>
                    <a:cubicBezTo>
                      <a:pt x="6" y="15"/>
                      <a:pt x="6" y="16"/>
                      <a:pt x="7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7"/>
                      <a:pt x="25" y="16"/>
                    </a:cubicBezTo>
                    <a:cubicBezTo>
                      <a:pt x="25" y="11"/>
                      <a:pt x="23" y="10"/>
                      <a:pt x="22" y="11"/>
                    </a:cubicBezTo>
                    <a:cubicBezTo>
                      <a:pt x="20" y="11"/>
                      <a:pt x="23" y="6"/>
                      <a:pt x="23" y="3"/>
                    </a:cubicBezTo>
                    <a:cubicBezTo>
                      <a:pt x="24" y="2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79" name="Freeform 34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01"/>
                <a:ext cx="165" cy="35"/>
              </a:xfrm>
              <a:custGeom>
                <a:avLst/>
                <a:gdLst>
                  <a:gd name="T0" fmla="*/ 86 w 86"/>
                  <a:gd name="T1" fmla="*/ 0 h 19"/>
                  <a:gd name="T2" fmla="*/ 59 w 86"/>
                  <a:gd name="T3" fmla="*/ 0 h 19"/>
                  <a:gd name="T4" fmla="*/ 59 w 86"/>
                  <a:gd name="T5" fmla="*/ 1 h 19"/>
                  <a:gd name="T6" fmla="*/ 58 w 86"/>
                  <a:gd name="T7" fmla="*/ 6 h 19"/>
                  <a:gd name="T8" fmla="*/ 54 w 86"/>
                  <a:gd name="T9" fmla="*/ 19 h 19"/>
                  <a:gd name="T10" fmla="*/ 78 w 86"/>
                  <a:gd name="T11" fmla="*/ 19 h 19"/>
                  <a:gd name="T12" fmla="*/ 80 w 86"/>
                  <a:gd name="T13" fmla="*/ 11 h 19"/>
                  <a:gd name="T14" fmla="*/ 80 w 86"/>
                  <a:gd name="T15" fmla="*/ 7 h 19"/>
                  <a:gd name="T16" fmla="*/ 86 w 86"/>
                  <a:gd name="T17" fmla="*/ 0 h 19"/>
                  <a:gd name="T18" fmla="*/ 23 w 86"/>
                  <a:gd name="T19" fmla="*/ 0 h 19"/>
                  <a:gd name="T20" fmla="*/ 0 w 86"/>
                  <a:gd name="T21" fmla="*/ 0 h 19"/>
                  <a:gd name="T22" fmla="*/ 3 w 86"/>
                  <a:gd name="T23" fmla="*/ 4 h 19"/>
                  <a:gd name="T24" fmla="*/ 5 w 86"/>
                  <a:gd name="T25" fmla="*/ 12 h 19"/>
                  <a:gd name="T26" fmla="*/ 6 w 86"/>
                  <a:gd name="T27" fmla="*/ 19 h 19"/>
                  <a:gd name="T28" fmla="*/ 24 w 86"/>
                  <a:gd name="T29" fmla="*/ 19 h 19"/>
                  <a:gd name="T30" fmla="*/ 24 w 86"/>
                  <a:gd name="T31" fmla="*/ 15 h 19"/>
                  <a:gd name="T32" fmla="*/ 21 w 86"/>
                  <a:gd name="T33" fmla="*/ 10 h 19"/>
                  <a:gd name="T34" fmla="*/ 22 w 86"/>
                  <a:gd name="T35" fmla="*/ 2 h 19"/>
                  <a:gd name="T36" fmla="*/ 23 w 86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9">
                    <a:moveTo>
                      <a:pt x="86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5"/>
                      <a:pt x="59" y="6"/>
                      <a:pt x="58" y="6"/>
                    </a:cubicBezTo>
                    <a:cubicBezTo>
                      <a:pt x="56" y="6"/>
                      <a:pt x="55" y="13"/>
                      <a:pt x="54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9" y="15"/>
                      <a:pt x="79" y="13"/>
                      <a:pt x="80" y="11"/>
                    </a:cubicBezTo>
                    <a:cubicBezTo>
                      <a:pt x="81" y="8"/>
                      <a:pt x="79" y="9"/>
                      <a:pt x="80" y="7"/>
                    </a:cubicBezTo>
                    <a:cubicBezTo>
                      <a:pt x="82" y="6"/>
                      <a:pt x="83" y="3"/>
                      <a:pt x="86" y="0"/>
                    </a:cubicBezTo>
                    <a:close/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6" y="7"/>
                      <a:pt x="6" y="9"/>
                      <a:pt x="5" y="12"/>
                    </a:cubicBezTo>
                    <a:cubicBezTo>
                      <a:pt x="5" y="14"/>
                      <a:pt x="6" y="16"/>
                      <a:pt x="6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7"/>
                      <a:pt x="24" y="15"/>
                    </a:cubicBezTo>
                    <a:cubicBezTo>
                      <a:pt x="24" y="10"/>
                      <a:pt x="22" y="9"/>
                      <a:pt x="21" y="10"/>
                    </a:cubicBezTo>
                    <a:cubicBezTo>
                      <a:pt x="19" y="10"/>
                      <a:pt x="22" y="5"/>
                      <a:pt x="22" y="2"/>
                    </a:cubicBezTo>
                    <a:cubicBezTo>
                      <a:pt x="23" y="1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0" name="Freeform 34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" y="1203"/>
                <a:ext cx="161" cy="34"/>
              </a:xfrm>
              <a:custGeom>
                <a:avLst/>
                <a:gdLst>
                  <a:gd name="T0" fmla="*/ 84 w 84"/>
                  <a:gd name="T1" fmla="*/ 0 h 18"/>
                  <a:gd name="T2" fmla="*/ 58 w 84"/>
                  <a:gd name="T3" fmla="*/ 0 h 18"/>
                  <a:gd name="T4" fmla="*/ 57 w 84"/>
                  <a:gd name="T5" fmla="*/ 4 h 18"/>
                  <a:gd name="T6" fmla="*/ 53 w 84"/>
                  <a:gd name="T7" fmla="*/ 18 h 18"/>
                  <a:gd name="T8" fmla="*/ 77 w 84"/>
                  <a:gd name="T9" fmla="*/ 18 h 18"/>
                  <a:gd name="T10" fmla="*/ 79 w 84"/>
                  <a:gd name="T11" fmla="*/ 9 h 18"/>
                  <a:gd name="T12" fmla="*/ 79 w 84"/>
                  <a:gd name="T13" fmla="*/ 5 h 18"/>
                  <a:gd name="T14" fmla="*/ 84 w 84"/>
                  <a:gd name="T15" fmla="*/ 0 h 18"/>
                  <a:gd name="T16" fmla="*/ 22 w 84"/>
                  <a:gd name="T17" fmla="*/ 0 h 18"/>
                  <a:gd name="T18" fmla="*/ 0 w 84"/>
                  <a:gd name="T19" fmla="*/ 0 h 18"/>
                  <a:gd name="T20" fmla="*/ 2 w 84"/>
                  <a:gd name="T21" fmla="*/ 2 h 18"/>
                  <a:gd name="T22" fmla="*/ 4 w 84"/>
                  <a:gd name="T23" fmla="*/ 10 h 18"/>
                  <a:gd name="T24" fmla="*/ 5 w 84"/>
                  <a:gd name="T25" fmla="*/ 18 h 18"/>
                  <a:gd name="T26" fmla="*/ 23 w 84"/>
                  <a:gd name="T27" fmla="*/ 18 h 18"/>
                  <a:gd name="T28" fmla="*/ 23 w 84"/>
                  <a:gd name="T29" fmla="*/ 13 h 18"/>
                  <a:gd name="T30" fmla="*/ 20 w 84"/>
                  <a:gd name="T31" fmla="*/ 8 h 18"/>
                  <a:gd name="T32" fmla="*/ 21 w 84"/>
                  <a:gd name="T33" fmla="*/ 0 h 18"/>
                  <a:gd name="T34" fmla="*/ 22 w 84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8">
                    <a:moveTo>
                      <a:pt x="84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3"/>
                      <a:pt x="58" y="4"/>
                      <a:pt x="57" y="4"/>
                    </a:cubicBezTo>
                    <a:cubicBezTo>
                      <a:pt x="55" y="4"/>
                      <a:pt x="54" y="11"/>
                      <a:pt x="53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7" y="14"/>
                      <a:pt x="78" y="11"/>
                      <a:pt x="79" y="9"/>
                    </a:cubicBezTo>
                    <a:cubicBezTo>
                      <a:pt x="80" y="6"/>
                      <a:pt x="78" y="7"/>
                      <a:pt x="79" y="5"/>
                    </a:cubicBezTo>
                    <a:cubicBezTo>
                      <a:pt x="80" y="5"/>
                      <a:pt x="82" y="2"/>
                      <a:pt x="84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5" y="5"/>
                      <a:pt x="5" y="7"/>
                      <a:pt x="4" y="10"/>
                    </a:cubicBezTo>
                    <a:cubicBezTo>
                      <a:pt x="4" y="13"/>
                      <a:pt x="5" y="15"/>
                      <a:pt x="5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3" y="15"/>
                      <a:pt x="23" y="13"/>
                    </a:cubicBezTo>
                    <a:cubicBezTo>
                      <a:pt x="23" y="8"/>
                      <a:pt x="21" y="7"/>
                      <a:pt x="20" y="8"/>
                    </a:cubicBezTo>
                    <a:cubicBezTo>
                      <a:pt x="18" y="8"/>
                      <a:pt x="21" y="3"/>
                      <a:pt x="2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1" name="Freeform 34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2" y="1206"/>
                <a:ext cx="157" cy="34"/>
              </a:xfrm>
              <a:custGeom>
                <a:avLst/>
                <a:gdLst>
                  <a:gd name="T0" fmla="*/ 82 w 82"/>
                  <a:gd name="T1" fmla="*/ 0 h 18"/>
                  <a:gd name="T2" fmla="*/ 57 w 82"/>
                  <a:gd name="T3" fmla="*/ 0 h 18"/>
                  <a:gd name="T4" fmla="*/ 56 w 82"/>
                  <a:gd name="T5" fmla="*/ 3 h 18"/>
                  <a:gd name="T6" fmla="*/ 52 w 82"/>
                  <a:gd name="T7" fmla="*/ 18 h 18"/>
                  <a:gd name="T8" fmla="*/ 75 w 82"/>
                  <a:gd name="T9" fmla="*/ 18 h 18"/>
                  <a:gd name="T10" fmla="*/ 78 w 82"/>
                  <a:gd name="T11" fmla="*/ 8 h 18"/>
                  <a:gd name="T12" fmla="*/ 78 w 82"/>
                  <a:gd name="T13" fmla="*/ 4 h 18"/>
                  <a:gd name="T14" fmla="*/ 82 w 82"/>
                  <a:gd name="T15" fmla="*/ 0 h 18"/>
                  <a:gd name="T16" fmla="*/ 20 w 82"/>
                  <a:gd name="T17" fmla="*/ 0 h 18"/>
                  <a:gd name="T18" fmla="*/ 0 w 82"/>
                  <a:gd name="T19" fmla="*/ 0 h 18"/>
                  <a:gd name="T20" fmla="*/ 1 w 82"/>
                  <a:gd name="T21" fmla="*/ 1 h 18"/>
                  <a:gd name="T22" fmla="*/ 3 w 82"/>
                  <a:gd name="T23" fmla="*/ 9 h 18"/>
                  <a:gd name="T24" fmla="*/ 4 w 82"/>
                  <a:gd name="T25" fmla="*/ 18 h 18"/>
                  <a:gd name="T26" fmla="*/ 22 w 82"/>
                  <a:gd name="T27" fmla="*/ 18 h 18"/>
                  <a:gd name="T28" fmla="*/ 22 w 82"/>
                  <a:gd name="T29" fmla="*/ 12 h 18"/>
                  <a:gd name="T30" fmla="*/ 19 w 82"/>
                  <a:gd name="T31" fmla="*/ 7 h 18"/>
                  <a:gd name="T32" fmla="*/ 20 w 8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18">
                    <a:moveTo>
                      <a:pt x="8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4" y="3"/>
                      <a:pt x="53" y="12"/>
                      <a:pt x="5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14"/>
                      <a:pt x="77" y="10"/>
                      <a:pt x="78" y="8"/>
                    </a:cubicBezTo>
                    <a:cubicBezTo>
                      <a:pt x="79" y="5"/>
                      <a:pt x="77" y="6"/>
                      <a:pt x="78" y="4"/>
                    </a:cubicBezTo>
                    <a:cubicBezTo>
                      <a:pt x="79" y="4"/>
                      <a:pt x="80" y="2"/>
                      <a:pt x="82" y="0"/>
                    </a:cubicBezTo>
                    <a:close/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4" y="4"/>
                      <a:pt x="4" y="6"/>
                      <a:pt x="3" y="9"/>
                    </a:cubicBezTo>
                    <a:cubicBezTo>
                      <a:pt x="3" y="12"/>
                      <a:pt x="4" y="14"/>
                      <a:pt x="4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5"/>
                      <a:pt x="22" y="12"/>
                    </a:cubicBezTo>
                    <a:cubicBezTo>
                      <a:pt x="22" y="7"/>
                      <a:pt x="20" y="6"/>
                      <a:pt x="19" y="7"/>
                    </a:cubicBezTo>
                    <a:cubicBezTo>
                      <a:pt x="17" y="7"/>
                      <a:pt x="19" y="3"/>
                      <a:pt x="20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2" name="Freeform 34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4" y="1206"/>
                <a:ext cx="153" cy="34"/>
              </a:xfrm>
              <a:custGeom>
                <a:avLst/>
                <a:gdLst>
                  <a:gd name="T0" fmla="*/ 80 w 80"/>
                  <a:gd name="T1" fmla="*/ 0 h 18"/>
                  <a:gd name="T2" fmla="*/ 56 w 80"/>
                  <a:gd name="T3" fmla="*/ 0 h 18"/>
                  <a:gd name="T4" fmla="*/ 55 w 80"/>
                  <a:gd name="T5" fmla="*/ 2 h 18"/>
                  <a:gd name="T6" fmla="*/ 51 w 80"/>
                  <a:gd name="T7" fmla="*/ 18 h 18"/>
                  <a:gd name="T8" fmla="*/ 74 w 80"/>
                  <a:gd name="T9" fmla="*/ 18 h 18"/>
                  <a:gd name="T10" fmla="*/ 77 w 80"/>
                  <a:gd name="T11" fmla="*/ 7 h 18"/>
                  <a:gd name="T12" fmla="*/ 77 w 80"/>
                  <a:gd name="T13" fmla="*/ 3 h 18"/>
                  <a:gd name="T14" fmla="*/ 80 w 80"/>
                  <a:gd name="T15" fmla="*/ 0 h 18"/>
                  <a:gd name="T16" fmla="*/ 19 w 80"/>
                  <a:gd name="T17" fmla="*/ 0 h 18"/>
                  <a:gd name="T18" fmla="*/ 0 w 80"/>
                  <a:gd name="T19" fmla="*/ 0 h 18"/>
                  <a:gd name="T20" fmla="*/ 0 w 80"/>
                  <a:gd name="T21" fmla="*/ 0 h 18"/>
                  <a:gd name="T22" fmla="*/ 2 w 80"/>
                  <a:gd name="T23" fmla="*/ 8 h 18"/>
                  <a:gd name="T24" fmla="*/ 3 w 80"/>
                  <a:gd name="T25" fmla="*/ 18 h 18"/>
                  <a:gd name="T26" fmla="*/ 3 w 80"/>
                  <a:gd name="T27" fmla="*/ 18 h 18"/>
                  <a:gd name="T28" fmla="*/ 20 w 80"/>
                  <a:gd name="T29" fmla="*/ 18 h 18"/>
                  <a:gd name="T30" fmla="*/ 21 w 80"/>
                  <a:gd name="T31" fmla="*/ 11 h 18"/>
                  <a:gd name="T32" fmla="*/ 18 w 80"/>
                  <a:gd name="T33" fmla="*/ 6 h 18"/>
                  <a:gd name="T34" fmla="*/ 19 w 80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18">
                    <a:moveTo>
                      <a:pt x="80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3" y="2"/>
                      <a:pt x="52" y="12"/>
                      <a:pt x="51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5" y="13"/>
                      <a:pt x="76" y="9"/>
                      <a:pt x="77" y="7"/>
                    </a:cubicBezTo>
                    <a:cubicBezTo>
                      <a:pt x="78" y="4"/>
                      <a:pt x="76" y="5"/>
                      <a:pt x="77" y="3"/>
                    </a:cubicBezTo>
                    <a:cubicBezTo>
                      <a:pt x="78" y="3"/>
                      <a:pt x="79" y="2"/>
                      <a:pt x="80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3" y="5"/>
                      <a:pt x="2" y="8"/>
                    </a:cubicBezTo>
                    <a:cubicBezTo>
                      <a:pt x="2" y="11"/>
                      <a:pt x="3" y="13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7"/>
                      <a:pt x="21" y="15"/>
                      <a:pt x="21" y="11"/>
                    </a:cubicBezTo>
                    <a:cubicBezTo>
                      <a:pt x="21" y="6"/>
                      <a:pt x="19" y="5"/>
                      <a:pt x="18" y="6"/>
                    </a:cubicBezTo>
                    <a:cubicBezTo>
                      <a:pt x="16" y="6"/>
                      <a:pt x="18" y="3"/>
                      <a:pt x="19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3" name="Freeform 34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6" y="1209"/>
                <a:ext cx="149" cy="37"/>
              </a:xfrm>
              <a:custGeom>
                <a:avLst/>
                <a:gdLst>
                  <a:gd name="T0" fmla="*/ 78 w 78"/>
                  <a:gd name="T1" fmla="*/ 0 h 19"/>
                  <a:gd name="T2" fmla="*/ 55 w 78"/>
                  <a:gd name="T3" fmla="*/ 0 h 19"/>
                  <a:gd name="T4" fmla="*/ 54 w 78"/>
                  <a:gd name="T5" fmla="*/ 1 h 19"/>
                  <a:gd name="T6" fmla="*/ 49 w 78"/>
                  <a:gd name="T7" fmla="*/ 19 h 19"/>
                  <a:gd name="T8" fmla="*/ 73 w 78"/>
                  <a:gd name="T9" fmla="*/ 19 h 19"/>
                  <a:gd name="T10" fmla="*/ 76 w 78"/>
                  <a:gd name="T11" fmla="*/ 6 h 19"/>
                  <a:gd name="T12" fmla="*/ 76 w 78"/>
                  <a:gd name="T13" fmla="*/ 2 h 19"/>
                  <a:gd name="T14" fmla="*/ 78 w 78"/>
                  <a:gd name="T15" fmla="*/ 0 h 19"/>
                  <a:gd name="T16" fmla="*/ 17 w 78"/>
                  <a:gd name="T17" fmla="*/ 0 h 19"/>
                  <a:gd name="T18" fmla="*/ 0 w 78"/>
                  <a:gd name="T19" fmla="*/ 0 h 19"/>
                  <a:gd name="T20" fmla="*/ 1 w 78"/>
                  <a:gd name="T21" fmla="*/ 7 h 19"/>
                  <a:gd name="T22" fmla="*/ 2 w 78"/>
                  <a:gd name="T23" fmla="*/ 17 h 19"/>
                  <a:gd name="T24" fmla="*/ 2 w 78"/>
                  <a:gd name="T25" fmla="*/ 19 h 19"/>
                  <a:gd name="T26" fmla="*/ 19 w 78"/>
                  <a:gd name="T27" fmla="*/ 19 h 19"/>
                  <a:gd name="T28" fmla="*/ 20 w 78"/>
                  <a:gd name="T29" fmla="*/ 10 h 19"/>
                  <a:gd name="T30" fmla="*/ 17 w 78"/>
                  <a:gd name="T31" fmla="*/ 5 h 19"/>
                  <a:gd name="T32" fmla="*/ 17 w 78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9">
                    <a:moveTo>
                      <a:pt x="78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1"/>
                      <a:pt x="54" y="1"/>
                      <a:pt x="54" y="1"/>
                    </a:cubicBezTo>
                    <a:cubicBezTo>
                      <a:pt x="52" y="1"/>
                      <a:pt x="51" y="12"/>
                      <a:pt x="49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3"/>
                      <a:pt x="75" y="8"/>
                      <a:pt x="76" y="6"/>
                    </a:cubicBezTo>
                    <a:cubicBezTo>
                      <a:pt x="77" y="3"/>
                      <a:pt x="75" y="4"/>
                      <a:pt x="76" y="2"/>
                    </a:cubicBezTo>
                    <a:cubicBezTo>
                      <a:pt x="77" y="2"/>
                      <a:pt x="77" y="1"/>
                      <a:pt x="78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5"/>
                      <a:pt x="1" y="7"/>
                    </a:cubicBezTo>
                    <a:cubicBezTo>
                      <a:pt x="1" y="10"/>
                      <a:pt x="2" y="12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6"/>
                      <a:pt x="20" y="15"/>
                      <a:pt x="20" y="10"/>
                    </a:cubicBezTo>
                    <a:cubicBezTo>
                      <a:pt x="20" y="5"/>
                      <a:pt x="18" y="4"/>
                      <a:pt x="17" y="5"/>
                    </a:cubicBezTo>
                    <a:cubicBezTo>
                      <a:pt x="16" y="5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4" name="Freeform 34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" y="1213"/>
                <a:ext cx="146" cy="34"/>
              </a:xfrm>
              <a:custGeom>
                <a:avLst/>
                <a:gdLst>
                  <a:gd name="T0" fmla="*/ 76 w 76"/>
                  <a:gd name="T1" fmla="*/ 0 h 18"/>
                  <a:gd name="T2" fmla="*/ 52 w 76"/>
                  <a:gd name="T3" fmla="*/ 0 h 18"/>
                  <a:gd name="T4" fmla="*/ 48 w 76"/>
                  <a:gd name="T5" fmla="*/ 18 h 18"/>
                  <a:gd name="T6" fmla="*/ 71 w 76"/>
                  <a:gd name="T7" fmla="*/ 18 h 18"/>
                  <a:gd name="T8" fmla="*/ 75 w 76"/>
                  <a:gd name="T9" fmla="*/ 4 h 18"/>
                  <a:gd name="T10" fmla="*/ 75 w 76"/>
                  <a:gd name="T11" fmla="*/ 0 h 18"/>
                  <a:gd name="T12" fmla="*/ 76 w 76"/>
                  <a:gd name="T13" fmla="*/ 0 h 18"/>
                  <a:gd name="T14" fmla="*/ 16 w 76"/>
                  <a:gd name="T15" fmla="*/ 0 h 18"/>
                  <a:gd name="T16" fmla="*/ 0 w 76"/>
                  <a:gd name="T17" fmla="*/ 0 h 18"/>
                  <a:gd name="T18" fmla="*/ 0 w 76"/>
                  <a:gd name="T19" fmla="*/ 5 h 18"/>
                  <a:gd name="T20" fmla="*/ 1 w 76"/>
                  <a:gd name="T21" fmla="*/ 15 h 18"/>
                  <a:gd name="T22" fmla="*/ 1 w 76"/>
                  <a:gd name="T23" fmla="*/ 18 h 18"/>
                  <a:gd name="T24" fmla="*/ 17 w 76"/>
                  <a:gd name="T25" fmla="*/ 18 h 18"/>
                  <a:gd name="T26" fmla="*/ 19 w 76"/>
                  <a:gd name="T27" fmla="*/ 8 h 18"/>
                  <a:gd name="T28" fmla="*/ 16 w 76"/>
                  <a:gd name="T29" fmla="*/ 3 h 18"/>
                  <a:gd name="T30" fmla="*/ 16 w 76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0" y="2"/>
                      <a:pt x="49" y="12"/>
                      <a:pt x="48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3" y="12"/>
                      <a:pt x="74" y="6"/>
                      <a:pt x="75" y="4"/>
                    </a:cubicBezTo>
                    <a:cubicBezTo>
                      <a:pt x="76" y="1"/>
                      <a:pt x="74" y="2"/>
                      <a:pt x="75" y="0"/>
                    </a:cubicBezTo>
                    <a:cubicBezTo>
                      <a:pt x="76" y="0"/>
                      <a:pt x="76" y="0"/>
                      <a:pt x="76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0" y="5"/>
                    </a:cubicBezTo>
                    <a:cubicBezTo>
                      <a:pt x="0" y="8"/>
                      <a:pt x="1" y="10"/>
                      <a:pt x="1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3"/>
                      <a:pt x="19" y="8"/>
                    </a:cubicBezTo>
                    <a:cubicBezTo>
                      <a:pt x="19" y="3"/>
                      <a:pt x="17" y="2"/>
                      <a:pt x="16" y="3"/>
                    </a:cubicBezTo>
                    <a:cubicBezTo>
                      <a:pt x="15" y="3"/>
                      <a:pt x="15" y="2"/>
                      <a:pt x="16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5" name="Freeform 34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" y="1215"/>
                <a:ext cx="146" cy="35"/>
              </a:xfrm>
              <a:custGeom>
                <a:avLst/>
                <a:gdLst>
                  <a:gd name="T0" fmla="*/ 75 w 76"/>
                  <a:gd name="T1" fmla="*/ 0 h 18"/>
                  <a:gd name="T2" fmla="*/ 51 w 76"/>
                  <a:gd name="T3" fmla="*/ 0 h 18"/>
                  <a:gd name="T4" fmla="*/ 48 w 76"/>
                  <a:gd name="T5" fmla="*/ 17 h 18"/>
                  <a:gd name="T6" fmla="*/ 48 w 76"/>
                  <a:gd name="T7" fmla="*/ 18 h 18"/>
                  <a:gd name="T8" fmla="*/ 71 w 76"/>
                  <a:gd name="T9" fmla="*/ 18 h 18"/>
                  <a:gd name="T10" fmla="*/ 75 w 76"/>
                  <a:gd name="T11" fmla="*/ 3 h 18"/>
                  <a:gd name="T12" fmla="*/ 75 w 76"/>
                  <a:gd name="T13" fmla="*/ 0 h 18"/>
                  <a:gd name="T14" fmla="*/ 16 w 76"/>
                  <a:gd name="T15" fmla="*/ 0 h 18"/>
                  <a:gd name="T16" fmla="*/ 0 w 76"/>
                  <a:gd name="T17" fmla="*/ 0 h 18"/>
                  <a:gd name="T18" fmla="*/ 0 w 76"/>
                  <a:gd name="T19" fmla="*/ 4 h 18"/>
                  <a:gd name="T20" fmla="*/ 1 w 76"/>
                  <a:gd name="T21" fmla="*/ 14 h 18"/>
                  <a:gd name="T22" fmla="*/ 0 w 76"/>
                  <a:gd name="T23" fmla="*/ 18 h 18"/>
                  <a:gd name="T24" fmla="*/ 16 w 76"/>
                  <a:gd name="T25" fmla="*/ 18 h 18"/>
                  <a:gd name="T26" fmla="*/ 17 w 76"/>
                  <a:gd name="T27" fmla="*/ 17 h 18"/>
                  <a:gd name="T28" fmla="*/ 19 w 76"/>
                  <a:gd name="T29" fmla="*/ 7 h 18"/>
                  <a:gd name="T30" fmla="*/ 16 w 76"/>
                  <a:gd name="T31" fmla="*/ 2 h 18"/>
                  <a:gd name="T32" fmla="*/ 1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5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0" y="4"/>
                      <a:pt x="49" y="12"/>
                      <a:pt x="48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2" y="12"/>
                      <a:pt x="74" y="5"/>
                      <a:pt x="75" y="3"/>
                    </a:cubicBezTo>
                    <a:cubicBezTo>
                      <a:pt x="76" y="1"/>
                      <a:pt x="74" y="1"/>
                      <a:pt x="75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0" y="7"/>
                      <a:pt x="1" y="9"/>
                      <a:pt x="1" y="14"/>
                    </a:cubicBezTo>
                    <a:cubicBezTo>
                      <a:pt x="1" y="15"/>
                      <a:pt x="1" y="17"/>
                      <a:pt x="0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9" y="14"/>
                      <a:pt x="19" y="12"/>
                      <a:pt x="19" y="7"/>
                    </a:cubicBezTo>
                    <a:cubicBezTo>
                      <a:pt x="19" y="2"/>
                      <a:pt x="17" y="1"/>
                      <a:pt x="16" y="2"/>
                    </a:cubicBezTo>
                    <a:cubicBezTo>
                      <a:pt x="15" y="2"/>
                      <a:pt x="15" y="1"/>
                      <a:pt x="16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6" name="Freeform 34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" y="1218"/>
                <a:ext cx="143" cy="34"/>
              </a:xfrm>
              <a:custGeom>
                <a:avLst/>
                <a:gdLst>
                  <a:gd name="T0" fmla="*/ 75 w 75"/>
                  <a:gd name="T1" fmla="*/ 0 h 18"/>
                  <a:gd name="T2" fmla="*/ 51 w 75"/>
                  <a:gd name="T3" fmla="*/ 0 h 18"/>
                  <a:gd name="T4" fmla="*/ 48 w 75"/>
                  <a:gd name="T5" fmla="*/ 16 h 18"/>
                  <a:gd name="T6" fmla="*/ 48 w 75"/>
                  <a:gd name="T7" fmla="*/ 18 h 18"/>
                  <a:gd name="T8" fmla="*/ 71 w 75"/>
                  <a:gd name="T9" fmla="*/ 18 h 18"/>
                  <a:gd name="T10" fmla="*/ 75 w 75"/>
                  <a:gd name="T11" fmla="*/ 2 h 18"/>
                  <a:gd name="T12" fmla="*/ 75 w 75"/>
                  <a:gd name="T13" fmla="*/ 0 h 18"/>
                  <a:gd name="T14" fmla="*/ 15 w 75"/>
                  <a:gd name="T15" fmla="*/ 0 h 18"/>
                  <a:gd name="T16" fmla="*/ 1 w 75"/>
                  <a:gd name="T17" fmla="*/ 0 h 18"/>
                  <a:gd name="T18" fmla="*/ 0 w 75"/>
                  <a:gd name="T19" fmla="*/ 3 h 18"/>
                  <a:gd name="T20" fmla="*/ 1 w 75"/>
                  <a:gd name="T21" fmla="*/ 13 h 18"/>
                  <a:gd name="T22" fmla="*/ 0 w 75"/>
                  <a:gd name="T23" fmla="*/ 18 h 18"/>
                  <a:gd name="T24" fmla="*/ 16 w 75"/>
                  <a:gd name="T25" fmla="*/ 18 h 18"/>
                  <a:gd name="T26" fmla="*/ 17 w 75"/>
                  <a:gd name="T27" fmla="*/ 16 h 18"/>
                  <a:gd name="T28" fmla="*/ 19 w 75"/>
                  <a:gd name="T29" fmla="*/ 6 h 18"/>
                  <a:gd name="T30" fmla="*/ 16 w 75"/>
                  <a:gd name="T31" fmla="*/ 1 h 18"/>
                  <a:gd name="T32" fmla="*/ 15 w 75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0" y="4"/>
                      <a:pt x="49" y="12"/>
                      <a:pt x="48" y="16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2" y="12"/>
                      <a:pt x="74" y="4"/>
                      <a:pt x="75" y="2"/>
                    </a:cubicBezTo>
                    <a:cubicBezTo>
                      <a:pt x="75" y="1"/>
                      <a:pt x="75" y="1"/>
                      <a:pt x="75" y="0"/>
                    </a:cubicBezTo>
                    <a:close/>
                    <a:moveTo>
                      <a:pt x="1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6"/>
                      <a:pt x="1" y="8"/>
                      <a:pt x="1" y="13"/>
                    </a:cubicBezTo>
                    <a:cubicBezTo>
                      <a:pt x="1" y="15"/>
                      <a:pt x="1" y="17"/>
                      <a:pt x="0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7"/>
                      <a:pt x="17" y="16"/>
                    </a:cubicBezTo>
                    <a:cubicBezTo>
                      <a:pt x="19" y="13"/>
                      <a:pt x="19" y="11"/>
                      <a:pt x="19" y="6"/>
                    </a:cubicBezTo>
                    <a:cubicBezTo>
                      <a:pt x="19" y="1"/>
                      <a:pt x="17" y="0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7" name="Freeform 34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6" y="1219"/>
                <a:ext cx="145" cy="35"/>
              </a:xfrm>
              <a:custGeom>
                <a:avLst/>
                <a:gdLst>
                  <a:gd name="T0" fmla="*/ 76 w 76"/>
                  <a:gd name="T1" fmla="*/ 0 h 19"/>
                  <a:gd name="T2" fmla="*/ 52 w 76"/>
                  <a:gd name="T3" fmla="*/ 0 h 19"/>
                  <a:gd name="T4" fmla="*/ 49 w 76"/>
                  <a:gd name="T5" fmla="*/ 15 h 19"/>
                  <a:gd name="T6" fmla="*/ 48 w 76"/>
                  <a:gd name="T7" fmla="*/ 19 h 19"/>
                  <a:gd name="T8" fmla="*/ 72 w 76"/>
                  <a:gd name="T9" fmla="*/ 19 h 19"/>
                  <a:gd name="T10" fmla="*/ 76 w 76"/>
                  <a:gd name="T11" fmla="*/ 1 h 19"/>
                  <a:gd name="T12" fmla="*/ 76 w 76"/>
                  <a:gd name="T13" fmla="*/ 0 h 19"/>
                  <a:gd name="T14" fmla="*/ 19 w 76"/>
                  <a:gd name="T15" fmla="*/ 0 h 19"/>
                  <a:gd name="T16" fmla="*/ 2 w 76"/>
                  <a:gd name="T17" fmla="*/ 0 h 19"/>
                  <a:gd name="T18" fmla="*/ 1 w 76"/>
                  <a:gd name="T19" fmla="*/ 2 h 19"/>
                  <a:gd name="T20" fmla="*/ 2 w 76"/>
                  <a:gd name="T21" fmla="*/ 12 h 19"/>
                  <a:gd name="T22" fmla="*/ 0 w 76"/>
                  <a:gd name="T23" fmla="*/ 19 h 19"/>
                  <a:gd name="T24" fmla="*/ 17 w 76"/>
                  <a:gd name="T25" fmla="*/ 19 h 19"/>
                  <a:gd name="T26" fmla="*/ 18 w 76"/>
                  <a:gd name="T27" fmla="*/ 15 h 19"/>
                  <a:gd name="T28" fmla="*/ 20 w 76"/>
                  <a:gd name="T29" fmla="*/ 5 h 19"/>
                  <a:gd name="T30" fmla="*/ 19 w 76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9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5"/>
                      <a:pt x="50" y="11"/>
                      <a:pt x="49" y="15"/>
                    </a:cubicBezTo>
                    <a:cubicBezTo>
                      <a:pt x="49" y="16"/>
                      <a:pt x="49" y="17"/>
                      <a:pt x="48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2"/>
                      <a:pt x="75" y="3"/>
                      <a:pt x="76" y="1"/>
                    </a:cubicBezTo>
                    <a:cubicBezTo>
                      <a:pt x="76" y="1"/>
                      <a:pt x="76" y="1"/>
                      <a:pt x="76" y="0"/>
                    </a:cubicBezTo>
                    <a:close/>
                    <a:moveTo>
                      <a:pt x="1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5"/>
                      <a:pt x="2" y="7"/>
                      <a:pt x="2" y="12"/>
                    </a:cubicBezTo>
                    <a:cubicBezTo>
                      <a:pt x="2" y="14"/>
                      <a:pt x="1" y="16"/>
                      <a:pt x="0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6"/>
                      <a:pt x="18" y="15"/>
                    </a:cubicBezTo>
                    <a:cubicBezTo>
                      <a:pt x="20" y="12"/>
                      <a:pt x="20" y="10"/>
                      <a:pt x="20" y="5"/>
                    </a:cubicBezTo>
                    <a:cubicBezTo>
                      <a:pt x="20" y="3"/>
                      <a:pt x="19" y="1"/>
                      <a:pt x="19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8" name="Freeform 35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4" y="1223"/>
                <a:ext cx="147" cy="34"/>
              </a:xfrm>
              <a:custGeom>
                <a:avLst/>
                <a:gdLst>
                  <a:gd name="T0" fmla="*/ 77 w 77"/>
                  <a:gd name="T1" fmla="*/ 0 h 18"/>
                  <a:gd name="T2" fmla="*/ 52 w 77"/>
                  <a:gd name="T3" fmla="*/ 0 h 18"/>
                  <a:gd name="T4" fmla="*/ 50 w 77"/>
                  <a:gd name="T5" fmla="*/ 13 h 18"/>
                  <a:gd name="T6" fmla="*/ 49 w 77"/>
                  <a:gd name="T7" fmla="*/ 18 h 18"/>
                  <a:gd name="T8" fmla="*/ 72 w 77"/>
                  <a:gd name="T9" fmla="*/ 18 h 18"/>
                  <a:gd name="T10" fmla="*/ 77 w 77"/>
                  <a:gd name="T11" fmla="*/ 0 h 18"/>
                  <a:gd name="T12" fmla="*/ 20 w 77"/>
                  <a:gd name="T13" fmla="*/ 0 h 18"/>
                  <a:gd name="T14" fmla="*/ 3 w 77"/>
                  <a:gd name="T15" fmla="*/ 0 h 18"/>
                  <a:gd name="T16" fmla="*/ 2 w 77"/>
                  <a:gd name="T17" fmla="*/ 0 h 18"/>
                  <a:gd name="T18" fmla="*/ 3 w 77"/>
                  <a:gd name="T19" fmla="*/ 10 h 18"/>
                  <a:gd name="T20" fmla="*/ 0 w 77"/>
                  <a:gd name="T21" fmla="*/ 18 h 18"/>
                  <a:gd name="T22" fmla="*/ 17 w 77"/>
                  <a:gd name="T23" fmla="*/ 18 h 18"/>
                  <a:gd name="T24" fmla="*/ 19 w 77"/>
                  <a:gd name="T25" fmla="*/ 13 h 18"/>
                  <a:gd name="T26" fmla="*/ 21 w 77"/>
                  <a:gd name="T27" fmla="*/ 3 h 18"/>
                  <a:gd name="T28" fmla="*/ 20 w 77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4"/>
                      <a:pt x="51" y="10"/>
                      <a:pt x="50" y="13"/>
                    </a:cubicBezTo>
                    <a:cubicBezTo>
                      <a:pt x="50" y="14"/>
                      <a:pt x="49" y="16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4" y="11"/>
                      <a:pt x="76" y="2"/>
                      <a:pt x="77" y="0"/>
                    </a:cubicBezTo>
                    <a:close/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3"/>
                      <a:pt x="3" y="5"/>
                      <a:pt x="3" y="10"/>
                    </a:cubicBezTo>
                    <a:cubicBezTo>
                      <a:pt x="3" y="12"/>
                      <a:pt x="2" y="15"/>
                      <a:pt x="0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6"/>
                      <a:pt x="18" y="14"/>
                      <a:pt x="19" y="13"/>
                    </a:cubicBezTo>
                    <a:cubicBezTo>
                      <a:pt x="21" y="10"/>
                      <a:pt x="21" y="8"/>
                      <a:pt x="21" y="3"/>
                    </a:cubicBezTo>
                    <a:cubicBezTo>
                      <a:pt x="21" y="2"/>
                      <a:pt x="20" y="1"/>
                      <a:pt x="20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89" name="Freeform 35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4" y="1225"/>
                <a:ext cx="146" cy="34"/>
              </a:xfrm>
              <a:custGeom>
                <a:avLst/>
                <a:gdLst>
                  <a:gd name="T0" fmla="*/ 76 w 76"/>
                  <a:gd name="T1" fmla="*/ 0 h 18"/>
                  <a:gd name="T2" fmla="*/ 52 w 76"/>
                  <a:gd name="T3" fmla="*/ 0 h 18"/>
                  <a:gd name="T4" fmla="*/ 50 w 76"/>
                  <a:gd name="T5" fmla="*/ 12 h 18"/>
                  <a:gd name="T6" fmla="*/ 49 w 76"/>
                  <a:gd name="T7" fmla="*/ 18 h 18"/>
                  <a:gd name="T8" fmla="*/ 72 w 76"/>
                  <a:gd name="T9" fmla="*/ 18 h 18"/>
                  <a:gd name="T10" fmla="*/ 76 w 76"/>
                  <a:gd name="T11" fmla="*/ 0 h 18"/>
                  <a:gd name="T12" fmla="*/ 20 w 76"/>
                  <a:gd name="T13" fmla="*/ 0 h 18"/>
                  <a:gd name="T14" fmla="*/ 2 w 76"/>
                  <a:gd name="T15" fmla="*/ 0 h 18"/>
                  <a:gd name="T16" fmla="*/ 3 w 76"/>
                  <a:gd name="T17" fmla="*/ 9 h 18"/>
                  <a:gd name="T18" fmla="*/ 0 w 76"/>
                  <a:gd name="T19" fmla="*/ 18 h 18"/>
                  <a:gd name="T20" fmla="*/ 17 w 76"/>
                  <a:gd name="T21" fmla="*/ 18 h 18"/>
                  <a:gd name="T22" fmla="*/ 19 w 76"/>
                  <a:gd name="T23" fmla="*/ 12 h 18"/>
                  <a:gd name="T24" fmla="*/ 21 w 76"/>
                  <a:gd name="T25" fmla="*/ 2 h 18"/>
                  <a:gd name="T26" fmla="*/ 20 w 76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4"/>
                      <a:pt x="51" y="9"/>
                      <a:pt x="50" y="12"/>
                    </a:cubicBezTo>
                    <a:cubicBezTo>
                      <a:pt x="50" y="13"/>
                      <a:pt x="49" y="16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3" y="12"/>
                      <a:pt x="75" y="4"/>
                      <a:pt x="76" y="0"/>
                    </a:cubicBezTo>
                    <a:close/>
                    <a:moveTo>
                      <a:pt x="2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3" y="5"/>
                      <a:pt x="3" y="9"/>
                    </a:cubicBezTo>
                    <a:cubicBezTo>
                      <a:pt x="3" y="12"/>
                      <a:pt x="1" y="15"/>
                      <a:pt x="0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21" y="9"/>
                      <a:pt x="21" y="7"/>
                      <a:pt x="21" y="2"/>
                    </a:cubicBezTo>
                    <a:cubicBezTo>
                      <a:pt x="21" y="1"/>
                      <a:pt x="20" y="1"/>
                      <a:pt x="20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0" name="Freeform 35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2" y="1228"/>
                <a:ext cx="147" cy="35"/>
              </a:xfrm>
              <a:custGeom>
                <a:avLst/>
                <a:gdLst>
                  <a:gd name="T0" fmla="*/ 77 w 77"/>
                  <a:gd name="T1" fmla="*/ 0 h 19"/>
                  <a:gd name="T2" fmla="*/ 53 w 77"/>
                  <a:gd name="T3" fmla="*/ 0 h 19"/>
                  <a:gd name="T4" fmla="*/ 51 w 77"/>
                  <a:gd name="T5" fmla="*/ 11 h 19"/>
                  <a:gd name="T6" fmla="*/ 49 w 77"/>
                  <a:gd name="T7" fmla="*/ 19 h 19"/>
                  <a:gd name="T8" fmla="*/ 73 w 77"/>
                  <a:gd name="T9" fmla="*/ 19 h 19"/>
                  <a:gd name="T10" fmla="*/ 77 w 77"/>
                  <a:gd name="T11" fmla="*/ 0 h 19"/>
                  <a:gd name="T12" fmla="*/ 21 w 77"/>
                  <a:gd name="T13" fmla="*/ 0 h 19"/>
                  <a:gd name="T14" fmla="*/ 3 w 77"/>
                  <a:gd name="T15" fmla="*/ 0 h 19"/>
                  <a:gd name="T16" fmla="*/ 4 w 77"/>
                  <a:gd name="T17" fmla="*/ 8 h 19"/>
                  <a:gd name="T18" fmla="*/ 0 w 77"/>
                  <a:gd name="T19" fmla="*/ 19 h 19"/>
                  <a:gd name="T20" fmla="*/ 18 w 77"/>
                  <a:gd name="T21" fmla="*/ 19 h 19"/>
                  <a:gd name="T22" fmla="*/ 20 w 77"/>
                  <a:gd name="T23" fmla="*/ 11 h 19"/>
                  <a:gd name="T24" fmla="*/ 22 w 77"/>
                  <a:gd name="T25" fmla="*/ 1 h 19"/>
                  <a:gd name="T26" fmla="*/ 21 w 77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9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4"/>
                      <a:pt x="52" y="8"/>
                      <a:pt x="51" y="11"/>
                    </a:cubicBezTo>
                    <a:cubicBezTo>
                      <a:pt x="51" y="13"/>
                      <a:pt x="50" y="15"/>
                      <a:pt x="49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3"/>
                      <a:pt x="76" y="5"/>
                      <a:pt x="77" y="0"/>
                    </a:cubicBezTo>
                    <a:close/>
                    <a:moveTo>
                      <a:pt x="2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5"/>
                      <a:pt x="4" y="8"/>
                    </a:cubicBezTo>
                    <a:cubicBezTo>
                      <a:pt x="4" y="11"/>
                      <a:pt x="2" y="15"/>
                      <a:pt x="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6"/>
                      <a:pt x="19" y="13"/>
                      <a:pt x="20" y="11"/>
                    </a:cubicBezTo>
                    <a:cubicBezTo>
                      <a:pt x="22" y="8"/>
                      <a:pt x="22" y="6"/>
                      <a:pt x="22" y="1"/>
                    </a:cubicBezTo>
                    <a:cubicBezTo>
                      <a:pt x="22" y="1"/>
                      <a:pt x="22" y="1"/>
                      <a:pt x="21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1" name="Freeform 35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2" y="1230"/>
                <a:ext cx="147" cy="34"/>
              </a:xfrm>
              <a:custGeom>
                <a:avLst/>
                <a:gdLst>
                  <a:gd name="T0" fmla="*/ 77 w 77"/>
                  <a:gd name="T1" fmla="*/ 0 h 18"/>
                  <a:gd name="T2" fmla="*/ 53 w 77"/>
                  <a:gd name="T3" fmla="*/ 0 h 18"/>
                  <a:gd name="T4" fmla="*/ 51 w 77"/>
                  <a:gd name="T5" fmla="*/ 9 h 18"/>
                  <a:gd name="T6" fmla="*/ 49 w 77"/>
                  <a:gd name="T7" fmla="*/ 18 h 18"/>
                  <a:gd name="T8" fmla="*/ 73 w 77"/>
                  <a:gd name="T9" fmla="*/ 18 h 18"/>
                  <a:gd name="T10" fmla="*/ 77 w 77"/>
                  <a:gd name="T11" fmla="*/ 0 h 18"/>
                  <a:gd name="T12" fmla="*/ 22 w 77"/>
                  <a:gd name="T13" fmla="*/ 0 h 18"/>
                  <a:gd name="T14" fmla="*/ 3 w 77"/>
                  <a:gd name="T15" fmla="*/ 0 h 18"/>
                  <a:gd name="T16" fmla="*/ 4 w 77"/>
                  <a:gd name="T17" fmla="*/ 6 h 18"/>
                  <a:gd name="T18" fmla="*/ 0 w 77"/>
                  <a:gd name="T19" fmla="*/ 18 h 18"/>
                  <a:gd name="T20" fmla="*/ 18 w 77"/>
                  <a:gd name="T21" fmla="*/ 18 h 18"/>
                  <a:gd name="T22" fmla="*/ 20 w 77"/>
                  <a:gd name="T23" fmla="*/ 9 h 18"/>
                  <a:gd name="T24" fmla="*/ 22 w 77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2" y="7"/>
                      <a:pt x="51" y="9"/>
                    </a:cubicBezTo>
                    <a:cubicBezTo>
                      <a:pt x="51" y="11"/>
                      <a:pt x="50" y="14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2"/>
                      <a:pt x="75" y="4"/>
                      <a:pt x="77" y="0"/>
                    </a:cubicBezTo>
                    <a:close/>
                    <a:moveTo>
                      <a:pt x="2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6"/>
                    </a:cubicBezTo>
                    <a:cubicBezTo>
                      <a:pt x="4" y="9"/>
                      <a:pt x="2" y="14"/>
                      <a:pt x="0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11"/>
                      <a:pt x="20" y="9"/>
                    </a:cubicBezTo>
                    <a:cubicBezTo>
                      <a:pt x="22" y="6"/>
                      <a:pt x="22" y="4"/>
                      <a:pt x="22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2" name="Freeform 35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" y="1232"/>
                <a:ext cx="147" cy="35"/>
              </a:xfrm>
              <a:custGeom>
                <a:avLst/>
                <a:gdLst>
                  <a:gd name="T0" fmla="*/ 77 w 77"/>
                  <a:gd name="T1" fmla="*/ 0 h 18"/>
                  <a:gd name="T2" fmla="*/ 53 w 77"/>
                  <a:gd name="T3" fmla="*/ 0 h 18"/>
                  <a:gd name="T4" fmla="*/ 52 w 77"/>
                  <a:gd name="T5" fmla="*/ 8 h 18"/>
                  <a:gd name="T6" fmla="*/ 50 w 77"/>
                  <a:gd name="T7" fmla="*/ 18 h 18"/>
                  <a:gd name="T8" fmla="*/ 73 w 77"/>
                  <a:gd name="T9" fmla="*/ 18 h 18"/>
                  <a:gd name="T10" fmla="*/ 77 w 77"/>
                  <a:gd name="T11" fmla="*/ 0 h 18"/>
                  <a:gd name="T12" fmla="*/ 23 w 77"/>
                  <a:gd name="T13" fmla="*/ 0 h 18"/>
                  <a:gd name="T14" fmla="*/ 5 w 77"/>
                  <a:gd name="T15" fmla="*/ 0 h 18"/>
                  <a:gd name="T16" fmla="*/ 5 w 77"/>
                  <a:gd name="T17" fmla="*/ 5 h 18"/>
                  <a:gd name="T18" fmla="*/ 0 w 77"/>
                  <a:gd name="T19" fmla="*/ 18 h 18"/>
                  <a:gd name="T20" fmla="*/ 19 w 77"/>
                  <a:gd name="T21" fmla="*/ 18 h 18"/>
                  <a:gd name="T22" fmla="*/ 21 w 77"/>
                  <a:gd name="T23" fmla="*/ 8 h 18"/>
                  <a:gd name="T24" fmla="*/ 23 w 77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2" y="6"/>
                      <a:pt x="52" y="8"/>
                    </a:cubicBezTo>
                    <a:cubicBezTo>
                      <a:pt x="52" y="10"/>
                      <a:pt x="51" y="14"/>
                      <a:pt x="50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3"/>
                      <a:pt x="76" y="5"/>
                      <a:pt x="77" y="0"/>
                    </a:cubicBezTo>
                    <a:close/>
                    <a:moveTo>
                      <a:pt x="2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3"/>
                      <a:pt x="5" y="5"/>
                    </a:cubicBezTo>
                    <a:cubicBezTo>
                      <a:pt x="5" y="9"/>
                      <a:pt x="2" y="13"/>
                      <a:pt x="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4"/>
                      <a:pt x="19" y="10"/>
                      <a:pt x="21" y="8"/>
                    </a:cubicBezTo>
                    <a:cubicBezTo>
                      <a:pt x="23" y="5"/>
                      <a:pt x="23" y="4"/>
                      <a:pt x="23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3" name="Freeform 35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" y="1235"/>
                <a:ext cx="147" cy="34"/>
              </a:xfrm>
              <a:custGeom>
                <a:avLst/>
                <a:gdLst>
                  <a:gd name="T0" fmla="*/ 77 w 77"/>
                  <a:gd name="T1" fmla="*/ 0 h 18"/>
                  <a:gd name="T2" fmla="*/ 53 w 77"/>
                  <a:gd name="T3" fmla="*/ 0 h 18"/>
                  <a:gd name="T4" fmla="*/ 52 w 77"/>
                  <a:gd name="T5" fmla="*/ 7 h 18"/>
                  <a:gd name="T6" fmla="*/ 50 w 77"/>
                  <a:gd name="T7" fmla="*/ 18 h 18"/>
                  <a:gd name="T8" fmla="*/ 73 w 77"/>
                  <a:gd name="T9" fmla="*/ 18 h 18"/>
                  <a:gd name="T10" fmla="*/ 77 w 77"/>
                  <a:gd name="T11" fmla="*/ 0 h 18"/>
                  <a:gd name="T12" fmla="*/ 23 w 77"/>
                  <a:gd name="T13" fmla="*/ 0 h 18"/>
                  <a:gd name="T14" fmla="*/ 5 w 77"/>
                  <a:gd name="T15" fmla="*/ 0 h 18"/>
                  <a:gd name="T16" fmla="*/ 5 w 77"/>
                  <a:gd name="T17" fmla="*/ 4 h 18"/>
                  <a:gd name="T18" fmla="*/ 0 w 77"/>
                  <a:gd name="T19" fmla="*/ 18 h 18"/>
                  <a:gd name="T20" fmla="*/ 20 w 77"/>
                  <a:gd name="T21" fmla="*/ 18 h 18"/>
                  <a:gd name="T22" fmla="*/ 21 w 77"/>
                  <a:gd name="T23" fmla="*/ 7 h 18"/>
                  <a:gd name="T24" fmla="*/ 23 w 77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2" y="5"/>
                      <a:pt x="52" y="7"/>
                    </a:cubicBezTo>
                    <a:cubicBezTo>
                      <a:pt x="52" y="9"/>
                      <a:pt x="51" y="13"/>
                      <a:pt x="50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4"/>
                      <a:pt x="76" y="6"/>
                      <a:pt x="77" y="0"/>
                    </a:cubicBezTo>
                    <a:close/>
                    <a:moveTo>
                      <a:pt x="2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3"/>
                      <a:pt x="5" y="4"/>
                    </a:cubicBezTo>
                    <a:cubicBezTo>
                      <a:pt x="5" y="8"/>
                      <a:pt x="1" y="13"/>
                      <a:pt x="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4"/>
                      <a:pt x="19" y="10"/>
                      <a:pt x="21" y="7"/>
                    </a:cubicBezTo>
                    <a:cubicBezTo>
                      <a:pt x="23" y="5"/>
                      <a:pt x="23" y="3"/>
                      <a:pt x="23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4" name="Freeform 35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36"/>
                <a:ext cx="149" cy="37"/>
              </a:xfrm>
              <a:custGeom>
                <a:avLst/>
                <a:gdLst>
                  <a:gd name="T0" fmla="*/ 78 w 78"/>
                  <a:gd name="T1" fmla="*/ 0 h 19"/>
                  <a:gd name="T2" fmla="*/ 54 w 78"/>
                  <a:gd name="T3" fmla="*/ 0 h 19"/>
                  <a:gd name="T4" fmla="*/ 53 w 78"/>
                  <a:gd name="T5" fmla="*/ 6 h 19"/>
                  <a:gd name="T6" fmla="*/ 50 w 78"/>
                  <a:gd name="T7" fmla="*/ 19 h 19"/>
                  <a:gd name="T8" fmla="*/ 74 w 78"/>
                  <a:gd name="T9" fmla="*/ 19 h 19"/>
                  <a:gd name="T10" fmla="*/ 78 w 78"/>
                  <a:gd name="T11" fmla="*/ 0 h 19"/>
                  <a:gd name="T12" fmla="*/ 24 w 78"/>
                  <a:gd name="T13" fmla="*/ 0 h 19"/>
                  <a:gd name="T14" fmla="*/ 6 w 78"/>
                  <a:gd name="T15" fmla="*/ 0 h 19"/>
                  <a:gd name="T16" fmla="*/ 6 w 78"/>
                  <a:gd name="T17" fmla="*/ 3 h 19"/>
                  <a:gd name="T18" fmla="*/ 0 w 78"/>
                  <a:gd name="T19" fmla="*/ 19 h 19"/>
                  <a:gd name="T20" fmla="*/ 21 w 78"/>
                  <a:gd name="T21" fmla="*/ 19 h 19"/>
                  <a:gd name="T22" fmla="*/ 22 w 78"/>
                  <a:gd name="T23" fmla="*/ 6 h 19"/>
                  <a:gd name="T24" fmla="*/ 24 w 7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19">
                    <a:moveTo>
                      <a:pt x="7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"/>
                      <a:pt x="53" y="5"/>
                      <a:pt x="53" y="6"/>
                    </a:cubicBezTo>
                    <a:cubicBezTo>
                      <a:pt x="53" y="8"/>
                      <a:pt x="52" y="13"/>
                      <a:pt x="50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5" y="15"/>
                      <a:pt x="76" y="7"/>
                      <a:pt x="78" y="0"/>
                    </a:cubicBezTo>
                    <a:close/>
                    <a:moveTo>
                      <a:pt x="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6" y="7"/>
                      <a:pt x="2" y="13"/>
                      <a:pt x="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4"/>
                      <a:pt x="20" y="9"/>
                      <a:pt x="22" y="6"/>
                    </a:cubicBezTo>
                    <a:cubicBezTo>
                      <a:pt x="24" y="4"/>
                      <a:pt x="24" y="3"/>
                      <a:pt x="24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5" name="Freeform 35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40"/>
                <a:ext cx="147" cy="34"/>
              </a:xfrm>
              <a:custGeom>
                <a:avLst/>
                <a:gdLst>
                  <a:gd name="T0" fmla="*/ 77 w 77"/>
                  <a:gd name="T1" fmla="*/ 0 h 18"/>
                  <a:gd name="T2" fmla="*/ 54 w 77"/>
                  <a:gd name="T3" fmla="*/ 0 h 18"/>
                  <a:gd name="T4" fmla="*/ 53 w 77"/>
                  <a:gd name="T5" fmla="*/ 4 h 18"/>
                  <a:gd name="T6" fmla="*/ 50 w 77"/>
                  <a:gd name="T7" fmla="*/ 18 h 18"/>
                  <a:gd name="T8" fmla="*/ 74 w 77"/>
                  <a:gd name="T9" fmla="*/ 18 h 18"/>
                  <a:gd name="T10" fmla="*/ 74 w 77"/>
                  <a:gd name="T11" fmla="*/ 17 h 18"/>
                  <a:gd name="T12" fmla="*/ 77 w 77"/>
                  <a:gd name="T13" fmla="*/ 0 h 18"/>
                  <a:gd name="T14" fmla="*/ 24 w 77"/>
                  <a:gd name="T15" fmla="*/ 0 h 18"/>
                  <a:gd name="T16" fmla="*/ 6 w 77"/>
                  <a:gd name="T17" fmla="*/ 0 h 18"/>
                  <a:gd name="T18" fmla="*/ 6 w 77"/>
                  <a:gd name="T19" fmla="*/ 1 h 18"/>
                  <a:gd name="T20" fmla="*/ 0 w 77"/>
                  <a:gd name="T21" fmla="*/ 18 h 18"/>
                  <a:gd name="T22" fmla="*/ 21 w 77"/>
                  <a:gd name="T23" fmla="*/ 18 h 18"/>
                  <a:gd name="T24" fmla="*/ 21 w 77"/>
                  <a:gd name="T25" fmla="*/ 17 h 18"/>
                  <a:gd name="T26" fmla="*/ 22 w 77"/>
                  <a:gd name="T27" fmla="*/ 4 h 18"/>
                  <a:gd name="T28" fmla="*/ 24 w 77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1"/>
                      <a:pt x="53" y="3"/>
                      <a:pt x="53" y="4"/>
                    </a:cubicBezTo>
                    <a:cubicBezTo>
                      <a:pt x="53" y="6"/>
                      <a:pt x="51" y="12"/>
                      <a:pt x="50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4"/>
                      <a:pt x="76" y="6"/>
                      <a:pt x="77" y="0"/>
                    </a:cubicBezTo>
                    <a:close/>
                    <a:moveTo>
                      <a:pt x="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6"/>
                      <a:pt x="1" y="12"/>
                      <a:pt x="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20" y="13"/>
                      <a:pt x="20" y="7"/>
                      <a:pt x="22" y="4"/>
                    </a:cubicBezTo>
                    <a:cubicBezTo>
                      <a:pt x="23" y="2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6" name="Freeform 35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42"/>
                <a:ext cx="147" cy="34"/>
              </a:xfrm>
              <a:custGeom>
                <a:avLst/>
                <a:gdLst>
                  <a:gd name="T0" fmla="*/ 77 w 77"/>
                  <a:gd name="T1" fmla="*/ 0 h 18"/>
                  <a:gd name="T2" fmla="*/ 54 w 77"/>
                  <a:gd name="T3" fmla="*/ 0 h 18"/>
                  <a:gd name="T4" fmla="*/ 53 w 77"/>
                  <a:gd name="T5" fmla="*/ 3 h 18"/>
                  <a:gd name="T6" fmla="*/ 50 w 77"/>
                  <a:gd name="T7" fmla="*/ 18 h 18"/>
                  <a:gd name="T8" fmla="*/ 74 w 77"/>
                  <a:gd name="T9" fmla="*/ 18 h 18"/>
                  <a:gd name="T10" fmla="*/ 74 w 77"/>
                  <a:gd name="T11" fmla="*/ 16 h 18"/>
                  <a:gd name="T12" fmla="*/ 77 w 77"/>
                  <a:gd name="T13" fmla="*/ 0 h 18"/>
                  <a:gd name="T14" fmla="*/ 23 w 77"/>
                  <a:gd name="T15" fmla="*/ 0 h 18"/>
                  <a:gd name="T16" fmla="*/ 6 w 77"/>
                  <a:gd name="T17" fmla="*/ 0 h 18"/>
                  <a:gd name="T18" fmla="*/ 6 w 77"/>
                  <a:gd name="T19" fmla="*/ 0 h 18"/>
                  <a:gd name="T20" fmla="*/ 0 w 77"/>
                  <a:gd name="T21" fmla="*/ 18 h 18"/>
                  <a:gd name="T22" fmla="*/ 21 w 77"/>
                  <a:gd name="T23" fmla="*/ 18 h 18"/>
                  <a:gd name="T24" fmla="*/ 21 w 77"/>
                  <a:gd name="T25" fmla="*/ 16 h 18"/>
                  <a:gd name="T26" fmla="*/ 22 w 77"/>
                  <a:gd name="T27" fmla="*/ 3 h 18"/>
                  <a:gd name="T28" fmla="*/ 23 w 77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3" y="1"/>
                      <a:pt x="53" y="2"/>
                      <a:pt x="53" y="3"/>
                    </a:cubicBezTo>
                    <a:cubicBezTo>
                      <a:pt x="53" y="6"/>
                      <a:pt x="51" y="11"/>
                      <a:pt x="50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8"/>
                      <a:pt x="74" y="17"/>
                      <a:pt x="74" y="16"/>
                    </a:cubicBezTo>
                    <a:cubicBezTo>
                      <a:pt x="74" y="13"/>
                      <a:pt x="76" y="6"/>
                      <a:pt x="77" y="0"/>
                    </a:cubicBezTo>
                    <a:close/>
                    <a:moveTo>
                      <a:pt x="2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0" y="12"/>
                      <a:pt x="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0" y="12"/>
                      <a:pt x="20" y="6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7" name="Freeform 35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45"/>
                <a:ext cx="147" cy="35"/>
              </a:xfrm>
              <a:custGeom>
                <a:avLst/>
                <a:gdLst>
                  <a:gd name="T0" fmla="*/ 77 w 77"/>
                  <a:gd name="T1" fmla="*/ 0 h 19"/>
                  <a:gd name="T2" fmla="*/ 53 w 77"/>
                  <a:gd name="T3" fmla="*/ 0 h 19"/>
                  <a:gd name="T4" fmla="*/ 53 w 77"/>
                  <a:gd name="T5" fmla="*/ 2 h 19"/>
                  <a:gd name="T6" fmla="*/ 49 w 77"/>
                  <a:gd name="T7" fmla="*/ 19 h 19"/>
                  <a:gd name="T8" fmla="*/ 74 w 77"/>
                  <a:gd name="T9" fmla="*/ 19 h 19"/>
                  <a:gd name="T10" fmla="*/ 74 w 77"/>
                  <a:gd name="T11" fmla="*/ 15 h 19"/>
                  <a:gd name="T12" fmla="*/ 77 w 77"/>
                  <a:gd name="T13" fmla="*/ 0 h 19"/>
                  <a:gd name="T14" fmla="*/ 23 w 77"/>
                  <a:gd name="T15" fmla="*/ 0 h 19"/>
                  <a:gd name="T16" fmla="*/ 6 w 77"/>
                  <a:gd name="T17" fmla="*/ 0 h 19"/>
                  <a:gd name="T18" fmla="*/ 0 w 77"/>
                  <a:gd name="T19" fmla="*/ 17 h 19"/>
                  <a:gd name="T20" fmla="*/ 0 w 77"/>
                  <a:gd name="T21" fmla="*/ 19 h 19"/>
                  <a:gd name="T22" fmla="*/ 21 w 77"/>
                  <a:gd name="T23" fmla="*/ 19 h 19"/>
                  <a:gd name="T24" fmla="*/ 21 w 77"/>
                  <a:gd name="T25" fmla="*/ 15 h 19"/>
                  <a:gd name="T26" fmla="*/ 22 w 77"/>
                  <a:gd name="T27" fmla="*/ 2 h 19"/>
                  <a:gd name="T28" fmla="*/ 23 w 77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9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2"/>
                      <a:pt x="53" y="2"/>
                    </a:cubicBezTo>
                    <a:cubicBezTo>
                      <a:pt x="52" y="5"/>
                      <a:pt x="51" y="11"/>
                      <a:pt x="49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17"/>
                      <a:pt x="74" y="16"/>
                      <a:pt x="74" y="15"/>
                    </a:cubicBezTo>
                    <a:cubicBezTo>
                      <a:pt x="74" y="12"/>
                      <a:pt x="75" y="6"/>
                      <a:pt x="77" y="0"/>
                    </a:cubicBezTo>
                    <a:close/>
                    <a:moveTo>
                      <a:pt x="2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5"/>
                      <a:pt x="0" y="11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6"/>
                      <a:pt x="21" y="15"/>
                    </a:cubicBezTo>
                    <a:cubicBezTo>
                      <a:pt x="20" y="11"/>
                      <a:pt x="20" y="5"/>
                      <a:pt x="22" y="2"/>
                    </a:cubicBezTo>
                    <a:cubicBezTo>
                      <a:pt x="22" y="1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8" name="Freeform 36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47"/>
                <a:ext cx="146" cy="34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53 w 76"/>
                  <a:gd name="T5" fmla="*/ 0 h 18"/>
                  <a:gd name="T6" fmla="*/ 49 w 76"/>
                  <a:gd name="T7" fmla="*/ 18 h 18"/>
                  <a:gd name="T8" fmla="*/ 74 w 76"/>
                  <a:gd name="T9" fmla="*/ 18 h 18"/>
                  <a:gd name="T10" fmla="*/ 74 w 76"/>
                  <a:gd name="T11" fmla="*/ 13 h 18"/>
                  <a:gd name="T12" fmla="*/ 76 w 76"/>
                  <a:gd name="T13" fmla="*/ 0 h 18"/>
                  <a:gd name="T14" fmla="*/ 22 w 76"/>
                  <a:gd name="T15" fmla="*/ 0 h 18"/>
                  <a:gd name="T16" fmla="*/ 6 w 76"/>
                  <a:gd name="T17" fmla="*/ 0 h 18"/>
                  <a:gd name="T18" fmla="*/ 0 w 76"/>
                  <a:gd name="T19" fmla="*/ 15 h 18"/>
                  <a:gd name="T20" fmla="*/ 0 w 76"/>
                  <a:gd name="T21" fmla="*/ 18 h 18"/>
                  <a:gd name="T22" fmla="*/ 21 w 76"/>
                  <a:gd name="T23" fmla="*/ 18 h 18"/>
                  <a:gd name="T24" fmla="*/ 21 w 76"/>
                  <a:gd name="T25" fmla="*/ 13 h 18"/>
                  <a:gd name="T26" fmla="*/ 22 w 76"/>
                  <a:gd name="T27" fmla="*/ 0 h 18"/>
                  <a:gd name="T28" fmla="*/ 22 w 76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1" y="10"/>
                      <a:pt x="49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6"/>
                      <a:pt x="74" y="14"/>
                      <a:pt x="74" y="13"/>
                    </a:cubicBezTo>
                    <a:cubicBezTo>
                      <a:pt x="74" y="11"/>
                      <a:pt x="75" y="5"/>
                      <a:pt x="76" y="0"/>
                    </a:cubicBezTo>
                    <a:close/>
                    <a:moveTo>
                      <a:pt x="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0" y="10"/>
                      <a:pt x="0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ubicBezTo>
                      <a:pt x="20" y="9"/>
                      <a:pt x="20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99" name="Freeform 36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50"/>
                <a:ext cx="146" cy="34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9 w 76"/>
                  <a:gd name="T5" fmla="*/ 18 h 18"/>
                  <a:gd name="T6" fmla="*/ 73 w 76"/>
                  <a:gd name="T7" fmla="*/ 18 h 18"/>
                  <a:gd name="T8" fmla="*/ 74 w 76"/>
                  <a:gd name="T9" fmla="*/ 12 h 18"/>
                  <a:gd name="T10" fmla="*/ 76 w 76"/>
                  <a:gd name="T11" fmla="*/ 0 h 18"/>
                  <a:gd name="T12" fmla="*/ 21 w 76"/>
                  <a:gd name="T13" fmla="*/ 0 h 18"/>
                  <a:gd name="T14" fmla="*/ 5 w 76"/>
                  <a:gd name="T15" fmla="*/ 0 h 18"/>
                  <a:gd name="T16" fmla="*/ 0 w 76"/>
                  <a:gd name="T17" fmla="*/ 14 h 18"/>
                  <a:gd name="T18" fmla="*/ 0 w 76"/>
                  <a:gd name="T19" fmla="*/ 18 h 18"/>
                  <a:gd name="T20" fmla="*/ 22 w 76"/>
                  <a:gd name="T21" fmla="*/ 18 h 18"/>
                  <a:gd name="T22" fmla="*/ 21 w 76"/>
                  <a:gd name="T23" fmla="*/ 12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1" y="10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6"/>
                      <a:pt x="74" y="14"/>
                      <a:pt x="74" y="12"/>
                    </a:cubicBezTo>
                    <a:cubicBezTo>
                      <a:pt x="74" y="10"/>
                      <a:pt x="75" y="5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0" y="9"/>
                      <a:pt x="0" y="14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6"/>
                      <a:pt x="21" y="14"/>
                      <a:pt x="21" y="12"/>
                    </a:cubicBezTo>
                    <a:cubicBezTo>
                      <a:pt x="20" y="8"/>
                      <a:pt x="20" y="3"/>
                      <a:pt x="21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0" name="Freeform 36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52"/>
                <a:ext cx="146" cy="34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9 w 76"/>
                  <a:gd name="T5" fmla="*/ 18 h 18"/>
                  <a:gd name="T6" fmla="*/ 73 w 76"/>
                  <a:gd name="T7" fmla="*/ 18 h 18"/>
                  <a:gd name="T8" fmla="*/ 74 w 76"/>
                  <a:gd name="T9" fmla="*/ 11 h 18"/>
                  <a:gd name="T10" fmla="*/ 76 w 76"/>
                  <a:gd name="T11" fmla="*/ 0 h 18"/>
                  <a:gd name="T12" fmla="*/ 21 w 76"/>
                  <a:gd name="T13" fmla="*/ 0 h 18"/>
                  <a:gd name="T14" fmla="*/ 5 w 76"/>
                  <a:gd name="T15" fmla="*/ 0 h 18"/>
                  <a:gd name="T16" fmla="*/ 0 w 76"/>
                  <a:gd name="T17" fmla="*/ 13 h 18"/>
                  <a:gd name="T18" fmla="*/ 0 w 76"/>
                  <a:gd name="T19" fmla="*/ 18 h 18"/>
                  <a:gd name="T20" fmla="*/ 22 w 76"/>
                  <a:gd name="T21" fmla="*/ 18 h 18"/>
                  <a:gd name="T22" fmla="*/ 21 w 76"/>
                  <a:gd name="T23" fmla="*/ 11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4"/>
                      <a:pt x="50" y="11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5"/>
                      <a:pt x="74" y="13"/>
                      <a:pt x="74" y="11"/>
                    </a:cubicBezTo>
                    <a:cubicBezTo>
                      <a:pt x="74" y="9"/>
                      <a:pt x="75" y="5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0" y="9"/>
                      <a:pt x="0" y="13"/>
                    </a:cubicBezTo>
                    <a:cubicBezTo>
                      <a:pt x="0" y="15"/>
                      <a:pt x="0" y="17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1" y="14"/>
                      <a:pt x="21" y="11"/>
                    </a:cubicBezTo>
                    <a:cubicBezTo>
                      <a:pt x="20" y="8"/>
                      <a:pt x="20" y="3"/>
                      <a:pt x="2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1" name="Freeform 36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53"/>
                <a:ext cx="146" cy="37"/>
              </a:xfrm>
              <a:custGeom>
                <a:avLst/>
                <a:gdLst>
                  <a:gd name="T0" fmla="*/ 76 w 76"/>
                  <a:gd name="T1" fmla="*/ 0 h 19"/>
                  <a:gd name="T2" fmla="*/ 52 w 76"/>
                  <a:gd name="T3" fmla="*/ 0 h 19"/>
                  <a:gd name="T4" fmla="*/ 48 w 76"/>
                  <a:gd name="T5" fmla="*/ 19 h 19"/>
                  <a:gd name="T6" fmla="*/ 73 w 76"/>
                  <a:gd name="T7" fmla="*/ 19 h 19"/>
                  <a:gd name="T8" fmla="*/ 74 w 76"/>
                  <a:gd name="T9" fmla="*/ 10 h 19"/>
                  <a:gd name="T10" fmla="*/ 76 w 76"/>
                  <a:gd name="T11" fmla="*/ 0 h 19"/>
                  <a:gd name="T12" fmla="*/ 21 w 76"/>
                  <a:gd name="T13" fmla="*/ 0 h 19"/>
                  <a:gd name="T14" fmla="*/ 4 w 76"/>
                  <a:gd name="T15" fmla="*/ 0 h 19"/>
                  <a:gd name="T16" fmla="*/ 0 w 76"/>
                  <a:gd name="T17" fmla="*/ 12 h 19"/>
                  <a:gd name="T18" fmla="*/ 0 w 76"/>
                  <a:gd name="T19" fmla="*/ 19 h 19"/>
                  <a:gd name="T20" fmla="*/ 22 w 76"/>
                  <a:gd name="T21" fmla="*/ 19 h 19"/>
                  <a:gd name="T22" fmla="*/ 21 w 76"/>
                  <a:gd name="T23" fmla="*/ 10 h 19"/>
                  <a:gd name="T24" fmla="*/ 21 w 76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9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5"/>
                      <a:pt x="50" y="12"/>
                      <a:pt x="48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5"/>
                      <a:pt x="74" y="12"/>
                      <a:pt x="74" y="10"/>
                    </a:cubicBezTo>
                    <a:cubicBezTo>
                      <a:pt x="74" y="8"/>
                      <a:pt x="75" y="4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4"/>
                      <a:pt x="0" y="8"/>
                      <a:pt x="0" y="12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6"/>
                      <a:pt x="21" y="13"/>
                      <a:pt x="21" y="10"/>
                    </a:cubicBezTo>
                    <a:cubicBezTo>
                      <a:pt x="20" y="7"/>
                      <a:pt x="20" y="3"/>
                      <a:pt x="21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2" name="Freeform 36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257"/>
                <a:ext cx="145" cy="34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9 w 76"/>
                  <a:gd name="T5" fmla="*/ 18 h 18"/>
                  <a:gd name="T6" fmla="*/ 74 w 76"/>
                  <a:gd name="T7" fmla="*/ 18 h 18"/>
                  <a:gd name="T8" fmla="*/ 75 w 76"/>
                  <a:gd name="T9" fmla="*/ 8 h 18"/>
                  <a:gd name="T10" fmla="*/ 76 w 76"/>
                  <a:gd name="T11" fmla="*/ 0 h 18"/>
                  <a:gd name="T12" fmla="*/ 21 w 76"/>
                  <a:gd name="T13" fmla="*/ 0 h 18"/>
                  <a:gd name="T14" fmla="*/ 5 w 76"/>
                  <a:gd name="T15" fmla="*/ 0 h 18"/>
                  <a:gd name="T16" fmla="*/ 1 w 76"/>
                  <a:gd name="T17" fmla="*/ 10 h 18"/>
                  <a:gd name="T18" fmla="*/ 0 w 76"/>
                  <a:gd name="T19" fmla="*/ 18 h 18"/>
                  <a:gd name="T20" fmla="*/ 23 w 76"/>
                  <a:gd name="T21" fmla="*/ 18 h 18"/>
                  <a:gd name="T22" fmla="*/ 22 w 76"/>
                  <a:gd name="T23" fmla="*/ 8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4"/>
                      <a:pt x="51" y="11"/>
                      <a:pt x="49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4"/>
                      <a:pt x="75" y="10"/>
                      <a:pt x="75" y="8"/>
                    </a:cubicBezTo>
                    <a:cubicBezTo>
                      <a:pt x="75" y="7"/>
                      <a:pt x="76" y="3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1" y="7"/>
                      <a:pt x="1" y="10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2" y="12"/>
                      <a:pt x="22" y="8"/>
                    </a:cubicBezTo>
                    <a:cubicBezTo>
                      <a:pt x="21" y="5"/>
                      <a:pt x="21" y="2"/>
                      <a:pt x="21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3" name="Freeform 36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259"/>
                <a:ext cx="145" cy="35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9 w 76"/>
                  <a:gd name="T5" fmla="*/ 18 h 18"/>
                  <a:gd name="T6" fmla="*/ 74 w 76"/>
                  <a:gd name="T7" fmla="*/ 18 h 18"/>
                  <a:gd name="T8" fmla="*/ 75 w 76"/>
                  <a:gd name="T9" fmla="*/ 7 h 18"/>
                  <a:gd name="T10" fmla="*/ 76 w 76"/>
                  <a:gd name="T11" fmla="*/ 0 h 18"/>
                  <a:gd name="T12" fmla="*/ 21 w 76"/>
                  <a:gd name="T13" fmla="*/ 0 h 18"/>
                  <a:gd name="T14" fmla="*/ 4 w 76"/>
                  <a:gd name="T15" fmla="*/ 0 h 18"/>
                  <a:gd name="T16" fmla="*/ 1 w 76"/>
                  <a:gd name="T17" fmla="*/ 9 h 18"/>
                  <a:gd name="T18" fmla="*/ 0 w 76"/>
                  <a:gd name="T19" fmla="*/ 18 h 18"/>
                  <a:gd name="T20" fmla="*/ 23 w 76"/>
                  <a:gd name="T21" fmla="*/ 18 h 18"/>
                  <a:gd name="T22" fmla="*/ 22 w 76"/>
                  <a:gd name="T23" fmla="*/ 7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5"/>
                      <a:pt x="50" y="12"/>
                      <a:pt x="49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4"/>
                      <a:pt x="75" y="10"/>
                      <a:pt x="75" y="7"/>
                    </a:cubicBezTo>
                    <a:cubicBezTo>
                      <a:pt x="75" y="6"/>
                      <a:pt x="76" y="3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3"/>
                      <a:pt x="1" y="6"/>
                      <a:pt x="1" y="9"/>
                    </a:cubicBezTo>
                    <a:cubicBezTo>
                      <a:pt x="1" y="12"/>
                      <a:pt x="1" y="15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2" y="11"/>
                      <a:pt x="22" y="7"/>
                    </a:cubicBezTo>
                    <a:cubicBezTo>
                      <a:pt x="21" y="5"/>
                      <a:pt x="21" y="2"/>
                      <a:pt x="21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4" name="Freeform 36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262"/>
                <a:ext cx="145" cy="34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8 w 76"/>
                  <a:gd name="T5" fmla="*/ 18 h 18"/>
                  <a:gd name="T6" fmla="*/ 74 w 76"/>
                  <a:gd name="T7" fmla="*/ 18 h 18"/>
                  <a:gd name="T8" fmla="*/ 75 w 76"/>
                  <a:gd name="T9" fmla="*/ 6 h 18"/>
                  <a:gd name="T10" fmla="*/ 76 w 76"/>
                  <a:gd name="T11" fmla="*/ 0 h 18"/>
                  <a:gd name="T12" fmla="*/ 21 w 76"/>
                  <a:gd name="T13" fmla="*/ 0 h 18"/>
                  <a:gd name="T14" fmla="*/ 3 w 76"/>
                  <a:gd name="T15" fmla="*/ 0 h 18"/>
                  <a:gd name="T16" fmla="*/ 1 w 76"/>
                  <a:gd name="T17" fmla="*/ 8 h 18"/>
                  <a:gd name="T18" fmla="*/ 0 w 76"/>
                  <a:gd name="T19" fmla="*/ 18 h 18"/>
                  <a:gd name="T20" fmla="*/ 23 w 76"/>
                  <a:gd name="T21" fmla="*/ 18 h 18"/>
                  <a:gd name="T22" fmla="*/ 22 w 76"/>
                  <a:gd name="T23" fmla="*/ 6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1" y="5"/>
                      <a:pt x="50" y="12"/>
                      <a:pt x="48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3"/>
                      <a:pt x="75" y="9"/>
                      <a:pt x="75" y="6"/>
                    </a:cubicBezTo>
                    <a:cubicBezTo>
                      <a:pt x="75" y="5"/>
                      <a:pt x="75" y="3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6"/>
                      <a:pt x="1" y="8"/>
                    </a:cubicBezTo>
                    <a:cubicBezTo>
                      <a:pt x="1" y="11"/>
                      <a:pt x="1" y="15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4"/>
                      <a:pt x="22" y="10"/>
                      <a:pt x="22" y="6"/>
                    </a:cubicBezTo>
                    <a:cubicBezTo>
                      <a:pt x="21" y="4"/>
                      <a:pt x="21" y="2"/>
                      <a:pt x="21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5" name="Freeform 36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263"/>
                <a:ext cx="145" cy="35"/>
              </a:xfrm>
              <a:custGeom>
                <a:avLst/>
                <a:gdLst>
                  <a:gd name="T0" fmla="*/ 76 w 76"/>
                  <a:gd name="T1" fmla="*/ 0 h 19"/>
                  <a:gd name="T2" fmla="*/ 52 w 76"/>
                  <a:gd name="T3" fmla="*/ 0 h 19"/>
                  <a:gd name="T4" fmla="*/ 48 w 76"/>
                  <a:gd name="T5" fmla="*/ 19 h 19"/>
                  <a:gd name="T6" fmla="*/ 74 w 76"/>
                  <a:gd name="T7" fmla="*/ 19 h 19"/>
                  <a:gd name="T8" fmla="*/ 75 w 76"/>
                  <a:gd name="T9" fmla="*/ 5 h 19"/>
                  <a:gd name="T10" fmla="*/ 76 w 76"/>
                  <a:gd name="T11" fmla="*/ 0 h 19"/>
                  <a:gd name="T12" fmla="*/ 21 w 76"/>
                  <a:gd name="T13" fmla="*/ 0 h 19"/>
                  <a:gd name="T14" fmla="*/ 3 w 76"/>
                  <a:gd name="T15" fmla="*/ 0 h 19"/>
                  <a:gd name="T16" fmla="*/ 1 w 76"/>
                  <a:gd name="T17" fmla="*/ 7 h 19"/>
                  <a:gd name="T18" fmla="*/ 0 w 76"/>
                  <a:gd name="T19" fmla="*/ 19 h 19"/>
                  <a:gd name="T20" fmla="*/ 22 w 76"/>
                  <a:gd name="T21" fmla="*/ 19 h 19"/>
                  <a:gd name="T22" fmla="*/ 22 w 76"/>
                  <a:gd name="T23" fmla="*/ 19 h 19"/>
                  <a:gd name="T24" fmla="*/ 22 w 76"/>
                  <a:gd name="T25" fmla="*/ 5 h 19"/>
                  <a:gd name="T26" fmla="*/ 21 w 76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19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6"/>
                      <a:pt x="50" y="12"/>
                      <a:pt x="4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13"/>
                      <a:pt x="75" y="8"/>
                      <a:pt x="75" y="5"/>
                    </a:cubicBezTo>
                    <a:cubicBezTo>
                      <a:pt x="75" y="4"/>
                      <a:pt x="75" y="2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5"/>
                      <a:pt x="1" y="7"/>
                    </a:cubicBezTo>
                    <a:cubicBezTo>
                      <a:pt x="1" y="11"/>
                      <a:pt x="0" y="15"/>
                      <a:pt x="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4" y="13"/>
                      <a:pt x="22" y="10"/>
                      <a:pt x="22" y="5"/>
                    </a:cubicBezTo>
                    <a:cubicBezTo>
                      <a:pt x="22" y="4"/>
                      <a:pt x="21" y="2"/>
                      <a:pt x="21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6" name="Freeform 36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267"/>
                <a:ext cx="143" cy="34"/>
              </a:xfrm>
              <a:custGeom>
                <a:avLst/>
                <a:gdLst>
                  <a:gd name="T0" fmla="*/ 75 w 75"/>
                  <a:gd name="T1" fmla="*/ 0 h 18"/>
                  <a:gd name="T2" fmla="*/ 52 w 75"/>
                  <a:gd name="T3" fmla="*/ 0 h 18"/>
                  <a:gd name="T4" fmla="*/ 48 w 75"/>
                  <a:gd name="T5" fmla="*/ 18 h 18"/>
                  <a:gd name="T6" fmla="*/ 74 w 75"/>
                  <a:gd name="T7" fmla="*/ 18 h 18"/>
                  <a:gd name="T8" fmla="*/ 75 w 75"/>
                  <a:gd name="T9" fmla="*/ 3 h 18"/>
                  <a:gd name="T10" fmla="*/ 75 w 75"/>
                  <a:gd name="T11" fmla="*/ 0 h 18"/>
                  <a:gd name="T12" fmla="*/ 21 w 75"/>
                  <a:gd name="T13" fmla="*/ 0 h 18"/>
                  <a:gd name="T14" fmla="*/ 2 w 75"/>
                  <a:gd name="T15" fmla="*/ 0 h 18"/>
                  <a:gd name="T16" fmla="*/ 1 w 75"/>
                  <a:gd name="T17" fmla="*/ 5 h 18"/>
                  <a:gd name="T18" fmla="*/ 0 w 75"/>
                  <a:gd name="T19" fmla="*/ 18 h 18"/>
                  <a:gd name="T20" fmla="*/ 22 w 75"/>
                  <a:gd name="T21" fmla="*/ 18 h 18"/>
                  <a:gd name="T22" fmla="*/ 22 w 75"/>
                  <a:gd name="T23" fmla="*/ 17 h 18"/>
                  <a:gd name="T24" fmla="*/ 22 w 75"/>
                  <a:gd name="T25" fmla="*/ 3 h 18"/>
                  <a:gd name="T26" fmla="*/ 21 w 75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5"/>
                      <a:pt x="49" y="12"/>
                      <a:pt x="48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2"/>
                      <a:pt x="75" y="6"/>
                      <a:pt x="75" y="3"/>
                    </a:cubicBezTo>
                    <a:cubicBezTo>
                      <a:pt x="75" y="2"/>
                      <a:pt x="75" y="1"/>
                      <a:pt x="75" y="0"/>
                    </a:cubicBezTo>
                    <a:close/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9"/>
                      <a:pt x="0" y="14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4" y="11"/>
                      <a:pt x="22" y="8"/>
                      <a:pt x="22" y="3"/>
                    </a:cubicBezTo>
                    <a:cubicBezTo>
                      <a:pt x="22" y="2"/>
                      <a:pt x="21" y="1"/>
                      <a:pt x="21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7" name="Freeform 36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" y="1269"/>
                <a:ext cx="143" cy="34"/>
              </a:xfrm>
              <a:custGeom>
                <a:avLst/>
                <a:gdLst>
                  <a:gd name="T0" fmla="*/ 75 w 75"/>
                  <a:gd name="T1" fmla="*/ 0 h 18"/>
                  <a:gd name="T2" fmla="*/ 52 w 75"/>
                  <a:gd name="T3" fmla="*/ 0 h 18"/>
                  <a:gd name="T4" fmla="*/ 48 w 75"/>
                  <a:gd name="T5" fmla="*/ 18 h 18"/>
                  <a:gd name="T6" fmla="*/ 74 w 75"/>
                  <a:gd name="T7" fmla="*/ 18 h 18"/>
                  <a:gd name="T8" fmla="*/ 75 w 75"/>
                  <a:gd name="T9" fmla="*/ 2 h 18"/>
                  <a:gd name="T10" fmla="*/ 75 w 75"/>
                  <a:gd name="T11" fmla="*/ 0 h 18"/>
                  <a:gd name="T12" fmla="*/ 21 w 75"/>
                  <a:gd name="T13" fmla="*/ 0 h 18"/>
                  <a:gd name="T14" fmla="*/ 2 w 75"/>
                  <a:gd name="T15" fmla="*/ 0 h 18"/>
                  <a:gd name="T16" fmla="*/ 1 w 75"/>
                  <a:gd name="T17" fmla="*/ 4 h 18"/>
                  <a:gd name="T18" fmla="*/ 0 w 75"/>
                  <a:gd name="T19" fmla="*/ 18 h 18"/>
                  <a:gd name="T20" fmla="*/ 22 w 75"/>
                  <a:gd name="T21" fmla="*/ 18 h 18"/>
                  <a:gd name="T22" fmla="*/ 22 w 75"/>
                  <a:gd name="T23" fmla="*/ 16 h 18"/>
                  <a:gd name="T24" fmla="*/ 22 w 75"/>
                  <a:gd name="T25" fmla="*/ 2 h 18"/>
                  <a:gd name="T26" fmla="*/ 21 w 75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0" y="6"/>
                      <a:pt x="49" y="12"/>
                      <a:pt x="48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2"/>
                      <a:pt x="74" y="5"/>
                      <a:pt x="75" y="2"/>
                    </a:cubicBezTo>
                    <a:cubicBezTo>
                      <a:pt x="75" y="2"/>
                      <a:pt x="75" y="1"/>
                      <a:pt x="75" y="0"/>
                    </a:cubicBezTo>
                    <a:close/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8"/>
                      <a:pt x="0" y="13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4" y="10"/>
                      <a:pt x="22" y="7"/>
                      <a:pt x="22" y="2"/>
                    </a:cubicBezTo>
                    <a:cubicBezTo>
                      <a:pt x="22" y="1"/>
                      <a:pt x="22" y="1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8" name="Freeform 37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6" y="1171"/>
                <a:ext cx="71" cy="9"/>
              </a:xfrm>
              <a:custGeom>
                <a:avLst/>
                <a:gdLst>
                  <a:gd name="T0" fmla="*/ 0 w 37"/>
                  <a:gd name="T1" fmla="*/ 4 h 4"/>
                  <a:gd name="T2" fmla="*/ 18 w 37"/>
                  <a:gd name="T3" fmla="*/ 4 h 4"/>
                  <a:gd name="T4" fmla="*/ 2 w 37"/>
                  <a:gd name="T5" fmla="*/ 3 h 4"/>
                  <a:gd name="T6" fmla="*/ 0 w 37"/>
                  <a:gd name="T7" fmla="*/ 4 h 4"/>
                  <a:gd name="T8" fmla="*/ 21 w 37"/>
                  <a:gd name="T9" fmla="*/ 4 h 4"/>
                  <a:gd name="T10" fmla="*/ 37 w 37"/>
                  <a:gd name="T11" fmla="*/ 4 h 4"/>
                  <a:gd name="T12" fmla="*/ 25 w 37"/>
                  <a:gd name="T13" fmla="*/ 0 h 4"/>
                  <a:gd name="T14" fmla="*/ 21 w 3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">
                    <a:moveTo>
                      <a:pt x="0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6" y="3"/>
                      <a:pt x="2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  <a:moveTo>
                      <a:pt x="21" y="4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4" y="2"/>
                      <a:pt x="27" y="0"/>
                      <a:pt x="25" y="0"/>
                    </a:cubicBezTo>
                    <a:cubicBezTo>
                      <a:pt x="22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09" name="Freeform 37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4" y="1171"/>
                <a:ext cx="75" cy="10"/>
              </a:xfrm>
              <a:custGeom>
                <a:avLst/>
                <a:gdLst>
                  <a:gd name="T0" fmla="*/ 2 w 39"/>
                  <a:gd name="T1" fmla="*/ 5 h 5"/>
                  <a:gd name="T2" fmla="*/ 20 w 39"/>
                  <a:gd name="T3" fmla="*/ 5 h 5"/>
                  <a:gd name="T4" fmla="*/ 19 w 39"/>
                  <a:gd name="T5" fmla="*/ 4 h 5"/>
                  <a:gd name="T6" fmla="*/ 3 w 39"/>
                  <a:gd name="T7" fmla="*/ 3 h 5"/>
                  <a:gd name="T8" fmla="*/ 2 w 39"/>
                  <a:gd name="T9" fmla="*/ 5 h 5"/>
                  <a:gd name="T10" fmla="*/ 22 w 39"/>
                  <a:gd name="T11" fmla="*/ 5 h 5"/>
                  <a:gd name="T12" fmla="*/ 39 w 39"/>
                  <a:gd name="T13" fmla="*/ 5 h 5"/>
                  <a:gd name="T14" fmla="*/ 26 w 39"/>
                  <a:gd name="T15" fmla="*/ 0 h 5"/>
                  <a:gd name="T16" fmla="*/ 22 w 39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5">
                    <a:moveTo>
                      <a:pt x="2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19" y="4"/>
                    </a:cubicBezTo>
                    <a:cubicBezTo>
                      <a:pt x="18" y="3"/>
                      <a:pt x="7" y="3"/>
                      <a:pt x="3" y="3"/>
                    </a:cubicBezTo>
                    <a:cubicBezTo>
                      <a:pt x="0" y="3"/>
                      <a:pt x="1" y="4"/>
                      <a:pt x="2" y="5"/>
                    </a:cubicBezTo>
                    <a:close/>
                    <a:moveTo>
                      <a:pt x="2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8" y="2"/>
                      <a:pt x="29" y="0"/>
                      <a:pt x="26" y="0"/>
                    </a:cubicBezTo>
                    <a:cubicBezTo>
                      <a:pt x="23" y="0"/>
                      <a:pt x="23" y="3"/>
                      <a:pt x="22" y="5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0" name="Freeform 37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3" y="1171"/>
                <a:ext cx="78" cy="13"/>
              </a:xfrm>
              <a:custGeom>
                <a:avLst/>
                <a:gdLst>
                  <a:gd name="T0" fmla="*/ 4 w 41"/>
                  <a:gd name="T1" fmla="*/ 7 h 7"/>
                  <a:gd name="T2" fmla="*/ 21 w 41"/>
                  <a:gd name="T3" fmla="*/ 7 h 7"/>
                  <a:gd name="T4" fmla="*/ 20 w 41"/>
                  <a:gd name="T5" fmla="*/ 4 h 7"/>
                  <a:gd name="T6" fmla="*/ 4 w 41"/>
                  <a:gd name="T7" fmla="*/ 3 h 7"/>
                  <a:gd name="T8" fmla="*/ 4 w 41"/>
                  <a:gd name="T9" fmla="*/ 7 h 7"/>
                  <a:gd name="T10" fmla="*/ 23 w 41"/>
                  <a:gd name="T11" fmla="*/ 7 h 7"/>
                  <a:gd name="T12" fmla="*/ 41 w 41"/>
                  <a:gd name="T13" fmla="*/ 7 h 7"/>
                  <a:gd name="T14" fmla="*/ 40 w 41"/>
                  <a:gd name="T15" fmla="*/ 6 h 7"/>
                  <a:gd name="T16" fmla="*/ 27 w 41"/>
                  <a:gd name="T17" fmla="*/ 0 h 7"/>
                  <a:gd name="T18" fmla="*/ 23 w 41"/>
                  <a:gd name="T19" fmla="*/ 6 h 7"/>
                  <a:gd name="T20" fmla="*/ 23 w 4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7">
                    <a:moveTo>
                      <a:pt x="4" y="7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1" y="5"/>
                      <a:pt x="20" y="4"/>
                    </a:cubicBezTo>
                    <a:cubicBezTo>
                      <a:pt x="19" y="3"/>
                      <a:pt x="8" y="3"/>
                      <a:pt x="4" y="3"/>
                    </a:cubicBezTo>
                    <a:cubicBezTo>
                      <a:pt x="0" y="3"/>
                      <a:pt x="2" y="5"/>
                      <a:pt x="4" y="7"/>
                    </a:cubicBezTo>
                    <a:close/>
                    <a:moveTo>
                      <a:pt x="23" y="7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0" y="6"/>
                      <a:pt x="40" y="6"/>
                    </a:cubicBezTo>
                    <a:cubicBezTo>
                      <a:pt x="39" y="3"/>
                      <a:pt x="30" y="0"/>
                      <a:pt x="27" y="0"/>
                    </a:cubicBezTo>
                    <a:cubicBezTo>
                      <a:pt x="23" y="0"/>
                      <a:pt x="24" y="4"/>
                      <a:pt x="23" y="6"/>
                    </a:cubicBezTo>
                    <a:cubicBezTo>
                      <a:pt x="23" y="6"/>
                      <a:pt x="23" y="6"/>
                      <a:pt x="23" y="7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1" name="Freeform 37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16"/>
              </a:xfrm>
              <a:custGeom>
                <a:avLst/>
                <a:gdLst>
                  <a:gd name="T0" fmla="*/ 7 w 42"/>
                  <a:gd name="T1" fmla="*/ 8 h 8"/>
                  <a:gd name="T2" fmla="*/ 23 w 42"/>
                  <a:gd name="T3" fmla="*/ 8 h 8"/>
                  <a:gd name="T4" fmla="*/ 21 w 42"/>
                  <a:gd name="T5" fmla="*/ 4 h 8"/>
                  <a:gd name="T6" fmla="*/ 5 w 42"/>
                  <a:gd name="T7" fmla="*/ 3 h 8"/>
                  <a:gd name="T8" fmla="*/ 6 w 42"/>
                  <a:gd name="T9" fmla="*/ 7 h 8"/>
                  <a:gd name="T10" fmla="*/ 7 w 42"/>
                  <a:gd name="T11" fmla="*/ 8 h 8"/>
                  <a:gd name="T12" fmla="*/ 24 w 42"/>
                  <a:gd name="T13" fmla="*/ 8 h 8"/>
                  <a:gd name="T14" fmla="*/ 42 w 42"/>
                  <a:gd name="T15" fmla="*/ 8 h 8"/>
                  <a:gd name="T16" fmla="*/ 41 w 42"/>
                  <a:gd name="T17" fmla="*/ 6 h 8"/>
                  <a:gd name="T18" fmla="*/ 28 w 42"/>
                  <a:gd name="T19" fmla="*/ 0 h 8"/>
                  <a:gd name="T20" fmla="*/ 24 w 42"/>
                  <a:gd name="T21" fmla="*/ 6 h 8"/>
                  <a:gd name="T22" fmla="*/ 24 w 42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">
                    <a:moveTo>
                      <a:pt x="7" y="8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22" y="6"/>
                      <a:pt x="22" y="5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6" y="8"/>
                      <a:pt x="7" y="8"/>
                      <a:pt x="7" y="8"/>
                    </a:cubicBezTo>
                    <a:close/>
                    <a:moveTo>
                      <a:pt x="24" y="8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2" y="7"/>
                      <a:pt x="42" y="6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6"/>
                      <a:pt x="24" y="7"/>
                      <a:pt x="24" y="8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2" name="Freeform 37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17"/>
              </a:xfrm>
              <a:custGeom>
                <a:avLst/>
                <a:gdLst>
                  <a:gd name="T0" fmla="*/ 8 w 42"/>
                  <a:gd name="T1" fmla="*/ 9 h 9"/>
                  <a:gd name="T2" fmla="*/ 23 w 42"/>
                  <a:gd name="T3" fmla="*/ 9 h 9"/>
                  <a:gd name="T4" fmla="*/ 21 w 42"/>
                  <a:gd name="T5" fmla="*/ 4 h 9"/>
                  <a:gd name="T6" fmla="*/ 5 w 42"/>
                  <a:gd name="T7" fmla="*/ 3 h 9"/>
                  <a:gd name="T8" fmla="*/ 6 w 42"/>
                  <a:gd name="T9" fmla="*/ 7 h 9"/>
                  <a:gd name="T10" fmla="*/ 8 w 42"/>
                  <a:gd name="T11" fmla="*/ 9 h 9"/>
                  <a:gd name="T12" fmla="*/ 25 w 42"/>
                  <a:gd name="T13" fmla="*/ 9 h 9"/>
                  <a:gd name="T14" fmla="*/ 42 w 42"/>
                  <a:gd name="T15" fmla="*/ 9 h 9"/>
                  <a:gd name="T16" fmla="*/ 41 w 42"/>
                  <a:gd name="T17" fmla="*/ 6 h 9"/>
                  <a:gd name="T18" fmla="*/ 28 w 42"/>
                  <a:gd name="T19" fmla="*/ 0 h 9"/>
                  <a:gd name="T20" fmla="*/ 24 w 42"/>
                  <a:gd name="T21" fmla="*/ 6 h 9"/>
                  <a:gd name="T22" fmla="*/ 25 w 42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9">
                    <a:moveTo>
                      <a:pt x="8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2" y="7"/>
                      <a:pt x="22" y="5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7" y="8"/>
                      <a:pt x="7" y="9"/>
                      <a:pt x="8" y="9"/>
                    </a:cubicBezTo>
                    <a:close/>
                    <a:moveTo>
                      <a:pt x="25" y="9"/>
                    </a:move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7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7"/>
                      <a:pt x="24" y="8"/>
                      <a:pt x="25" y="9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3" name="Freeform 37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21"/>
              </a:xfrm>
              <a:custGeom>
                <a:avLst/>
                <a:gdLst>
                  <a:gd name="T0" fmla="*/ 9 w 42"/>
                  <a:gd name="T1" fmla="*/ 11 h 11"/>
                  <a:gd name="T2" fmla="*/ 23 w 42"/>
                  <a:gd name="T3" fmla="*/ 11 h 11"/>
                  <a:gd name="T4" fmla="*/ 21 w 42"/>
                  <a:gd name="T5" fmla="*/ 4 h 11"/>
                  <a:gd name="T6" fmla="*/ 5 w 42"/>
                  <a:gd name="T7" fmla="*/ 3 h 11"/>
                  <a:gd name="T8" fmla="*/ 6 w 42"/>
                  <a:gd name="T9" fmla="*/ 7 h 11"/>
                  <a:gd name="T10" fmla="*/ 9 w 42"/>
                  <a:gd name="T11" fmla="*/ 11 h 11"/>
                  <a:gd name="T12" fmla="*/ 25 w 42"/>
                  <a:gd name="T13" fmla="*/ 11 h 11"/>
                  <a:gd name="T14" fmla="*/ 42 w 42"/>
                  <a:gd name="T15" fmla="*/ 11 h 11"/>
                  <a:gd name="T16" fmla="*/ 41 w 42"/>
                  <a:gd name="T17" fmla="*/ 6 h 11"/>
                  <a:gd name="T18" fmla="*/ 28 w 42"/>
                  <a:gd name="T19" fmla="*/ 0 h 11"/>
                  <a:gd name="T20" fmla="*/ 24 w 42"/>
                  <a:gd name="T21" fmla="*/ 6 h 11"/>
                  <a:gd name="T22" fmla="*/ 25 w 42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11">
                    <a:moveTo>
                      <a:pt x="9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8"/>
                      <a:pt x="23" y="5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7" y="8"/>
                      <a:pt x="8" y="9"/>
                      <a:pt x="9" y="11"/>
                    </a:cubicBezTo>
                    <a:close/>
                    <a:moveTo>
                      <a:pt x="25" y="11"/>
                    </a:move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9"/>
                      <a:pt x="42" y="7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7"/>
                      <a:pt x="24" y="9"/>
                      <a:pt x="25" y="11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4" name="Freeform 37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23"/>
              </a:xfrm>
              <a:custGeom>
                <a:avLst/>
                <a:gdLst>
                  <a:gd name="T0" fmla="*/ 10 w 42"/>
                  <a:gd name="T1" fmla="*/ 12 h 12"/>
                  <a:gd name="T2" fmla="*/ 23 w 42"/>
                  <a:gd name="T3" fmla="*/ 12 h 12"/>
                  <a:gd name="T4" fmla="*/ 21 w 42"/>
                  <a:gd name="T5" fmla="*/ 4 h 12"/>
                  <a:gd name="T6" fmla="*/ 5 w 42"/>
                  <a:gd name="T7" fmla="*/ 3 h 12"/>
                  <a:gd name="T8" fmla="*/ 6 w 42"/>
                  <a:gd name="T9" fmla="*/ 7 h 12"/>
                  <a:gd name="T10" fmla="*/ 10 w 42"/>
                  <a:gd name="T11" fmla="*/ 12 h 12"/>
                  <a:gd name="T12" fmla="*/ 25 w 42"/>
                  <a:gd name="T13" fmla="*/ 12 h 12"/>
                  <a:gd name="T14" fmla="*/ 42 w 42"/>
                  <a:gd name="T15" fmla="*/ 12 h 12"/>
                  <a:gd name="T16" fmla="*/ 41 w 42"/>
                  <a:gd name="T17" fmla="*/ 6 h 12"/>
                  <a:gd name="T18" fmla="*/ 28 w 42"/>
                  <a:gd name="T19" fmla="*/ 0 h 12"/>
                  <a:gd name="T20" fmla="*/ 24 w 42"/>
                  <a:gd name="T21" fmla="*/ 6 h 12"/>
                  <a:gd name="T22" fmla="*/ 25 w 42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12">
                    <a:moveTo>
                      <a:pt x="10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9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7" y="8"/>
                      <a:pt x="8" y="10"/>
                      <a:pt x="10" y="12"/>
                    </a:cubicBezTo>
                    <a:close/>
                    <a:moveTo>
                      <a:pt x="25" y="12"/>
                    </a:move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9"/>
                      <a:pt x="42" y="7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7"/>
                      <a:pt x="25" y="10"/>
                      <a:pt x="25" y="12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5" name="Freeform 37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26"/>
              </a:xfrm>
              <a:custGeom>
                <a:avLst/>
                <a:gdLst>
                  <a:gd name="T0" fmla="*/ 10 w 42"/>
                  <a:gd name="T1" fmla="*/ 13 h 13"/>
                  <a:gd name="T2" fmla="*/ 23 w 42"/>
                  <a:gd name="T3" fmla="*/ 13 h 13"/>
                  <a:gd name="T4" fmla="*/ 21 w 42"/>
                  <a:gd name="T5" fmla="*/ 4 h 13"/>
                  <a:gd name="T6" fmla="*/ 5 w 42"/>
                  <a:gd name="T7" fmla="*/ 3 h 13"/>
                  <a:gd name="T8" fmla="*/ 6 w 42"/>
                  <a:gd name="T9" fmla="*/ 7 h 13"/>
                  <a:gd name="T10" fmla="*/ 10 w 42"/>
                  <a:gd name="T11" fmla="*/ 13 h 13"/>
                  <a:gd name="T12" fmla="*/ 26 w 42"/>
                  <a:gd name="T13" fmla="*/ 13 h 13"/>
                  <a:gd name="T14" fmla="*/ 42 w 42"/>
                  <a:gd name="T15" fmla="*/ 13 h 13"/>
                  <a:gd name="T16" fmla="*/ 41 w 42"/>
                  <a:gd name="T17" fmla="*/ 6 h 13"/>
                  <a:gd name="T18" fmla="*/ 28 w 42"/>
                  <a:gd name="T19" fmla="*/ 0 h 13"/>
                  <a:gd name="T20" fmla="*/ 24 w 42"/>
                  <a:gd name="T21" fmla="*/ 6 h 13"/>
                  <a:gd name="T22" fmla="*/ 26 w 42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13">
                    <a:moveTo>
                      <a:pt x="10" y="13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0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0"/>
                      <a:pt x="10" y="13"/>
                    </a:cubicBezTo>
                    <a:close/>
                    <a:moveTo>
                      <a:pt x="26" y="13"/>
                    </a:move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0"/>
                      <a:pt x="42" y="7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7"/>
                      <a:pt x="25" y="11"/>
                      <a:pt x="26" y="13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6" name="Freeform 37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27"/>
              </a:xfrm>
              <a:custGeom>
                <a:avLst/>
                <a:gdLst>
                  <a:gd name="T0" fmla="*/ 24 w 42"/>
                  <a:gd name="T1" fmla="*/ 14 h 14"/>
                  <a:gd name="T2" fmla="*/ 24 w 42"/>
                  <a:gd name="T3" fmla="*/ 14 h 14"/>
                  <a:gd name="T4" fmla="*/ 24 w 42"/>
                  <a:gd name="T5" fmla="*/ 14 h 14"/>
                  <a:gd name="T6" fmla="*/ 24 w 42"/>
                  <a:gd name="T7" fmla="*/ 14 h 14"/>
                  <a:gd name="T8" fmla="*/ 24 w 42"/>
                  <a:gd name="T9" fmla="*/ 7 h 14"/>
                  <a:gd name="T10" fmla="*/ 24 w 42"/>
                  <a:gd name="T11" fmla="*/ 6 h 14"/>
                  <a:gd name="T12" fmla="*/ 24 w 42"/>
                  <a:gd name="T13" fmla="*/ 6 h 14"/>
                  <a:gd name="T14" fmla="*/ 28 w 42"/>
                  <a:gd name="T15" fmla="*/ 0 h 14"/>
                  <a:gd name="T16" fmla="*/ 41 w 42"/>
                  <a:gd name="T17" fmla="*/ 6 h 14"/>
                  <a:gd name="T18" fmla="*/ 42 w 42"/>
                  <a:gd name="T19" fmla="*/ 14 h 14"/>
                  <a:gd name="T20" fmla="*/ 27 w 42"/>
                  <a:gd name="T21" fmla="*/ 14 h 14"/>
                  <a:gd name="T22" fmla="*/ 24 w 42"/>
                  <a:gd name="T23" fmla="*/ 7 h 14"/>
                  <a:gd name="T24" fmla="*/ 11 w 42"/>
                  <a:gd name="T25" fmla="*/ 14 h 14"/>
                  <a:gd name="T26" fmla="*/ 24 w 42"/>
                  <a:gd name="T27" fmla="*/ 14 h 14"/>
                  <a:gd name="T28" fmla="*/ 24 w 42"/>
                  <a:gd name="T29" fmla="*/ 14 h 14"/>
                  <a:gd name="T30" fmla="*/ 24 w 42"/>
                  <a:gd name="T31" fmla="*/ 14 h 14"/>
                  <a:gd name="T32" fmla="*/ 21 w 42"/>
                  <a:gd name="T33" fmla="*/ 4 h 14"/>
                  <a:gd name="T34" fmla="*/ 5 w 42"/>
                  <a:gd name="T35" fmla="*/ 3 h 14"/>
                  <a:gd name="T36" fmla="*/ 6 w 42"/>
                  <a:gd name="T37" fmla="*/ 7 h 14"/>
                  <a:gd name="T38" fmla="*/ 11 w 42"/>
                  <a:gd name="T39" fmla="*/ 14 h 14"/>
                  <a:gd name="T40" fmla="*/ 24 w 42"/>
                  <a:gd name="T41" fmla="*/ 6 h 14"/>
                  <a:gd name="T42" fmla="*/ 24 w 42"/>
                  <a:gd name="T43" fmla="*/ 7 h 14"/>
                  <a:gd name="T44" fmla="*/ 24 w 42"/>
                  <a:gd name="T4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4">
                    <a:moveTo>
                      <a:pt x="24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lose/>
                    <a:moveTo>
                      <a:pt x="24" y="7"/>
                    </a:move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4"/>
                      <a:pt x="24" y="0"/>
                      <a:pt x="28" y="0"/>
                    </a:cubicBezTo>
                    <a:cubicBezTo>
                      <a:pt x="31" y="0"/>
                      <a:pt x="40" y="3"/>
                      <a:pt x="41" y="6"/>
                    </a:cubicBezTo>
                    <a:cubicBezTo>
                      <a:pt x="42" y="7"/>
                      <a:pt x="42" y="11"/>
                      <a:pt x="42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2"/>
                      <a:pt x="24" y="9"/>
                      <a:pt x="24" y="7"/>
                    </a:cubicBezTo>
                    <a:close/>
                    <a:moveTo>
                      <a:pt x="11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2" y="11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1"/>
                      <a:pt x="11" y="14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6"/>
                      <a:pt x="24" y="6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7" name="Freeform 37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31"/>
              </a:xfrm>
              <a:custGeom>
                <a:avLst/>
                <a:gdLst>
                  <a:gd name="T0" fmla="*/ 24 w 42"/>
                  <a:gd name="T1" fmla="*/ 16 h 16"/>
                  <a:gd name="T2" fmla="*/ 25 w 42"/>
                  <a:gd name="T3" fmla="*/ 16 h 16"/>
                  <a:gd name="T4" fmla="*/ 24 w 42"/>
                  <a:gd name="T5" fmla="*/ 15 h 16"/>
                  <a:gd name="T6" fmla="*/ 24 w 42"/>
                  <a:gd name="T7" fmla="*/ 16 h 16"/>
                  <a:gd name="T8" fmla="*/ 24 w 42"/>
                  <a:gd name="T9" fmla="*/ 9 h 16"/>
                  <a:gd name="T10" fmla="*/ 24 w 42"/>
                  <a:gd name="T11" fmla="*/ 5 h 16"/>
                  <a:gd name="T12" fmla="*/ 28 w 42"/>
                  <a:gd name="T13" fmla="*/ 0 h 16"/>
                  <a:gd name="T14" fmla="*/ 41 w 42"/>
                  <a:gd name="T15" fmla="*/ 6 h 16"/>
                  <a:gd name="T16" fmla="*/ 42 w 42"/>
                  <a:gd name="T17" fmla="*/ 16 h 16"/>
                  <a:gd name="T18" fmla="*/ 27 w 42"/>
                  <a:gd name="T19" fmla="*/ 16 h 16"/>
                  <a:gd name="T20" fmla="*/ 24 w 42"/>
                  <a:gd name="T21" fmla="*/ 9 h 16"/>
                  <a:gd name="T22" fmla="*/ 12 w 42"/>
                  <a:gd name="T23" fmla="*/ 16 h 16"/>
                  <a:gd name="T24" fmla="*/ 24 w 42"/>
                  <a:gd name="T25" fmla="*/ 16 h 16"/>
                  <a:gd name="T26" fmla="*/ 24 w 42"/>
                  <a:gd name="T27" fmla="*/ 15 h 16"/>
                  <a:gd name="T28" fmla="*/ 24 w 42"/>
                  <a:gd name="T29" fmla="*/ 14 h 16"/>
                  <a:gd name="T30" fmla="*/ 21 w 42"/>
                  <a:gd name="T31" fmla="*/ 4 h 16"/>
                  <a:gd name="T32" fmla="*/ 5 w 42"/>
                  <a:gd name="T33" fmla="*/ 3 h 16"/>
                  <a:gd name="T34" fmla="*/ 6 w 42"/>
                  <a:gd name="T35" fmla="*/ 7 h 16"/>
                  <a:gd name="T36" fmla="*/ 12 w 42"/>
                  <a:gd name="T37" fmla="*/ 15 h 16"/>
                  <a:gd name="T38" fmla="*/ 12 w 42"/>
                  <a:gd name="T39" fmla="*/ 16 h 16"/>
                  <a:gd name="T40" fmla="*/ 24 w 42"/>
                  <a:gd name="T41" fmla="*/ 5 h 16"/>
                  <a:gd name="T42" fmla="*/ 24 w 42"/>
                  <a:gd name="T43" fmla="*/ 9 h 16"/>
                  <a:gd name="T44" fmla="*/ 24 w 42"/>
                  <a:gd name="T45" fmla="*/ 6 h 16"/>
                  <a:gd name="T46" fmla="*/ 24 w 42"/>
                  <a:gd name="T4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16">
                    <a:moveTo>
                      <a:pt x="24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lose/>
                    <a:moveTo>
                      <a:pt x="24" y="9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5" y="3"/>
                      <a:pt x="25" y="0"/>
                      <a:pt x="28" y="0"/>
                    </a:cubicBezTo>
                    <a:cubicBezTo>
                      <a:pt x="31" y="0"/>
                      <a:pt x="40" y="3"/>
                      <a:pt x="41" y="6"/>
                    </a:cubicBezTo>
                    <a:cubicBezTo>
                      <a:pt x="42" y="8"/>
                      <a:pt x="42" y="12"/>
                      <a:pt x="42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5"/>
                      <a:pt x="25" y="11"/>
                      <a:pt x="24" y="9"/>
                    </a:cubicBezTo>
                    <a:close/>
                    <a:moveTo>
                      <a:pt x="12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2" y="11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1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lose/>
                    <a:moveTo>
                      <a:pt x="24" y="5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4" y="6"/>
                    </a:cubicBezTo>
                    <a:cubicBezTo>
                      <a:pt x="24" y="6"/>
                      <a:pt x="24" y="5"/>
                      <a:pt x="24" y="5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8" name="Freeform 38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33"/>
              </a:xfrm>
              <a:custGeom>
                <a:avLst/>
                <a:gdLst>
                  <a:gd name="T0" fmla="*/ 25 w 42"/>
                  <a:gd name="T1" fmla="*/ 17 h 17"/>
                  <a:gd name="T2" fmla="*/ 26 w 42"/>
                  <a:gd name="T3" fmla="*/ 17 h 17"/>
                  <a:gd name="T4" fmla="*/ 25 w 42"/>
                  <a:gd name="T5" fmla="*/ 16 h 17"/>
                  <a:gd name="T6" fmla="*/ 25 w 42"/>
                  <a:gd name="T7" fmla="*/ 17 h 17"/>
                  <a:gd name="T8" fmla="*/ 25 w 42"/>
                  <a:gd name="T9" fmla="*/ 10 h 17"/>
                  <a:gd name="T10" fmla="*/ 25 w 42"/>
                  <a:gd name="T11" fmla="*/ 3 h 17"/>
                  <a:gd name="T12" fmla="*/ 28 w 42"/>
                  <a:gd name="T13" fmla="*/ 0 h 17"/>
                  <a:gd name="T14" fmla="*/ 41 w 42"/>
                  <a:gd name="T15" fmla="*/ 6 h 17"/>
                  <a:gd name="T16" fmla="*/ 42 w 42"/>
                  <a:gd name="T17" fmla="*/ 17 h 17"/>
                  <a:gd name="T18" fmla="*/ 28 w 42"/>
                  <a:gd name="T19" fmla="*/ 17 h 17"/>
                  <a:gd name="T20" fmla="*/ 28 w 42"/>
                  <a:gd name="T21" fmla="*/ 16 h 17"/>
                  <a:gd name="T22" fmla="*/ 25 w 42"/>
                  <a:gd name="T23" fmla="*/ 10 h 17"/>
                  <a:gd name="T24" fmla="*/ 13 w 42"/>
                  <a:gd name="T25" fmla="*/ 17 h 17"/>
                  <a:gd name="T26" fmla="*/ 25 w 42"/>
                  <a:gd name="T27" fmla="*/ 17 h 17"/>
                  <a:gd name="T28" fmla="*/ 25 w 42"/>
                  <a:gd name="T29" fmla="*/ 16 h 17"/>
                  <a:gd name="T30" fmla="*/ 24 w 42"/>
                  <a:gd name="T31" fmla="*/ 14 h 17"/>
                  <a:gd name="T32" fmla="*/ 21 w 42"/>
                  <a:gd name="T33" fmla="*/ 4 h 17"/>
                  <a:gd name="T34" fmla="*/ 5 w 42"/>
                  <a:gd name="T35" fmla="*/ 3 h 17"/>
                  <a:gd name="T36" fmla="*/ 6 w 42"/>
                  <a:gd name="T37" fmla="*/ 7 h 17"/>
                  <a:gd name="T38" fmla="*/ 12 w 42"/>
                  <a:gd name="T39" fmla="*/ 15 h 17"/>
                  <a:gd name="T40" fmla="*/ 13 w 42"/>
                  <a:gd name="T41" fmla="*/ 17 h 17"/>
                  <a:gd name="T42" fmla="*/ 25 w 42"/>
                  <a:gd name="T43" fmla="*/ 3 h 17"/>
                  <a:gd name="T44" fmla="*/ 25 w 42"/>
                  <a:gd name="T45" fmla="*/ 10 h 17"/>
                  <a:gd name="T46" fmla="*/ 24 w 42"/>
                  <a:gd name="T47" fmla="*/ 6 h 17"/>
                  <a:gd name="T48" fmla="*/ 25 w 42"/>
                  <a:gd name="T4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7">
                    <a:moveTo>
                      <a:pt x="25" y="17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lose/>
                    <a:moveTo>
                      <a:pt x="25" y="1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6" y="0"/>
                      <a:pt x="28" y="0"/>
                    </a:cubicBezTo>
                    <a:cubicBezTo>
                      <a:pt x="31" y="0"/>
                      <a:pt x="40" y="3"/>
                      <a:pt x="41" y="6"/>
                    </a:cubicBezTo>
                    <a:cubicBezTo>
                      <a:pt x="42" y="8"/>
                      <a:pt x="42" y="13"/>
                      <a:pt x="42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6" y="13"/>
                      <a:pt x="25" y="10"/>
                    </a:cubicBezTo>
                    <a:close/>
                    <a:moveTo>
                      <a:pt x="13" y="17"/>
                    </a:move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2" y="11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1"/>
                      <a:pt x="12" y="15"/>
                    </a:cubicBezTo>
                    <a:cubicBezTo>
                      <a:pt x="12" y="16"/>
                      <a:pt x="12" y="16"/>
                      <a:pt x="13" y="17"/>
                    </a:cubicBezTo>
                    <a:close/>
                    <a:moveTo>
                      <a:pt x="25" y="3"/>
                    </a:move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8"/>
                      <a:pt x="24" y="7"/>
                      <a:pt x="24" y="6"/>
                    </a:cubicBezTo>
                    <a:cubicBezTo>
                      <a:pt x="24" y="5"/>
                      <a:pt x="24" y="4"/>
                      <a:pt x="25" y="3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19" name="Freeform 38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1171"/>
                <a:ext cx="81" cy="35"/>
              </a:xfrm>
              <a:custGeom>
                <a:avLst/>
                <a:gdLst>
                  <a:gd name="T0" fmla="*/ 25 w 42"/>
                  <a:gd name="T1" fmla="*/ 18 h 18"/>
                  <a:gd name="T2" fmla="*/ 27 w 42"/>
                  <a:gd name="T3" fmla="*/ 18 h 18"/>
                  <a:gd name="T4" fmla="*/ 25 w 42"/>
                  <a:gd name="T5" fmla="*/ 16 h 18"/>
                  <a:gd name="T6" fmla="*/ 25 w 42"/>
                  <a:gd name="T7" fmla="*/ 18 h 18"/>
                  <a:gd name="T8" fmla="*/ 25 w 42"/>
                  <a:gd name="T9" fmla="*/ 11 h 18"/>
                  <a:gd name="T10" fmla="*/ 25 w 42"/>
                  <a:gd name="T11" fmla="*/ 1 h 18"/>
                  <a:gd name="T12" fmla="*/ 28 w 42"/>
                  <a:gd name="T13" fmla="*/ 0 h 18"/>
                  <a:gd name="T14" fmla="*/ 41 w 42"/>
                  <a:gd name="T15" fmla="*/ 6 h 18"/>
                  <a:gd name="T16" fmla="*/ 42 w 42"/>
                  <a:gd name="T17" fmla="*/ 18 h 18"/>
                  <a:gd name="T18" fmla="*/ 28 w 42"/>
                  <a:gd name="T19" fmla="*/ 18 h 18"/>
                  <a:gd name="T20" fmla="*/ 28 w 42"/>
                  <a:gd name="T21" fmla="*/ 16 h 18"/>
                  <a:gd name="T22" fmla="*/ 25 w 42"/>
                  <a:gd name="T23" fmla="*/ 11 h 18"/>
                  <a:gd name="T24" fmla="*/ 13 w 42"/>
                  <a:gd name="T25" fmla="*/ 18 h 18"/>
                  <a:gd name="T26" fmla="*/ 25 w 42"/>
                  <a:gd name="T27" fmla="*/ 18 h 18"/>
                  <a:gd name="T28" fmla="*/ 25 w 42"/>
                  <a:gd name="T29" fmla="*/ 16 h 18"/>
                  <a:gd name="T30" fmla="*/ 24 w 42"/>
                  <a:gd name="T31" fmla="*/ 14 h 18"/>
                  <a:gd name="T32" fmla="*/ 21 w 42"/>
                  <a:gd name="T33" fmla="*/ 4 h 18"/>
                  <a:gd name="T34" fmla="*/ 5 w 42"/>
                  <a:gd name="T35" fmla="*/ 3 h 18"/>
                  <a:gd name="T36" fmla="*/ 6 w 42"/>
                  <a:gd name="T37" fmla="*/ 7 h 18"/>
                  <a:gd name="T38" fmla="*/ 12 w 42"/>
                  <a:gd name="T39" fmla="*/ 15 h 18"/>
                  <a:gd name="T40" fmla="*/ 13 w 42"/>
                  <a:gd name="T41" fmla="*/ 18 h 18"/>
                  <a:gd name="T42" fmla="*/ 25 w 42"/>
                  <a:gd name="T43" fmla="*/ 1 h 18"/>
                  <a:gd name="T44" fmla="*/ 25 w 42"/>
                  <a:gd name="T45" fmla="*/ 11 h 18"/>
                  <a:gd name="T46" fmla="*/ 24 w 42"/>
                  <a:gd name="T47" fmla="*/ 6 h 18"/>
                  <a:gd name="T48" fmla="*/ 25 w 42"/>
                  <a:gd name="T4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8">
                    <a:moveTo>
                      <a:pt x="25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7"/>
                      <a:pt x="25" y="16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  <a:moveTo>
                      <a:pt x="25" y="1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6" y="1"/>
                      <a:pt x="26" y="0"/>
                      <a:pt x="28" y="0"/>
                    </a:cubicBezTo>
                    <a:cubicBezTo>
                      <a:pt x="31" y="0"/>
                      <a:pt x="40" y="3"/>
                      <a:pt x="41" y="6"/>
                    </a:cubicBezTo>
                    <a:cubicBezTo>
                      <a:pt x="42" y="8"/>
                      <a:pt x="42" y="15"/>
                      <a:pt x="42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6" y="14"/>
                      <a:pt x="25" y="11"/>
                    </a:cubicBezTo>
                    <a:close/>
                    <a:moveTo>
                      <a:pt x="13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2" y="11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1"/>
                      <a:pt x="12" y="15"/>
                    </a:cubicBezTo>
                    <a:cubicBezTo>
                      <a:pt x="12" y="16"/>
                      <a:pt x="13" y="17"/>
                      <a:pt x="13" y="18"/>
                    </a:cubicBezTo>
                    <a:close/>
                    <a:moveTo>
                      <a:pt x="25" y="1"/>
                    </a:move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9"/>
                      <a:pt x="24" y="7"/>
                      <a:pt x="24" y="6"/>
                    </a:cubicBezTo>
                    <a:cubicBezTo>
                      <a:pt x="24" y="5"/>
                      <a:pt x="25" y="3"/>
                      <a:pt x="25" y="1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0" name="Freeform 38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20" y="1172"/>
                <a:ext cx="83" cy="34"/>
              </a:xfrm>
              <a:custGeom>
                <a:avLst/>
                <a:gdLst>
                  <a:gd name="T0" fmla="*/ 34 w 43"/>
                  <a:gd name="T1" fmla="*/ 0 h 18"/>
                  <a:gd name="T2" fmla="*/ 25 w 43"/>
                  <a:gd name="T3" fmla="*/ 0 h 18"/>
                  <a:gd name="T4" fmla="*/ 24 w 43"/>
                  <a:gd name="T5" fmla="*/ 5 h 18"/>
                  <a:gd name="T6" fmla="*/ 28 w 43"/>
                  <a:gd name="T7" fmla="*/ 15 h 18"/>
                  <a:gd name="T8" fmla="*/ 28 w 43"/>
                  <a:gd name="T9" fmla="*/ 18 h 18"/>
                  <a:gd name="T10" fmla="*/ 24 w 43"/>
                  <a:gd name="T11" fmla="*/ 13 h 18"/>
                  <a:gd name="T12" fmla="*/ 21 w 43"/>
                  <a:gd name="T13" fmla="*/ 3 h 18"/>
                  <a:gd name="T14" fmla="*/ 5 w 43"/>
                  <a:gd name="T15" fmla="*/ 2 h 18"/>
                  <a:gd name="T16" fmla="*/ 6 w 43"/>
                  <a:gd name="T17" fmla="*/ 6 h 18"/>
                  <a:gd name="T18" fmla="*/ 12 w 43"/>
                  <a:gd name="T19" fmla="*/ 14 h 18"/>
                  <a:gd name="T20" fmla="*/ 14 w 43"/>
                  <a:gd name="T21" fmla="*/ 18 h 18"/>
                  <a:gd name="T22" fmla="*/ 43 w 43"/>
                  <a:gd name="T23" fmla="*/ 18 h 18"/>
                  <a:gd name="T24" fmla="*/ 41 w 43"/>
                  <a:gd name="T25" fmla="*/ 5 h 18"/>
                  <a:gd name="T26" fmla="*/ 34 w 43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8">
                    <a:moveTo>
                      <a:pt x="34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4" y="4"/>
                      <a:pt x="24" y="5"/>
                    </a:cubicBezTo>
                    <a:cubicBezTo>
                      <a:pt x="23" y="7"/>
                      <a:pt x="28" y="15"/>
                      <a:pt x="28" y="15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5" y="16"/>
                      <a:pt x="24" y="13"/>
                    </a:cubicBezTo>
                    <a:cubicBezTo>
                      <a:pt x="22" y="10"/>
                      <a:pt x="23" y="5"/>
                      <a:pt x="21" y="3"/>
                    </a:cubicBezTo>
                    <a:cubicBezTo>
                      <a:pt x="20" y="2"/>
                      <a:pt x="9" y="2"/>
                      <a:pt x="5" y="2"/>
                    </a:cubicBezTo>
                    <a:cubicBezTo>
                      <a:pt x="0" y="2"/>
                      <a:pt x="4" y="5"/>
                      <a:pt x="6" y="6"/>
                    </a:cubicBezTo>
                    <a:cubicBezTo>
                      <a:pt x="8" y="8"/>
                      <a:pt x="9" y="10"/>
                      <a:pt x="12" y="14"/>
                    </a:cubicBezTo>
                    <a:cubicBezTo>
                      <a:pt x="12" y="15"/>
                      <a:pt x="13" y="17"/>
                      <a:pt x="14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5"/>
                      <a:pt x="42" y="7"/>
                      <a:pt x="41" y="5"/>
                    </a:cubicBezTo>
                    <a:cubicBezTo>
                      <a:pt x="41" y="3"/>
                      <a:pt x="37" y="1"/>
                      <a:pt x="34" y="0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1" name="Freeform 38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20" y="1175"/>
                <a:ext cx="83" cy="35"/>
              </a:xfrm>
              <a:custGeom>
                <a:avLst/>
                <a:gdLst>
                  <a:gd name="T0" fmla="*/ 37 w 43"/>
                  <a:gd name="T1" fmla="*/ 0 h 19"/>
                  <a:gd name="T2" fmla="*/ 25 w 43"/>
                  <a:gd name="T3" fmla="*/ 0 h 19"/>
                  <a:gd name="T4" fmla="*/ 24 w 43"/>
                  <a:gd name="T5" fmla="*/ 4 h 19"/>
                  <a:gd name="T6" fmla="*/ 28 w 43"/>
                  <a:gd name="T7" fmla="*/ 14 h 19"/>
                  <a:gd name="T8" fmla="*/ 28 w 43"/>
                  <a:gd name="T9" fmla="*/ 17 h 19"/>
                  <a:gd name="T10" fmla="*/ 24 w 43"/>
                  <a:gd name="T11" fmla="*/ 12 h 19"/>
                  <a:gd name="T12" fmla="*/ 21 w 43"/>
                  <a:gd name="T13" fmla="*/ 2 h 19"/>
                  <a:gd name="T14" fmla="*/ 5 w 43"/>
                  <a:gd name="T15" fmla="*/ 1 h 19"/>
                  <a:gd name="T16" fmla="*/ 6 w 43"/>
                  <a:gd name="T17" fmla="*/ 5 h 19"/>
                  <a:gd name="T18" fmla="*/ 12 w 43"/>
                  <a:gd name="T19" fmla="*/ 13 h 19"/>
                  <a:gd name="T20" fmla="*/ 14 w 43"/>
                  <a:gd name="T21" fmla="*/ 19 h 19"/>
                  <a:gd name="T22" fmla="*/ 43 w 43"/>
                  <a:gd name="T23" fmla="*/ 19 h 19"/>
                  <a:gd name="T24" fmla="*/ 43 w 43"/>
                  <a:gd name="T25" fmla="*/ 18 h 19"/>
                  <a:gd name="T26" fmla="*/ 41 w 43"/>
                  <a:gd name="T27" fmla="*/ 4 h 19"/>
                  <a:gd name="T28" fmla="*/ 37 w 43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19">
                    <a:moveTo>
                      <a:pt x="37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4" y="2"/>
                      <a:pt x="24" y="3"/>
                      <a:pt x="24" y="4"/>
                    </a:cubicBezTo>
                    <a:cubicBezTo>
                      <a:pt x="23" y="6"/>
                      <a:pt x="28" y="14"/>
                      <a:pt x="28" y="14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5" y="15"/>
                      <a:pt x="24" y="12"/>
                    </a:cubicBezTo>
                    <a:cubicBezTo>
                      <a:pt x="22" y="9"/>
                      <a:pt x="23" y="4"/>
                      <a:pt x="21" y="2"/>
                    </a:cubicBezTo>
                    <a:cubicBezTo>
                      <a:pt x="20" y="1"/>
                      <a:pt x="9" y="1"/>
                      <a:pt x="5" y="1"/>
                    </a:cubicBezTo>
                    <a:cubicBezTo>
                      <a:pt x="0" y="1"/>
                      <a:pt x="4" y="4"/>
                      <a:pt x="6" y="5"/>
                    </a:cubicBezTo>
                    <a:cubicBezTo>
                      <a:pt x="8" y="7"/>
                      <a:pt x="9" y="9"/>
                      <a:pt x="12" y="13"/>
                    </a:cubicBezTo>
                    <a:cubicBezTo>
                      <a:pt x="13" y="15"/>
                      <a:pt x="13" y="17"/>
                      <a:pt x="14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9"/>
                      <a:pt x="43" y="18"/>
                      <a:pt x="43" y="18"/>
                    </a:cubicBezTo>
                    <a:cubicBezTo>
                      <a:pt x="42" y="16"/>
                      <a:pt x="42" y="7"/>
                      <a:pt x="41" y="4"/>
                    </a:cubicBezTo>
                    <a:cubicBezTo>
                      <a:pt x="41" y="3"/>
                      <a:pt x="39" y="1"/>
                      <a:pt x="37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2" name="Freeform 38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24" y="1179"/>
                <a:ext cx="79" cy="34"/>
              </a:xfrm>
              <a:custGeom>
                <a:avLst/>
                <a:gdLst>
                  <a:gd name="T0" fmla="*/ 38 w 41"/>
                  <a:gd name="T1" fmla="*/ 0 h 18"/>
                  <a:gd name="T2" fmla="*/ 22 w 41"/>
                  <a:gd name="T3" fmla="*/ 0 h 18"/>
                  <a:gd name="T4" fmla="*/ 22 w 41"/>
                  <a:gd name="T5" fmla="*/ 2 h 18"/>
                  <a:gd name="T6" fmla="*/ 26 w 41"/>
                  <a:gd name="T7" fmla="*/ 12 h 18"/>
                  <a:gd name="T8" fmla="*/ 26 w 41"/>
                  <a:gd name="T9" fmla="*/ 15 h 18"/>
                  <a:gd name="T10" fmla="*/ 22 w 41"/>
                  <a:gd name="T11" fmla="*/ 10 h 18"/>
                  <a:gd name="T12" fmla="*/ 19 w 41"/>
                  <a:gd name="T13" fmla="*/ 0 h 18"/>
                  <a:gd name="T14" fmla="*/ 18 w 41"/>
                  <a:gd name="T15" fmla="*/ 0 h 18"/>
                  <a:gd name="T16" fmla="*/ 1 w 41"/>
                  <a:gd name="T17" fmla="*/ 0 h 18"/>
                  <a:gd name="T18" fmla="*/ 4 w 41"/>
                  <a:gd name="T19" fmla="*/ 3 h 18"/>
                  <a:gd name="T20" fmla="*/ 10 w 41"/>
                  <a:gd name="T21" fmla="*/ 11 h 18"/>
                  <a:gd name="T22" fmla="*/ 13 w 41"/>
                  <a:gd name="T23" fmla="*/ 18 h 18"/>
                  <a:gd name="T24" fmla="*/ 41 w 41"/>
                  <a:gd name="T25" fmla="*/ 18 h 18"/>
                  <a:gd name="T26" fmla="*/ 41 w 41"/>
                  <a:gd name="T27" fmla="*/ 16 h 18"/>
                  <a:gd name="T28" fmla="*/ 39 w 41"/>
                  <a:gd name="T29" fmla="*/ 2 h 18"/>
                  <a:gd name="T30" fmla="*/ 38 w 41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18">
                    <a:moveTo>
                      <a:pt x="38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1" y="4"/>
                      <a:pt x="26" y="12"/>
                      <a:pt x="26" y="12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3" y="13"/>
                      <a:pt x="22" y="10"/>
                    </a:cubicBezTo>
                    <a:cubicBezTo>
                      <a:pt x="20" y="7"/>
                      <a:pt x="21" y="2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3" y="2"/>
                      <a:pt x="4" y="3"/>
                    </a:cubicBezTo>
                    <a:cubicBezTo>
                      <a:pt x="6" y="5"/>
                      <a:pt x="7" y="7"/>
                      <a:pt x="10" y="11"/>
                    </a:cubicBezTo>
                    <a:cubicBezTo>
                      <a:pt x="11" y="13"/>
                      <a:pt x="12" y="15"/>
                      <a:pt x="13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7"/>
                      <a:pt x="41" y="17"/>
                      <a:pt x="41" y="16"/>
                    </a:cubicBezTo>
                    <a:cubicBezTo>
                      <a:pt x="40" y="14"/>
                      <a:pt x="40" y="5"/>
                      <a:pt x="39" y="2"/>
                    </a:cubicBezTo>
                    <a:cubicBezTo>
                      <a:pt x="39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3" name="Freeform 38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26" y="1181"/>
                <a:ext cx="78" cy="34"/>
              </a:xfrm>
              <a:custGeom>
                <a:avLst/>
                <a:gdLst>
                  <a:gd name="T0" fmla="*/ 38 w 40"/>
                  <a:gd name="T1" fmla="*/ 0 h 18"/>
                  <a:gd name="T2" fmla="*/ 21 w 40"/>
                  <a:gd name="T3" fmla="*/ 0 h 18"/>
                  <a:gd name="T4" fmla="*/ 21 w 40"/>
                  <a:gd name="T5" fmla="*/ 1 h 18"/>
                  <a:gd name="T6" fmla="*/ 25 w 40"/>
                  <a:gd name="T7" fmla="*/ 11 h 18"/>
                  <a:gd name="T8" fmla="*/ 25 w 40"/>
                  <a:gd name="T9" fmla="*/ 14 h 18"/>
                  <a:gd name="T10" fmla="*/ 21 w 40"/>
                  <a:gd name="T11" fmla="*/ 9 h 18"/>
                  <a:gd name="T12" fmla="*/ 19 w 40"/>
                  <a:gd name="T13" fmla="*/ 0 h 18"/>
                  <a:gd name="T14" fmla="*/ 0 w 40"/>
                  <a:gd name="T15" fmla="*/ 0 h 18"/>
                  <a:gd name="T16" fmla="*/ 3 w 40"/>
                  <a:gd name="T17" fmla="*/ 2 h 18"/>
                  <a:gd name="T18" fmla="*/ 9 w 40"/>
                  <a:gd name="T19" fmla="*/ 10 h 18"/>
                  <a:gd name="T20" fmla="*/ 12 w 40"/>
                  <a:gd name="T21" fmla="*/ 18 h 18"/>
                  <a:gd name="T22" fmla="*/ 40 w 40"/>
                  <a:gd name="T23" fmla="*/ 18 h 18"/>
                  <a:gd name="T24" fmla="*/ 40 w 40"/>
                  <a:gd name="T25" fmla="*/ 15 h 18"/>
                  <a:gd name="T26" fmla="*/ 38 w 40"/>
                  <a:gd name="T27" fmla="*/ 1 h 18"/>
                  <a:gd name="T28" fmla="*/ 38 w 4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18">
                    <a:moveTo>
                      <a:pt x="3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0" y="3"/>
                      <a:pt x="25" y="11"/>
                      <a:pt x="25" y="1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2" y="12"/>
                      <a:pt x="21" y="9"/>
                    </a:cubicBezTo>
                    <a:cubicBezTo>
                      <a:pt x="19" y="6"/>
                      <a:pt x="20" y="2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5" y="4"/>
                      <a:pt x="6" y="6"/>
                      <a:pt x="9" y="10"/>
                    </a:cubicBezTo>
                    <a:cubicBezTo>
                      <a:pt x="10" y="12"/>
                      <a:pt x="11" y="15"/>
                      <a:pt x="12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7"/>
                      <a:pt x="40" y="16"/>
                      <a:pt x="40" y="15"/>
                    </a:cubicBezTo>
                    <a:cubicBezTo>
                      <a:pt x="39" y="13"/>
                      <a:pt x="39" y="4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4" name="Freeform 38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30" y="1184"/>
                <a:ext cx="74" cy="35"/>
              </a:xfrm>
              <a:custGeom>
                <a:avLst/>
                <a:gdLst>
                  <a:gd name="T0" fmla="*/ 37 w 38"/>
                  <a:gd name="T1" fmla="*/ 0 h 19"/>
                  <a:gd name="T2" fmla="*/ 19 w 38"/>
                  <a:gd name="T3" fmla="*/ 0 h 19"/>
                  <a:gd name="T4" fmla="*/ 23 w 38"/>
                  <a:gd name="T5" fmla="*/ 10 h 19"/>
                  <a:gd name="T6" fmla="*/ 23 w 38"/>
                  <a:gd name="T7" fmla="*/ 13 h 19"/>
                  <a:gd name="T8" fmla="*/ 19 w 38"/>
                  <a:gd name="T9" fmla="*/ 8 h 19"/>
                  <a:gd name="T10" fmla="*/ 17 w 38"/>
                  <a:gd name="T11" fmla="*/ 0 h 19"/>
                  <a:gd name="T12" fmla="*/ 0 w 38"/>
                  <a:gd name="T13" fmla="*/ 0 h 19"/>
                  <a:gd name="T14" fmla="*/ 1 w 38"/>
                  <a:gd name="T15" fmla="*/ 1 h 19"/>
                  <a:gd name="T16" fmla="*/ 7 w 38"/>
                  <a:gd name="T17" fmla="*/ 9 h 19"/>
                  <a:gd name="T18" fmla="*/ 10 w 38"/>
                  <a:gd name="T19" fmla="*/ 19 h 19"/>
                  <a:gd name="T20" fmla="*/ 38 w 38"/>
                  <a:gd name="T21" fmla="*/ 19 h 19"/>
                  <a:gd name="T22" fmla="*/ 38 w 38"/>
                  <a:gd name="T23" fmla="*/ 14 h 19"/>
                  <a:gd name="T24" fmla="*/ 37 w 3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9">
                    <a:moveTo>
                      <a:pt x="37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3"/>
                      <a:pt x="23" y="10"/>
                      <a:pt x="23" y="10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0" y="11"/>
                      <a:pt x="19" y="8"/>
                    </a:cubicBezTo>
                    <a:cubicBezTo>
                      <a:pt x="17" y="6"/>
                      <a:pt x="18" y="3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3"/>
                      <a:pt x="4" y="5"/>
                      <a:pt x="7" y="9"/>
                    </a:cubicBezTo>
                    <a:cubicBezTo>
                      <a:pt x="8" y="12"/>
                      <a:pt x="9" y="15"/>
                      <a:pt x="10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7"/>
                      <a:pt x="38" y="15"/>
                      <a:pt x="38" y="14"/>
                    </a:cubicBezTo>
                    <a:cubicBezTo>
                      <a:pt x="37" y="12"/>
                      <a:pt x="37" y="4"/>
                      <a:pt x="37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5" name="Freeform 38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33" y="1186"/>
                <a:ext cx="72" cy="34"/>
              </a:xfrm>
              <a:custGeom>
                <a:avLst/>
                <a:gdLst>
                  <a:gd name="T0" fmla="*/ 36 w 38"/>
                  <a:gd name="T1" fmla="*/ 0 h 18"/>
                  <a:gd name="T2" fmla="*/ 18 w 38"/>
                  <a:gd name="T3" fmla="*/ 0 h 18"/>
                  <a:gd name="T4" fmla="*/ 22 w 38"/>
                  <a:gd name="T5" fmla="*/ 8 h 18"/>
                  <a:gd name="T6" fmla="*/ 22 w 38"/>
                  <a:gd name="T7" fmla="*/ 11 h 18"/>
                  <a:gd name="T8" fmla="*/ 18 w 38"/>
                  <a:gd name="T9" fmla="*/ 6 h 18"/>
                  <a:gd name="T10" fmla="*/ 16 w 38"/>
                  <a:gd name="T11" fmla="*/ 0 h 18"/>
                  <a:gd name="T12" fmla="*/ 0 w 38"/>
                  <a:gd name="T13" fmla="*/ 0 h 18"/>
                  <a:gd name="T14" fmla="*/ 6 w 38"/>
                  <a:gd name="T15" fmla="*/ 7 h 18"/>
                  <a:gd name="T16" fmla="*/ 10 w 38"/>
                  <a:gd name="T17" fmla="*/ 18 h 18"/>
                  <a:gd name="T18" fmla="*/ 37 w 38"/>
                  <a:gd name="T19" fmla="*/ 18 h 18"/>
                  <a:gd name="T20" fmla="*/ 37 w 38"/>
                  <a:gd name="T21" fmla="*/ 12 h 18"/>
                  <a:gd name="T22" fmla="*/ 36 w 38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18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9" y="3"/>
                      <a:pt x="22" y="8"/>
                      <a:pt x="22" y="8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19" y="9"/>
                      <a:pt x="18" y="6"/>
                    </a:cubicBezTo>
                    <a:cubicBezTo>
                      <a:pt x="17" y="4"/>
                      <a:pt x="17" y="2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3"/>
                      <a:pt x="6" y="7"/>
                    </a:cubicBezTo>
                    <a:cubicBezTo>
                      <a:pt x="7" y="10"/>
                      <a:pt x="9" y="14"/>
                      <a:pt x="10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6"/>
                      <a:pt x="37" y="14"/>
                      <a:pt x="37" y="12"/>
                    </a:cubicBezTo>
                    <a:cubicBezTo>
                      <a:pt x="36" y="10"/>
                      <a:pt x="36" y="3"/>
                      <a:pt x="36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6" name="Freeform 38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35" y="1188"/>
                <a:ext cx="70" cy="35"/>
              </a:xfrm>
              <a:custGeom>
                <a:avLst/>
                <a:gdLst>
                  <a:gd name="T0" fmla="*/ 34 w 36"/>
                  <a:gd name="T1" fmla="*/ 0 h 18"/>
                  <a:gd name="T2" fmla="*/ 16 w 36"/>
                  <a:gd name="T3" fmla="*/ 0 h 18"/>
                  <a:gd name="T4" fmla="*/ 20 w 36"/>
                  <a:gd name="T5" fmla="*/ 7 h 18"/>
                  <a:gd name="T6" fmla="*/ 20 w 36"/>
                  <a:gd name="T7" fmla="*/ 10 h 18"/>
                  <a:gd name="T8" fmla="*/ 16 w 36"/>
                  <a:gd name="T9" fmla="*/ 5 h 18"/>
                  <a:gd name="T10" fmla="*/ 15 w 36"/>
                  <a:gd name="T11" fmla="*/ 0 h 18"/>
                  <a:gd name="T12" fmla="*/ 0 w 36"/>
                  <a:gd name="T13" fmla="*/ 0 h 18"/>
                  <a:gd name="T14" fmla="*/ 4 w 36"/>
                  <a:gd name="T15" fmla="*/ 6 h 18"/>
                  <a:gd name="T16" fmla="*/ 8 w 36"/>
                  <a:gd name="T17" fmla="*/ 18 h 18"/>
                  <a:gd name="T18" fmla="*/ 35 w 36"/>
                  <a:gd name="T19" fmla="*/ 18 h 18"/>
                  <a:gd name="T20" fmla="*/ 35 w 36"/>
                  <a:gd name="T21" fmla="*/ 11 h 18"/>
                  <a:gd name="T22" fmla="*/ 34 w 36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8"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3"/>
                      <a:pt x="20" y="7"/>
                      <a:pt x="20" y="7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7" y="8"/>
                      <a:pt x="16" y="5"/>
                    </a:cubicBezTo>
                    <a:cubicBezTo>
                      <a:pt x="15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4" y="6"/>
                    </a:cubicBezTo>
                    <a:cubicBezTo>
                      <a:pt x="5" y="9"/>
                      <a:pt x="7" y="13"/>
                      <a:pt x="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5"/>
                      <a:pt x="36" y="13"/>
                      <a:pt x="35" y="11"/>
                    </a:cubicBezTo>
                    <a:cubicBezTo>
                      <a:pt x="34" y="9"/>
                      <a:pt x="34" y="4"/>
                      <a:pt x="34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7" name="Freeform 38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35" y="1189"/>
                <a:ext cx="70" cy="34"/>
              </a:xfrm>
              <a:custGeom>
                <a:avLst/>
                <a:gdLst>
                  <a:gd name="T0" fmla="*/ 34 w 36"/>
                  <a:gd name="T1" fmla="*/ 0 h 18"/>
                  <a:gd name="T2" fmla="*/ 17 w 36"/>
                  <a:gd name="T3" fmla="*/ 0 h 18"/>
                  <a:gd name="T4" fmla="*/ 20 w 36"/>
                  <a:gd name="T5" fmla="*/ 6 h 18"/>
                  <a:gd name="T6" fmla="*/ 20 w 36"/>
                  <a:gd name="T7" fmla="*/ 9 h 18"/>
                  <a:gd name="T8" fmla="*/ 16 w 36"/>
                  <a:gd name="T9" fmla="*/ 4 h 18"/>
                  <a:gd name="T10" fmla="*/ 15 w 36"/>
                  <a:gd name="T11" fmla="*/ 0 h 18"/>
                  <a:gd name="T12" fmla="*/ 0 w 36"/>
                  <a:gd name="T13" fmla="*/ 0 h 18"/>
                  <a:gd name="T14" fmla="*/ 4 w 36"/>
                  <a:gd name="T15" fmla="*/ 5 h 18"/>
                  <a:gd name="T16" fmla="*/ 8 w 36"/>
                  <a:gd name="T17" fmla="*/ 18 h 18"/>
                  <a:gd name="T18" fmla="*/ 35 w 36"/>
                  <a:gd name="T19" fmla="*/ 18 h 18"/>
                  <a:gd name="T20" fmla="*/ 35 w 36"/>
                  <a:gd name="T21" fmla="*/ 10 h 18"/>
                  <a:gd name="T22" fmla="*/ 34 w 36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8">
                    <a:moveTo>
                      <a:pt x="3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8" y="3"/>
                      <a:pt x="20" y="6"/>
                      <a:pt x="20" y="6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7" y="7"/>
                      <a:pt x="16" y="4"/>
                    </a:cubicBezTo>
                    <a:cubicBezTo>
                      <a:pt x="15" y="3"/>
                      <a:pt x="15" y="1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4" y="5"/>
                    </a:cubicBezTo>
                    <a:cubicBezTo>
                      <a:pt x="6" y="8"/>
                      <a:pt x="7" y="13"/>
                      <a:pt x="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5"/>
                      <a:pt x="36" y="12"/>
                      <a:pt x="35" y="10"/>
                    </a:cubicBezTo>
                    <a:cubicBezTo>
                      <a:pt x="34" y="9"/>
                      <a:pt x="34" y="4"/>
                      <a:pt x="34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8" name="Freeform 39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38" y="1192"/>
                <a:ext cx="67" cy="35"/>
              </a:xfrm>
              <a:custGeom>
                <a:avLst/>
                <a:gdLst>
                  <a:gd name="T0" fmla="*/ 33 w 35"/>
                  <a:gd name="T1" fmla="*/ 0 h 19"/>
                  <a:gd name="T2" fmla="*/ 16 w 35"/>
                  <a:gd name="T3" fmla="*/ 0 h 19"/>
                  <a:gd name="T4" fmla="*/ 19 w 35"/>
                  <a:gd name="T5" fmla="*/ 5 h 19"/>
                  <a:gd name="T6" fmla="*/ 19 w 35"/>
                  <a:gd name="T7" fmla="*/ 8 h 19"/>
                  <a:gd name="T8" fmla="*/ 15 w 35"/>
                  <a:gd name="T9" fmla="*/ 3 h 19"/>
                  <a:gd name="T10" fmla="*/ 14 w 35"/>
                  <a:gd name="T11" fmla="*/ 0 h 19"/>
                  <a:gd name="T12" fmla="*/ 0 w 35"/>
                  <a:gd name="T13" fmla="*/ 0 h 19"/>
                  <a:gd name="T14" fmla="*/ 3 w 35"/>
                  <a:gd name="T15" fmla="*/ 4 h 19"/>
                  <a:gd name="T16" fmla="*/ 7 w 35"/>
                  <a:gd name="T17" fmla="*/ 19 h 19"/>
                  <a:gd name="T18" fmla="*/ 34 w 35"/>
                  <a:gd name="T19" fmla="*/ 19 h 19"/>
                  <a:gd name="T20" fmla="*/ 34 w 35"/>
                  <a:gd name="T21" fmla="*/ 9 h 19"/>
                  <a:gd name="T22" fmla="*/ 33 w 35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9">
                    <a:moveTo>
                      <a:pt x="33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3"/>
                      <a:pt x="19" y="5"/>
                      <a:pt x="19" y="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6" y="6"/>
                      <a:pt x="15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5" y="7"/>
                      <a:pt x="6" y="13"/>
                      <a:pt x="7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5"/>
                      <a:pt x="35" y="11"/>
                      <a:pt x="34" y="9"/>
                    </a:cubicBezTo>
                    <a:cubicBezTo>
                      <a:pt x="33" y="8"/>
                      <a:pt x="33" y="4"/>
                      <a:pt x="33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29" name="Freeform 39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39" y="1196"/>
                <a:ext cx="66" cy="34"/>
              </a:xfrm>
              <a:custGeom>
                <a:avLst/>
                <a:gdLst>
                  <a:gd name="T0" fmla="*/ 32 w 34"/>
                  <a:gd name="T1" fmla="*/ 0 h 18"/>
                  <a:gd name="T2" fmla="*/ 16 w 34"/>
                  <a:gd name="T3" fmla="*/ 0 h 18"/>
                  <a:gd name="T4" fmla="*/ 18 w 34"/>
                  <a:gd name="T5" fmla="*/ 3 h 18"/>
                  <a:gd name="T6" fmla="*/ 18 w 34"/>
                  <a:gd name="T7" fmla="*/ 6 h 18"/>
                  <a:gd name="T8" fmla="*/ 14 w 34"/>
                  <a:gd name="T9" fmla="*/ 1 h 18"/>
                  <a:gd name="T10" fmla="*/ 13 w 34"/>
                  <a:gd name="T11" fmla="*/ 0 h 18"/>
                  <a:gd name="T12" fmla="*/ 0 w 34"/>
                  <a:gd name="T13" fmla="*/ 0 h 18"/>
                  <a:gd name="T14" fmla="*/ 2 w 34"/>
                  <a:gd name="T15" fmla="*/ 2 h 18"/>
                  <a:gd name="T16" fmla="*/ 7 w 34"/>
                  <a:gd name="T17" fmla="*/ 18 h 18"/>
                  <a:gd name="T18" fmla="*/ 33 w 34"/>
                  <a:gd name="T19" fmla="*/ 18 h 18"/>
                  <a:gd name="T20" fmla="*/ 33 w 34"/>
                  <a:gd name="T21" fmla="*/ 7 h 18"/>
                  <a:gd name="T22" fmla="*/ 32 w 34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5" y="4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4" y="6"/>
                      <a:pt x="6" y="12"/>
                      <a:pt x="7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4"/>
                      <a:pt x="34" y="10"/>
                      <a:pt x="33" y="7"/>
                    </a:cubicBezTo>
                    <a:cubicBezTo>
                      <a:pt x="32" y="6"/>
                      <a:pt x="32" y="3"/>
                      <a:pt x="32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0" name="Freeform 39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2" y="1198"/>
                <a:ext cx="63" cy="34"/>
              </a:xfrm>
              <a:custGeom>
                <a:avLst/>
                <a:gdLst>
                  <a:gd name="T0" fmla="*/ 31 w 33"/>
                  <a:gd name="T1" fmla="*/ 0 h 18"/>
                  <a:gd name="T2" fmla="*/ 15 w 33"/>
                  <a:gd name="T3" fmla="*/ 0 h 18"/>
                  <a:gd name="T4" fmla="*/ 17 w 33"/>
                  <a:gd name="T5" fmla="*/ 2 h 18"/>
                  <a:gd name="T6" fmla="*/ 17 w 33"/>
                  <a:gd name="T7" fmla="*/ 5 h 18"/>
                  <a:gd name="T8" fmla="*/ 13 w 33"/>
                  <a:gd name="T9" fmla="*/ 0 h 18"/>
                  <a:gd name="T10" fmla="*/ 0 w 33"/>
                  <a:gd name="T11" fmla="*/ 0 h 18"/>
                  <a:gd name="T12" fmla="*/ 1 w 33"/>
                  <a:gd name="T13" fmla="*/ 1 h 18"/>
                  <a:gd name="T14" fmla="*/ 6 w 33"/>
                  <a:gd name="T15" fmla="*/ 18 h 18"/>
                  <a:gd name="T16" fmla="*/ 32 w 33"/>
                  <a:gd name="T17" fmla="*/ 18 h 18"/>
                  <a:gd name="T18" fmla="*/ 32 w 33"/>
                  <a:gd name="T19" fmla="*/ 6 h 18"/>
                  <a:gd name="T20" fmla="*/ 31 w 3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8">
                    <a:moveTo>
                      <a:pt x="31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2"/>
                      <a:pt x="17" y="2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4" y="3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5"/>
                      <a:pt x="5" y="11"/>
                      <a:pt x="6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3"/>
                      <a:pt x="33" y="9"/>
                      <a:pt x="32" y="6"/>
                    </a:cubicBezTo>
                    <a:cubicBezTo>
                      <a:pt x="31" y="5"/>
                      <a:pt x="31" y="3"/>
                      <a:pt x="31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1" name="Freeform 39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4" y="1201"/>
                <a:ext cx="61" cy="35"/>
              </a:xfrm>
              <a:custGeom>
                <a:avLst/>
                <a:gdLst>
                  <a:gd name="T0" fmla="*/ 30 w 32"/>
                  <a:gd name="T1" fmla="*/ 0 h 19"/>
                  <a:gd name="T2" fmla="*/ 15 w 32"/>
                  <a:gd name="T3" fmla="*/ 0 h 19"/>
                  <a:gd name="T4" fmla="*/ 16 w 32"/>
                  <a:gd name="T5" fmla="*/ 1 h 19"/>
                  <a:gd name="T6" fmla="*/ 16 w 32"/>
                  <a:gd name="T7" fmla="*/ 4 h 19"/>
                  <a:gd name="T8" fmla="*/ 12 w 32"/>
                  <a:gd name="T9" fmla="*/ 0 h 19"/>
                  <a:gd name="T10" fmla="*/ 0 w 32"/>
                  <a:gd name="T11" fmla="*/ 0 h 19"/>
                  <a:gd name="T12" fmla="*/ 0 w 32"/>
                  <a:gd name="T13" fmla="*/ 0 h 19"/>
                  <a:gd name="T14" fmla="*/ 5 w 32"/>
                  <a:gd name="T15" fmla="*/ 19 h 19"/>
                  <a:gd name="T16" fmla="*/ 30 w 32"/>
                  <a:gd name="T17" fmla="*/ 19 h 19"/>
                  <a:gd name="T18" fmla="*/ 31 w 32"/>
                  <a:gd name="T19" fmla="*/ 18 h 19"/>
                  <a:gd name="T20" fmla="*/ 31 w 32"/>
                  <a:gd name="T21" fmla="*/ 5 h 19"/>
                  <a:gd name="T22" fmla="*/ 30 w 32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9">
                    <a:moveTo>
                      <a:pt x="3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4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11"/>
                      <a:pt x="5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3"/>
                      <a:pt x="32" y="8"/>
                      <a:pt x="31" y="5"/>
                    </a:cubicBezTo>
                    <a:cubicBezTo>
                      <a:pt x="30" y="4"/>
                      <a:pt x="30" y="2"/>
                      <a:pt x="30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2" name="Freeform 39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4" y="1203"/>
                <a:ext cx="61" cy="34"/>
              </a:xfrm>
              <a:custGeom>
                <a:avLst/>
                <a:gdLst>
                  <a:gd name="T0" fmla="*/ 30 w 32"/>
                  <a:gd name="T1" fmla="*/ 0 h 18"/>
                  <a:gd name="T2" fmla="*/ 16 w 32"/>
                  <a:gd name="T3" fmla="*/ 0 h 18"/>
                  <a:gd name="T4" fmla="*/ 16 w 32"/>
                  <a:gd name="T5" fmla="*/ 2 h 18"/>
                  <a:gd name="T6" fmla="*/ 13 w 32"/>
                  <a:gd name="T7" fmla="*/ 0 h 18"/>
                  <a:gd name="T8" fmla="*/ 0 w 32"/>
                  <a:gd name="T9" fmla="*/ 0 h 18"/>
                  <a:gd name="T10" fmla="*/ 5 w 32"/>
                  <a:gd name="T11" fmla="*/ 18 h 18"/>
                  <a:gd name="T12" fmla="*/ 30 w 32"/>
                  <a:gd name="T13" fmla="*/ 18 h 18"/>
                  <a:gd name="T14" fmla="*/ 31 w 32"/>
                  <a:gd name="T15" fmla="*/ 16 h 18"/>
                  <a:gd name="T16" fmla="*/ 31 w 32"/>
                  <a:gd name="T17" fmla="*/ 3 h 18"/>
                  <a:gd name="T18" fmla="*/ 30 w 32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1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4" y="11"/>
                      <a:pt x="5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7"/>
                      <a:pt x="31" y="16"/>
                      <a:pt x="31" y="16"/>
                    </a:cubicBezTo>
                    <a:cubicBezTo>
                      <a:pt x="31" y="11"/>
                      <a:pt x="32" y="6"/>
                      <a:pt x="31" y="3"/>
                    </a:cubicBezTo>
                    <a:cubicBezTo>
                      <a:pt x="30" y="3"/>
                      <a:pt x="30" y="1"/>
                      <a:pt x="30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3" name="Freeform 39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5" y="1206"/>
                <a:ext cx="60" cy="34"/>
              </a:xfrm>
              <a:custGeom>
                <a:avLst/>
                <a:gdLst>
                  <a:gd name="T0" fmla="*/ 29 w 31"/>
                  <a:gd name="T1" fmla="*/ 0 h 18"/>
                  <a:gd name="T2" fmla="*/ 15 w 31"/>
                  <a:gd name="T3" fmla="*/ 0 h 18"/>
                  <a:gd name="T4" fmla="*/ 15 w 31"/>
                  <a:gd name="T5" fmla="*/ 1 h 18"/>
                  <a:gd name="T6" fmla="*/ 13 w 31"/>
                  <a:gd name="T7" fmla="*/ 0 h 18"/>
                  <a:gd name="T8" fmla="*/ 0 w 31"/>
                  <a:gd name="T9" fmla="*/ 0 h 18"/>
                  <a:gd name="T10" fmla="*/ 4 w 31"/>
                  <a:gd name="T11" fmla="*/ 18 h 18"/>
                  <a:gd name="T12" fmla="*/ 29 w 31"/>
                  <a:gd name="T13" fmla="*/ 18 h 18"/>
                  <a:gd name="T14" fmla="*/ 30 w 31"/>
                  <a:gd name="T15" fmla="*/ 15 h 18"/>
                  <a:gd name="T16" fmla="*/ 30 w 31"/>
                  <a:gd name="T17" fmla="*/ 2 h 18"/>
                  <a:gd name="T18" fmla="*/ 29 w 31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8">
                    <a:moveTo>
                      <a:pt x="2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11"/>
                      <a:pt x="4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0" y="10"/>
                      <a:pt x="31" y="5"/>
                      <a:pt x="30" y="2"/>
                    </a:cubicBezTo>
                    <a:cubicBezTo>
                      <a:pt x="30" y="2"/>
                      <a:pt x="29" y="1"/>
                      <a:pt x="29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4" name="Freeform 39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8" y="1206"/>
                <a:ext cx="57" cy="34"/>
              </a:xfrm>
              <a:custGeom>
                <a:avLst/>
                <a:gdLst>
                  <a:gd name="T0" fmla="*/ 28 w 30"/>
                  <a:gd name="T1" fmla="*/ 0 h 18"/>
                  <a:gd name="T2" fmla="*/ 14 w 30"/>
                  <a:gd name="T3" fmla="*/ 0 h 18"/>
                  <a:gd name="T4" fmla="*/ 14 w 30"/>
                  <a:gd name="T5" fmla="*/ 0 h 18"/>
                  <a:gd name="T6" fmla="*/ 13 w 30"/>
                  <a:gd name="T7" fmla="*/ 0 h 18"/>
                  <a:gd name="T8" fmla="*/ 0 w 30"/>
                  <a:gd name="T9" fmla="*/ 0 h 18"/>
                  <a:gd name="T10" fmla="*/ 3 w 30"/>
                  <a:gd name="T11" fmla="*/ 18 h 18"/>
                  <a:gd name="T12" fmla="*/ 28 w 30"/>
                  <a:gd name="T13" fmla="*/ 18 h 18"/>
                  <a:gd name="T14" fmla="*/ 29 w 30"/>
                  <a:gd name="T15" fmla="*/ 14 h 18"/>
                  <a:gd name="T16" fmla="*/ 29 w 30"/>
                  <a:gd name="T17" fmla="*/ 1 h 18"/>
                  <a:gd name="T18" fmla="*/ 28 w 30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2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2"/>
                      <a:pt x="3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6"/>
                      <a:pt x="28" y="15"/>
                      <a:pt x="29" y="14"/>
                    </a:cubicBezTo>
                    <a:cubicBezTo>
                      <a:pt x="29" y="9"/>
                      <a:pt x="30" y="4"/>
                      <a:pt x="29" y="1"/>
                    </a:cubicBezTo>
                    <a:cubicBezTo>
                      <a:pt x="29" y="1"/>
                      <a:pt x="29" y="1"/>
                      <a:pt x="28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5" name="Freeform 39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8" y="1209"/>
                <a:ext cx="57" cy="37"/>
              </a:xfrm>
              <a:custGeom>
                <a:avLst/>
                <a:gdLst>
                  <a:gd name="T0" fmla="*/ 29 w 30"/>
                  <a:gd name="T1" fmla="*/ 0 h 19"/>
                  <a:gd name="T2" fmla="*/ 0 w 30"/>
                  <a:gd name="T3" fmla="*/ 0 h 19"/>
                  <a:gd name="T4" fmla="*/ 3 w 30"/>
                  <a:gd name="T5" fmla="*/ 18 h 19"/>
                  <a:gd name="T6" fmla="*/ 3 w 30"/>
                  <a:gd name="T7" fmla="*/ 19 h 19"/>
                  <a:gd name="T8" fmla="*/ 28 w 30"/>
                  <a:gd name="T9" fmla="*/ 19 h 19"/>
                  <a:gd name="T10" fmla="*/ 29 w 30"/>
                  <a:gd name="T11" fmla="*/ 13 h 19"/>
                  <a:gd name="T12" fmla="*/ 29 w 3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6"/>
                      <a:pt x="28" y="14"/>
                      <a:pt x="29" y="13"/>
                    </a:cubicBezTo>
                    <a:cubicBezTo>
                      <a:pt x="29" y="8"/>
                      <a:pt x="30" y="3"/>
                      <a:pt x="29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6" name="Freeform 39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13"/>
                <a:ext cx="56" cy="34"/>
              </a:xfrm>
              <a:custGeom>
                <a:avLst/>
                <a:gdLst>
                  <a:gd name="T0" fmla="*/ 28 w 29"/>
                  <a:gd name="T1" fmla="*/ 0 h 18"/>
                  <a:gd name="T2" fmla="*/ 0 w 29"/>
                  <a:gd name="T3" fmla="*/ 0 h 18"/>
                  <a:gd name="T4" fmla="*/ 2 w 29"/>
                  <a:gd name="T5" fmla="*/ 16 h 18"/>
                  <a:gd name="T6" fmla="*/ 2 w 29"/>
                  <a:gd name="T7" fmla="*/ 18 h 18"/>
                  <a:gd name="T8" fmla="*/ 28 w 29"/>
                  <a:gd name="T9" fmla="*/ 18 h 18"/>
                  <a:gd name="T10" fmla="*/ 28 w 29"/>
                  <a:gd name="T11" fmla="*/ 11 h 18"/>
                  <a:gd name="T12" fmla="*/ 28 w 2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0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5"/>
                      <a:pt x="27" y="12"/>
                      <a:pt x="28" y="11"/>
                    </a:cubicBezTo>
                    <a:cubicBezTo>
                      <a:pt x="28" y="7"/>
                      <a:pt x="29" y="2"/>
                      <a:pt x="28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7" name="Freeform 39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15"/>
                <a:ext cx="56" cy="35"/>
              </a:xfrm>
              <a:custGeom>
                <a:avLst/>
                <a:gdLst>
                  <a:gd name="T0" fmla="*/ 28 w 29"/>
                  <a:gd name="T1" fmla="*/ 0 h 18"/>
                  <a:gd name="T2" fmla="*/ 0 w 29"/>
                  <a:gd name="T3" fmla="*/ 0 h 18"/>
                  <a:gd name="T4" fmla="*/ 2 w 29"/>
                  <a:gd name="T5" fmla="*/ 15 h 18"/>
                  <a:gd name="T6" fmla="*/ 2 w 29"/>
                  <a:gd name="T7" fmla="*/ 18 h 18"/>
                  <a:gd name="T8" fmla="*/ 28 w 29"/>
                  <a:gd name="T9" fmla="*/ 18 h 18"/>
                  <a:gd name="T10" fmla="*/ 28 w 29"/>
                  <a:gd name="T11" fmla="*/ 10 h 18"/>
                  <a:gd name="T12" fmla="*/ 28 w 2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9"/>
                      <a:pt x="2" y="15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5"/>
                      <a:pt x="27" y="12"/>
                      <a:pt x="28" y="10"/>
                    </a:cubicBezTo>
                    <a:cubicBezTo>
                      <a:pt x="28" y="6"/>
                      <a:pt x="29" y="3"/>
                      <a:pt x="28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8" name="Freeform 40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18"/>
                <a:ext cx="55" cy="34"/>
              </a:xfrm>
              <a:custGeom>
                <a:avLst/>
                <a:gdLst>
                  <a:gd name="T0" fmla="*/ 28 w 28"/>
                  <a:gd name="T1" fmla="*/ 0 h 18"/>
                  <a:gd name="T2" fmla="*/ 0 w 28"/>
                  <a:gd name="T3" fmla="*/ 0 h 18"/>
                  <a:gd name="T4" fmla="*/ 2 w 28"/>
                  <a:gd name="T5" fmla="*/ 14 h 18"/>
                  <a:gd name="T6" fmla="*/ 2 w 28"/>
                  <a:gd name="T7" fmla="*/ 18 h 18"/>
                  <a:gd name="T8" fmla="*/ 28 w 28"/>
                  <a:gd name="T9" fmla="*/ 18 h 18"/>
                  <a:gd name="T10" fmla="*/ 28 w 28"/>
                  <a:gd name="T11" fmla="*/ 9 h 18"/>
                  <a:gd name="T12" fmla="*/ 28 w 2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9"/>
                      <a:pt x="2" y="14"/>
                    </a:cubicBezTo>
                    <a:cubicBezTo>
                      <a:pt x="2" y="15"/>
                      <a:pt x="2" y="17"/>
                      <a:pt x="2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4"/>
                      <a:pt x="27" y="11"/>
                      <a:pt x="28" y="9"/>
                    </a:cubicBezTo>
                    <a:cubicBezTo>
                      <a:pt x="28" y="6"/>
                      <a:pt x="28" y="3"/>
                      <a:pt x="28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39" name="Freeform 40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50" y="1219"/>
                <a:ext cx="53" cy="35"/>
              </a:xfrm>
              <a:custGeom>
                <a:avLst/>
                <a:gdLst>
                  <a:gd name="T0" fmla="*/ 27 w 27"/>
                  <a:gd name="T1" fmla="*/ 0 h 19"/>
                  <a:gd name="T2" fmla="*/ 0 w 27"/>
                  <a:gd name="T3" fmla="*/ 0 h 19"/>
                  <a:gd name="T4" fmla="*/ 1 w 27"/>
                  <a:gd name="T5" fmla="*/ 13 h 19"/>
                  <a:gd name="T6" fmla="*/ 1 w 27"/>
                  <a:gd name="T7" fmla="*/ 19 h 19"/>
                  <a:gd name="T8" fmla="*/ 27 w 27"/>
                  <a:gd name="T9" fmla="*/ 19 h 19"/>
                  <a:gd name="T10" fmla="*/ 27 w 27"/>
                  <a:gd name="T11" fmla="*/ 8 h 19"/>
                  <a:gd name="T12" fmla="*/ 27 w 2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3"/>
                    </a:cubicBezTo>
                    <a:cubicBezTo>
                      <a:pt x="1" y="15"/>
                      <a:pt x="1" y="17"/>
                      <a:pt x="1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4"/>
                      <a:pt x="26" y="10"/>
                      <a:pt x="27" y="8"/>
                    </a:cubicBezTo>
                    <a:cubicBezTo>
                      <a:pt x="27" y="5"/>
                      <a:pt x="27" y="3"/>
                      <a:pt x="27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40" name="Freeform 40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50" y="1223"/>
                <a:ext cx="53" cy="34"/>
              </a:xfrm>
              <a:custGeom>
                <a:avLst/>
                <a:gdLst>
                  <a:gd name="T0" fmla="*/ 27 w 27"/>
                  <a:gd name="T1" fmla="*/ 0 h 18"/>
                  <a:gd name="T2" fmla="*/ 0 w 27"/>
                  <a:gd name="T3" fmla="*/ 0 h 18"/>
                  <a:gd name="T4" fmla="*/ 1 w 27"/>
                  <a:gd name="T5" fmla="*/ 11 h 18"/>
                  <a:gd name="T6" fmla="*/ 1 w 27"/>
                  <a:gd name="T7" fmla="*/ 18 h 18"/>
                  <a:gd name="T8" fmla="*/ 27 w 27"/>
                  <a:gd name="T9" fmla="*/ 18 h 18"/>
                  <a:gd name="T10" fmla="*/ 27 w 27"/>
                  <a:gd name="T11" fmla="*/ 6 h 18"/>
                  <a:gd name="T12" fmla="*/ 27 w 2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1" y="13"/>
                      <a:pt x="1" y="15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3"/>
                      <a:pt x="26" y="8"/>
                      <a:pt x="27" y="6"/>
                    </a:cubicBezTo>
                    <a:cubicBezTo>
                      <a:pt x="27" y="4"/>
                      <a:pt x="27" y="2"/>
                      <a:pt x="27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41" name="Freeform 40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50" y="1225"/>
                <a:ext cx="53" cy="34"/>
              </a:xfrm>
              <a:custGeom>
                <a:avLst/>
                <a:gdLst>
                  <a:gd name="T0" fmla="*/ 27 w 27"/>
                  <a:gd name="T1" fmla="*/ 0 h 18"/>
                  <a:gd name="T2" fmla="*/ 0 w 27"/>
                  <a:gd name="T3" fmla="*/ 0 h 18"/>
                  <a:gd name="T4" fmla="*/ 1 w 27"/>
                  <a:gd name="T5" fmla="*/ 10 h 18"/>
                  <a:gd name="T6" fmla="*/ 1 w 27"/>
                  <a:gd name="T7" fmla="*/ 18 h 18"/>
                  <a:gd name="T8" fmla="*/ 27 w 27"/>
                  <a:gd name="T9" fmla="*/ 18 h 18"/>
                  <a:gd name="T10" fmla="*/ 27 w 27"/>
                  <a:gd name="T11" fmla="*/ 5 h 18"/>
                  <a:gd name="T12" fmla="*/ 27 w 2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1" y="10"/>
                    </a:cubicBezTo>
                    <a:cubicBezTo>
                      <a:pt x="1" y="12"/>
                      <a:pt x="1" y="15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3"/>
                      <a:pt x="26" y="7"/>
                      <a:pt x="27" y="5"/>
                    </a:cubicBezTo>
                    <a:cubicBezTo>
                      <a:pt x="27" y="3"/>
                      <a:pt x="27" y="2"/>
                      <a:pt x="27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42" name="Freeform 40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50" y="1228"/>
                <a:ext cx="53" cy="35"/>
              </a:xfrm>
              <a:custGeom>
                <a:avLst/>
                <a:gdLst>
                  <a:gd name="T0" fmla="*/ 27 w 27"/>
                  <a:gd name="T1" fmla="*/ 0 h 19"/>
                  <a:gd name="T2" fmla="*/ 0 w 27"/>
                  <a:gd name="T3" fmla="*/ 0 h 19"/>
                  <a:gd name="T4" fmla="*/ 1 w 27"/>
                  <a:gd name="T5" fmla="*/ 9 h 19"/>
                  <a:gd name="T6" fmla="*/ 1 w 27"/>
                  <a:gd name="T7" fmla="*/ 19 h 19"/>
                  <a:gd name="T8" fmla="*/ 27 w 27"/>
                  <a:gd name="T9" fmla="*/ 19 h 19"/>
                  <a:gd name="T10" fmla="*/ 27 w 27"/>
                  <a:gd name="T11" fmla="*/ 4 h 19"/>
                  <a:gd name="T12" fmla="*/ 27 w 2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1" y="12"/>
                      <a:pt x="1" y="15"/>
                      <a:pt x="1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2"/>
                      <a:pt x="26" y="7"/>
                      <a:pt x="27" y="4"/>
                    </a:cubicBezTo>
                    <a:cubicBezTo>
                      <a:pt x="27" y="3"/>
                      <a:pt x="27" y="1"/>
                      <a:pt x="27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43" name="Freeform 40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53" y="1230"/>
                <a:ext cx="52" cy="34"/>
              </a:xfrm>
              <a:custGeom>
                <a:avLst/>
                <a:gdLst>
                  <a:gd name="T0" fmla="*/ 26 w 27"/>
                  <a:gd name="T1" fmla="*/ 0 h 18"/>
                  <a:gd name="T2" fmla="*/ 0 w 27"/>
                  <a:gd name="T3" fmla="*/ 0 h 18"/>
                  <a:gd name="T4" fmla="*/ 0 w 27"/>
                  <a:gd name="T5" fmla="*/ 7 h 18"/>
                  <a:gd name="T6" fmla="*/ 0 w 27"/>
                  <a:gd name="T7" fmla="*/ 18 h 18"/>
                  <a:gd name="T8" fmla="*/ 27 w 27"/>
                  <a:gd name="T9" fmla="*/ 18 h 18"/>
                  <a:gd name="T10" fmla="*/ 26 w 27"/>
                  <a:gd name="T11" fmla="*/ 2 h 18"/>
                  <a:gd name="T12" fmla="*/ 26 w 2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10"/>
                      <a:pt x="0" y="14"/>
                      <a:pt x="0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1"/>
                      <a:pt x="25" y="5"/>
                      <a:pt x="26" y="2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31117" name="Group 607"/>
            <p:cNvGrpSpPr>
              <a:grpSpLocks/>
            </p:cNvGrpSpPr>
            <p:nvPr/>
          </p:nvGrpSpPr>
          <p:grpSpPr bwMode="auto">
            <a:xfrm>
              <a:off x="11506804" y="4278682"/>
              <a:ext cx="5609226" cy="1537518"/>
              <a:chOff x="3305" y="1144"/>
              <a:chExt cx="2375" cy="651"/>
            </a:xfrm>
          </p:grpSpPr>
          <p:sp>
            <p:nvSpPr>
              <p:cNvPr id="2344" name="Freeform 40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32"/>
                <a:ext cx="56" cy="35"/>
              </a:xfrm>
              <a:custGeom>
                <a:avLst/>
                <a:gdLst>
                  <a:gd name="T0" fmla="*/ 27 w 28"/>
                  <a:gd name="T1" fmla="*/ 0 h 18"/>
                  <a:gd name="T2" fmla="*/ 1 w 28"/>
                  <a:gd name="T3" fmla="*/ 0 h 18"/>
                  <a:gd name="T4" fmla="*/ 1 w 28"/>
                  <a:gd name="T5" fmla="*/ 6 h 18"/>
                  <a:gd name="T6" fmla="*/ 0 w 28"/>
                  <a:gd name="T7" fmla="*/ 18 h 18"/>
                  <a:gd name="T8" fmla="*/ 28 w 28"/>
                  <a:gd name="T9" fmla="*/ 18 h 18"/>
                  <a:gd name="T10" fmla="*/ 27 w 28"/>
                  <a:gd name="T11" fmla="*/ 1 h 18"/>
                  <a:gd name="T12" fmla="*/ 27 w 2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4"/>
                      <a:pt x="1" y="6"/>
                    </a:cubicBezTo>
                    <a:cubicBezTo>
                      <a:pt x="1" y="9"/>
                      <a:pt x="1" y="14"/>
                      <a:pt x="0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6" y="4"/>
                      <a:pt x="27" y="1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45" name="Freeform 40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33"/>
                <a:ext cx="56" cy="34"/>
              </a:xfrm>
              <a:custGeom>
                <a:avLst/>
                <a:gdLst>
                  <a:gd name="T0" fmla="*/ 27 w 28"/>
                  <a:gd name="T1" fmla="*/ 0 h 18"/>
                  <a:gd name="T2" fmla="*/ 1 w 28"/>
                  <a:gd name="T3" fmla="*/ 0 h 18"/>
                  <a:gd name="T4" fmla="*/ 1 w 28"/>
                  <a:gd name="T5" fmla="*/ 5 h 18"/>
                  <a:gd name="T6" fmla="*/ 0 w 28"/>
                  <a:gd name="T7" fmla="*/ 18 h 18"/>
                  <a:gd name="T8" fmla="*/ 28 w 28"/>
                  <a:gd name="T9" fmla="*/ 18 h 18"/>
                  <a:gd name="T10" fmla="*/ 27 w 2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1" y="5"/>
                    </a:cubicBezTo>
                    <a:cubicBezTo>
                      <a:pt x="1" y="9"/>
                      <a:pt x="1" y="14"/>
                      <a:pt x="0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6" y="4"/>
                      <a:pt x="27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46" name="Freeform 40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36"/>
                <a:ext cx="56" cy="37"/>
              </a:xfrm>
              <a:custGeom>
                <a:avLst/>
                <a:gdLst>
                  <a:gd name="T0" fmla="*/ 26 w 28"/>
                  <a:gd name="T1" fmla="*/ 0 h 19"/>
                  <a:gd name="T2" fmla="*/ 1 w 28"/>
                  <a:gd name="T3" fmla="*/ 0 h 19"/>
                  <a:gd name="T4" fmla="*/ 1 w 28"/>
                  <a:gd name="T5" fmla="*/ 4 h 19"/>
                  <a:gd name="T6" fmla="*/ 0 w 28"/>
                  <a:gd name="T7" fmla="*/ 19 h 19"/>
                  <a:gd name="T8" fmla="*/ 28 w 28"/>
                  <a:gd name="T9" fmla="*/ 19 h 19"/>
                  <a:gd name="T10" fmla="*/ 26 w 28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9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8"/>
                      <a:pt x="1" y="13"/>
                      <a:pt x="0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7" y="12"/>
                      <a:pt x="26" y="4"/>
                      <a:pt x="26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47" name="Freeform 41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40"/>
                <a:ext cx="56" cy="34"/>
              </a:xfrm>
              <a:custGeom>
                <a:avLst/>
                <a:gdLst>
                  <a:gd name="T0" fmla="*/ 26 w 28"/>
                  <a:gd name="T1" fmla="*/ 0 h 18"/>
                  <a:gd name="T2" fmla="*/ 1 w 28"/>
                  <a:gd name="T3" fmla="*/ 0 h 18"/>
                  <a:gd name="T4" fmla="*/ 1 w 28"/>
                  <a:gd name="T5" fmla="*/ 2 h 18"/>
                  <a:gd name="T6" fmla="*/ 0 w 28"/>
                  <a:gd name="T7" fmla="*/ 18 h 18"/>
                  <a:gd name="T8" fmla="*/ 28 w 28"/>
                  <a:gd name="T9" fmla="*/ 18 h 18"/>
                  <a:gd name="T10" fmla="*/ 26 w 2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8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1" y="6"/>
                      <a:pt x="1" y="12"/>
                      <a:pt x="0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6" y="4"/>
                      <a:pt x="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48" name="Freeform 41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42"/>
                <a:ext cx="57" cy="34"/>
              </a:xfrm>
              <a:custGeom>
                <a:avLst/>
                <a:gdLst>
                  <a:gd name="T0" fmla="*/ 26 w 29"/>
                  <a:gd name="T1" fmla="*/ 0 h 18"/>
                  <a:gd name="T2" fmla="*/ 1 w 29"/>
                  <a:gd name="T3" fmla="*/ 0 h 18"/>
                  <a:gd name="T4" fmla="*/ 1 w 29"/>
                  <a:gd name="T5" fmla="*/ 1 h 18"/>
                  <a:gd name="T6" fmla="*/ 0 w 29"/>
                  <a:gd name="T7" fmla="*/ 18 h 18"/>
                  <a:gd name="T8" fmla="*/ 29 w 29"/>
                  <a:gd name="T9" fmla="*/ 18 h 18"/>
                  <a:gd name="T10" fmla="*/ 26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6"/>
                      <a:pt x="1" y="12"/>
                      <a:pt x="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7" y="12"/>
                      <a:pt x="27" y="5"/>
                      <a:pt x="2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49" name="Freeform 41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45"/>
                <a:ext cx="57" cy="35"/>
              </a:xfrm>
              <a:custGeom>
                <a:avLst/>
                <a:gdLst>
                  <a:gd name="T0" fmla="*/ 26 w 29"/>
                  <a:gd name="T1" fmla="*/ 0 h 19"/>
                  <a:gd name="T2" fmla="*/ 1 w 29"/>
                  <a:gd name="T3" fmla="*/ 0 h 19"/>
                  <a:gd name="T4" fmla="*/ 0 w 29"/>
                  <a:gd name="T5" fmla="*/ 19 h 19"/>
                  <a:gd name="T6" fmla="*/ 29 w 29"/>
                  <a:gd name="T7" fmla="*/ 19 h 19"/>
                  <a:gd name="T8" fmla="*/ 26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2"/>
                      <a:pt x="0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2"/>
                      <a:pt x="27" y="5"/>
                      <a:pt x="26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0" name="Freeform 41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47"/>
                <a:ext cx="57" cy="34"/>
              </a:xfrm>
              <a:custGeom>
                <a:avLst/>
                <a:gdLst>
                  <a:gd name="T0" fmla="*/ 27 w 29"/>
                  <a:gd name="T1" fmla="*/ 0 h 18"/>
                  <a:gd name="T2" fmla="*/ 1 w 29"/>
                  <a:gd name="T3" fmla="*/ 0 h 18"/>
                  <a:gd name="T4" fmla="*/ 0 w 29"/>
                  <a:gd name="T5" fmla="*/ 18 h 18"/>
                  <a:gd name="T6" fmla="*/ 29 w 29"/>
                  <a:gd name="T7" fmla="*/ 18 h 18"/>
                  <a:gd name="T8" fmla="*/ 27 w 2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8" y="12"/>
                      <a:pt x="27" y="5"/>
                      <a:pt x="27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1" name="Freeform 41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50"/>
                <a:ext cx="60" cy="34"/>
              </a:xfrm>
              <a:custGeom>
                <a:avLst/>
                <a:gdLst>
                  <a:gd name="T0" fmla="*/ 28 w 31"/>
                  <a:gd name="T1" fmla="*/ 0 h 18"/>
                  <a:gd name="T2" fmla="*/ 2 w 31"/>
                  <a:gd name="T3" fmla="*/ 0 h 18"/>
                  <a:gd name="T4" fmla="*/ 0 w 31"/>
                  <a:gd name="T5" fmla="*/ 18 h 18"/>
                  <a:gd name="T6" fmla="*/ 31 w 31"/>
                  <a:gd name="T7" fmla="*/ 18 h 18"/>
                  <a:gd name="T8" fmla="*/ 28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5"/>
                      <a:pt x="1" y="12"/>
                      <a:pt x="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9" y="12"/>
                      <a:pt x="28" y="5"/>
                      <a:pt x="28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2" name="Freeform 41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50"/>
                <a:ext cx="60" cy="34"/>
              </a:xfrm>
              <a:custGeom>
                <a:avLst/>
                <a:gdLst>
                  <a:gd name="T0" fmla="*/ 28 w 31"/>
                  <a:gd name="T1" fmla="*/ 0 h 18"/>
                  <a:gd name="T2" fmla="*/ 2 w 31"/>
                  <a:gd name="T3" fmla="*/ 0 h 18"/>
                  <a:gd name="T4" fmla="*/ 0 w 31"/>
                  <a:gd name="T5" fmla="*/ 18 h 18"/>
                  <a:gd name="T6" fmla="*/ 31 w 31"/>
                  <a:gd name="T7" fmla="*/ 18 h 18"/>
                  <a:gd name="T8" fmla="*/ 28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1" y="13"/>
                      <a:pt x="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9" y="13"/>
                      <a:pt x="28" y="6"/>
                      <a:pt x="28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3" name="Freeform 41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53"/>
                <a:ext cx="60" cy="37"/>
              </a:xfrm>
              <a:custGeom>
                <a:avLst/>
                <a:gdLst>
                  <a:gd name="T0" fmla="*/ 28 w 32"/>
                  <a:gd name="T1" fmla="*/ 0 h 19"/>
                  <a:gd name="T2" fmla="*/ 2 w 32"/>
                  <a:gd name="T3" fmla="*/ 0 h 19"/>
                  <a:gd name="T4" fmla="*/ 0 w 32"/>
                  <a:gd name="T5" fmla="*/ 19 h 19"/>
                  <a:gd name="T6" fmla="*/ 32 w 32"/>
                  <a:gd name="T7" fmla="*/ 19 h 19"/>
                  <a:gd name="T8" fmla="*/ 28 w 3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1" y="13"/>
                      <a:pt x="0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3"/>
                      <a:pt x="28" y="6"/>
                      <a:pt x="28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4" name="Freeform 41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57"/>
                <a:ext cx="60" cy="34"/>
              </a:xfrm>
              <a:custGeom>
                <a:avLst/>
                <a:gdLst>
                  <a:gd name="T0" fmla="*/ 28 w 32"/>
                  <a:gd name="T1" fmla="*/ 0 h 18"/>
                  <a:gd name="T2" fmla="*/ 2 w 32"/>
                  <a:gd name="T3" fmla="*/ 0 h 18"/>
                  <a:gd name="T4" fmla="*/ 0 w 32"/>
                  <a:gd name="T5" fmla="*/ 18 h 18"/>
                  <a:gd name="T6" fmla="*/ 32 w 32"/>
                  <a:gd name="T7" fmla="*/ 18 h 18"/>
                  <a:gd name="T8" fmla="*/ 32 w 32"/>
                  <a:gd name="T9" fmla="*/ 17 h 18"/>
                  <a:gd name="T10" fmla="*/ 28 w 3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1" y="13"/>
                      <a:pt x="0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7"/>
                      <a:pt x="32" y="17"/>
                    </a:cubicBezTo>
                    <a:cubicBezTo>
                      <a:pt x="30" y="12"/>
                      <a:pt x="29" y="5"/>
                      <a:pt x="28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5" name="Freeform 41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59"/>
                <a:ext cx="60" cy="35"/>
              </a:xfrm>
              <a:custGeom>
                <a:avLst/>
                <a:gdLst>
                  <a:gd name="T0" fmla="*/ 28 w 32"/>
                  <a:gd name="T1" fmla="*/ 0 h 18"/>
                  <a:gd name="T2" fmla="*/ 2 w 32"/>
                  <a:gd name="T3" fmla="*/ 0 h 18"/>
                  <a:gd name="T4" fmla="*/ 0 w 32"/>
                  <a:gd name="T5" fmla="*/ 18 h 18"/>
                  <a:gd name="T6" fmla="*/ 32 w 32"/>
                  <a:gd name="T7" fmla="*/ 18 h 18"/>
                  <a:gd name="T8" fmla="*/ 32 w 32"/>
                  <a:gd name="T9" fmla="*/ 16 h 18"/>
                  <a:gd name="T10" fmla="*/ 28 w 3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6"/>
                      <a:pt x="0" y="13"/>
                      <a:pt x="0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2" y="16"/>
                    </a:cubicBezTo>
                    <a:cubicBezTo>
                      <a:pt x="30" y="12"/>
                      <a:pt x="29" y="5"/>
                      <a:pt x="28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6" name="Freeform 41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60"/>
                <a:ext cx="63" cy="34"/>
              </a:xfrm>
              <a:custGeom>
                <a:avLst/>
                <a:gdLst>
                  <a:gd name="T0" fmla="*/ 28 w 33"/>
                  <a:gd name="T1" fmla="*/ 0 h 18"/>
                  <a:gd name="T2" fmla="*/ 2 w 33"/>
                  <a:gd name="T3" fmla="*/ 0 h 18"/>
                  <a:gd name="T4" fmla="*/ 0 w 33"/>
                  <a:gd name="T5" fmla="*/ 18 h 18"/>
                  <a:gd name="T6" fmla="*/ 33 w 33"/>
                  <a:gd name="T7" fmla="*/ 18 h 18"/>
                  <a:gd name="T8" fmla="*/ 32 w 33"/>
                  <a:gd name="T9" fmla="*/ 15 h 18"/>
                  <a:gd name="T10" fmla="*/ 28 w 3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0" y="14"/>
                      <a:pt x="0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0" y="11"/>
                      <a:pt x="29" y="5"/>
                      <a:pt x="28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7" name="Freeform 42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6" y="1263"/>
                <a:ext cx="66" cy="35"/>
              </a:xfrm>
              <a:custGeom>
                <a:avLst/>
                <a:gdLst>
                  <a:gd name="T0" fmla="*/ 29 w 34"/>
                  <a:gd name="T1" fmla="*/ 0 h 19"/>
                  <a:gd name="T2" fmla="*/ 3 w 34"/>
                  <a:gd name="T3" fmla="*/ 0 h 19"/>
                  <a:gd name="T4" fmla="*/ 0 w 34"/>
                  <a:gd name="T5" fmla="*/ 19 h 19"/>
                  <a:gd name="T6" fmla="*/ 34 w 34"/>
                  <a:gd name="T7" fmla="*/ 19 h 19"/>
                  <a:gd name="T8" fmla="*/ 33 w 34"/>
                  <a:gd name="T9" fmla="*/ 14 h 19"/>
                  <a:gd name="T10" fmla="*/ 29 w 3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9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7"/>
                      <a:pt x="1" y="14"/>
                      <a:pt x="0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7"/>
                      <a:pt x="33" y="16"/>
                      <a:pt x="33" y="14"/>
                    </a:cubicBezTo>
                    <a:cubicBezTo>
                      <a:pt x="31" y="10"/>
                      <a:pt x="30" y="5"/>
                      <a:pt x="29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8" name="Freeform 42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6" y="1267"/>
                <a:ext cx="66" cy="34"/>
              </a:xfrm>
              <a:custGeom>
                <a:avLst/>
                <a:gdLst>
                  <a:gd name="T0" fmla="*/ 30 w 34"/>
                  <a:gd name="T1" fmla="*/ 0 h 18"/>
                  <a:gd name="T2" fmla="*/ 3 w 34"/>
                  <a:gd name="T3" fmla="*/ 0 h 18"/>
                  <a:gd name="T4" fmla="*/ 0 w 34"/>
                  <a:gd name="T5" fmla="*/ 17 h 18"/>
                  <a:gd name="T6" fmla="*/ 0 w 34"/>
                  <a:gd name="T7" fmla="*/ 18 h 18"/>
                  <a:gd name="T8" fmla="*/ 34 w 34"/>
                  <a:gd name="T9" fmla="*/ 18 h 18"/>
                  <a:gd name="T10" fmla="*/ 33 w 34"/>
                  <a:gd name="T11" fmla="*/ 12 h 18"/>
                  <a:gd name="T12" fmla="*/ 30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7"/>
                      <a:pt x="1" y="13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6"/>
                      <a:pt x="33" y="14"/>
                      <a:pt x="33" y="12"/>
                    </a:cubicBezTo>
                    <a:cubicBezTo>
                      <a:pt x="31" y="9"/>
                      <a:pt x="30" y="4"/>
                      <a:pt x="3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9" name="Freeform 42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6" y="1269"/>
                <a:ext cx="67" cy="34"/>
              </a:xfrm>
              <a:custGeom>
                <a:avLst/>
                <a:gdLst>
                  <a:gd name="T0" fmla="*/ 30 w 35"/>
                  <a:gd name="T1" fmla="*/ 0 h 18"/>
                  <a:gd name="T2" fmla="*/ 2 w 35"/>
                  <a:gd name="T3" fmla="*/ 0 h 18"/>
                  <a:gd name="T4" fmla="*/ 0 w 35"/>
                  <a:gd name="T5" fmla="*/ 16 h 18"/>
                  <a:gd name="T6" fmla="*/ 0 w 35"/>
                  <a:gd name="T7" fmla="*/ 18 h 18"/>
                  <a:gd name="T8" fmla="*/ 35 w 35"/>
                  <a:gd name="T9" fmla="*/ 18 h 18"/>
                  <a:gd name="T10" fmla="*/ 33 w 35"/>
                  <a:gd name="T11" fmla="*/ 11 h 18"/>
                  <a:gd name="T12" fmla="*/ 30 w 3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3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1" y="13"/>
                      <a:pt x="0" y="16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6"/>
                      <a:pt x="34" y="13"/>
                      <a:pt x="33" y="11"/>
                    </a:cubicBezTo>
                    <a:cubicBezTo>
                      <a:pt x="32" y="8"/>
                      <a:pt x="31" y="4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0" name="Freeform 42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87" y="1144"/>
                <a:ext cx="130" cy="35"/>
              </a:xfrm>
              <a:custGeom>
                <a:avLst/>
                <a:gdLst>
                  <a:gd name="T0" fmla="*/ 67 w 68"/>
                  <a:gd name="T1" fmla="*/ 0 h 18"/>
                  <a:gd name="T2" fmla="*/ 31 w 68"/>
                  <a:gd name="T3" fmla="*/ 0 h 18"/>
                  <a:gd name="T4" fmla="*/ 33 w 68"/>
                  <a:gd name="T5" fmla="*/ 1 h 18"/>
                  <a:gd name="T6" fmla="*/ 32 w 68"/>
                  <a:gd name="T7" fmla="*/ 3 h 18"/>
                  <a:gd name="T8" fmla="*/ 15 w 68"/>
                  <a:gd name="T9" fmla="*/ 2 h 18"/>
                  <a:gd name="T10" fmla="*/ 0 w 68"/>
                  <a:gd name="T11" fmla="*/ 5 h 18"/>
                  <a:gd name="T12" fmla="*/ 5 w 68"/>
                  <a:gd name="T13" fmla="*/ 11 h 18"/>
                  <a:gd name="T14" fmla="*/ 16 w 68"/>
                  <a:gd name="T15" fmla="*/ 12 h 18"/>
                  <a:gd name="T16" fmla="*/ 21 w 68"/>
                  <a:gd name="T17" fmla="*/ 14 h 18"/>
                  <a:gd name="T18" fmla="*/ 22 w 68"/>
                  <a:gd name="T19" fmla="*/ 18 h 18"/>
                  <a:gd name="T20" fmla="*/ 68 w 68"/>
                  <a:gd name="T21" fmla="*/ 18 h 18"/>
                  <a:gd name="T22" fmla="*/ 67 w 68"/>
                  <a:gd name="T23" fmla="*/ 3 h 18"/>
                  <a:gd name="T24" fmla="*/ 67 w 68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1"/>
                      <a:pt x="33" y="1"/>
                    </a:cubicBezTo>
                    <a:cubicBezTo>
                      <a:pt x="34" y="2"/>
                      <a:pt x="32" y="3"/>
                      <a:pt x="32" y="3"/>
                    </a:cubicBezTo>
                    <a:cubicBezTo>
                      <a:pt x="32" y="3"/>
                      <a:pt x="23" y="1"/>
                      <a:pt x="15" y="2"/>
                    </a:cubicBezTo>
                    <a:cubicBezTo>
                      <a:pt x="6" y="2"/>
                      <a:pt x="1" y="4"/>
                      <a:pt x="0" y="5"/>
                    </a:cubicBezTo>
                    <a:cubicBezTo>
                      <a:pt x="0" y="7"/>
                      <a:pt x="1" y="11"/>
                      <a:pt x="5" y="11"/>
                    </a:cubicBezTo>
                    <a:cubicBezTo>
                      <a:pt x="10" y="11"/>
                      <a:pt x="13" y="10"/>
                      <a:pt x="16" y="12"/>
                    </a:cubicBezTo>
                    <a:cubicBezTo>
                      <a:pt x="19" y="13"/>
                      <a:pt x="21" y="14"/>
                      <a:pt x="21" y="14"/>
                    </a:cubicBezTo>
                    <a:cubicBezTo>
                      <a:pt x="21" y="14"/>
                      <a:pt x="22" y="16"/>
                      <a:pt x="2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0"/>
                      <a:pt x="67" y="4"/>
                      <a:pt x="67" y="3"/>
                    </a:cubicBezTo>
                    <a:cubicBezTo>
                      <a:pt x="67" y="2"/>
                      <a:pt x="67" y="1"/>
                      <a:pt x="67" y="0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1" name="Freeform 42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87" y="1145"/>
                <a:ext cx="130" cy="34"/>
              </a:xfrm>
              <a:custGeom>
                <a:avLst/>
                <a:gdLst>
                  <a:gd name="T0" fmla="*/ 67 w 68"/>
                  <a:gd name="T1" fmla="*/ 0 h 18"/>
                  <a:gd name="T2" fmla="*/ 33 w 68"/>
                  <a:gd name="T3" fmla="*/ 0 h 18"/>
                  <a:gd name="T4" fmla="*/ 32 w 68"/>
                  <a:gd name="T5" fmla="*/ 2 h 18"/>
                  <a:gd name="T6" fmla="*/ 15 w 68"/>
                  <a:gd name="T7" fmla="*/ 1 h 18"/>
                  <a:gd name="T8" fmla="*/ 0 w 68"/>
                  <a:gd name="T9" fmla="*/ 4 h 18"/>
                  <a:gd name="T10" fmla="*/ 5 w 68"/>
                  <a:gd name="T11" fmla="*/ 10 h 18"/>
                  <a:gd name="T12" fmla="*/ 16 w 68"/>
                  <a:gd name="T13" fmla="*/ 11 h 18"/>
                  <a:gd name="T14" fmla="*/ 21 w 68"/>
                  <a:gd name="T15" fmla="*/ 13 h 18"/>
                  <a:gd name="T16" fmla="*/ 22 w 68"/>
                  <a:gd name="T17" fmla="*/ 18 h 18"/>
                  <a:gd name="T18" fmla="*/ 68 w 68"/>
                  <a:gd name="T19" fmla="*/ 18 h 18"/>
                  <a:gd name="T20" fmla="*/ 67 w 68"/>
                  <a:gd name="T21" fmla="*/ 2 h 18"/>
                  <a:gd name="T22" fmla="*/ 67 w 68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2" y="2"/>
                      <a:pt x="32" y="2"/>
                    </a:cubicBezTo>
                    <a:cubicBezTo>
                      <a:pt x="32" y="2"/>
                      <a:pt x="23" y="0"/>
                      <a:pt x="15" y="1"/>
                    </a:cubicBezTo>
                    <a:cubicBezTo>
                      <a:pt x="6" y="1"/>
                      <a:pt x="1" y="3"/>
                      <a:pt x="0" y="4"/>
                    </a:cubicBezTo>
                    <a:cubicBezTo>
                      <a:pt x="0" y="6"/>
                      <a:pt x="1" y="10"/>
                      <a:pt x="5" y="10"/>
                    </a:cubicBezTo>
                    <a:cubicBezTo>
                      <a:pt x="10" y="10"/>
                      <a:pt x="13" y="9"/>
                      <a:pt x="16" y="11"/>
                    </a:cubicBezTo>
                    <a:cubicBezTo>
                      <a:pt x="19" y="12"/>
                      <a:pt x="21" y="13"/>
                      <a:pt x="21" y="13"/>
                    </a:cubicBezTo>
                    <a:cubicBezTo>
                      <a:pt x="21" y="13"/>
                      <a:pt x="22" y="15"/>
                      <a:pt x="2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0"/>
                      <a:pt x="67" y="3"/>
                      <a:pt x="67" y="2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2" name="Freeform 42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87" y="1148"/>
                <a:ext cx="130" cy="34"/>
              </a:xfrm>
              <a:custGeom>
                <a:avLst/>
                <a:gdLst>
                  <a:gd name="T0" fmla="*/ 67 w 68"/>
                  <a:gd name="T1" fmla="*/ 0 h 19"/>
                  <a:gd name="T2" fmla="*/ 33 w 68"/>
                  <a:gd name="T3" fmla="*/ 0 h 19"/>
                  <a:gd name="T4" fmla="*/ 32 w 68"/>
                  <a:gd name="T5" fmla="*/ 1 h 19"/>
                  <a:gd name="T6" fmla="*/ 28 w 68"/>
                  <a:gd name="T7" fmla="*/ 0 h 19"/>
                  <a:gd name="T8" fmla="*/ 9 w 68"/>
                  <a:gd name="T9" fmla="*/ 0 h 19"/>
                  <a:gd name="T10" fmla="*/ 0 w 68"/>
                  <a:gd name="T11" fmla="*/ 3 h 19"/>
                  <a:gd name="T12" fmla="*/ 5 w 68"/>
                  <a:gd name="T13" fmla="*/ 9 h 19"/>
                  <a:gd name="T14" fmla="*/ 16 w 68"/>
                  <a:gd name="T15" fmla="*/ 10 h 19"/>
                  <a:gd name="T16" fmla="*/ 21 w 68"/>
                  <a:gd name="T17" fmla="*/ 12 h 19"/>
                  <a:gd name="T18" fmla="*/ 22 w 68"/>
                  <a:gd name="T19" fmla="*/ 19 h 19"/>
                  <a:gd name="T20" fmla="*/ 68 w 68"/>
                  <a:gd name="T21" fmla="*/ 19 h 19"/>
                  <a:gd name="T22" fmla="*/ 67 w 68"/>
                  <a:gd name="T23" fmla="*/ 1 h 19"/>
                  <a:gd name="T24" fmla="*/ 67 w 6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9">
                    <a:moveTo>
                      <a:pt x="6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0" y="1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1"/>
                      <a:pt x="0" y="2"/>
                      <a:pt x="0" y="3"/>
                    </a:cubicBezTo>
                    <a:cubicBezTo>
                      <a:pt x="0" y="5"/>
                      <a:pt x="1" y="9"/>
                      <a:pt x="5" y="9"/>
                    </a:cubicBezTo>
                    <a:cubicBezTo>
                      <a:pt x="10" y="9"/>
                      <a:pt x="13" y="8"/>
                      <a:pt x="16" y="10"/>
                    </a:cubicBezTo>
                    <a:cubicBezTo>
                      <a:pt x="19" y="11"/>
                      <a:pt x="21" y="12"/>
                      <a:pt x="21" y="12"/>
                    </a:cubicBezTo>
                    <a:cubicBezTo>
                      <a:pt x="21" y="12"/>
                      <a:pt x="22" y="15"/>
                      <a:pt x="22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0"/>
                      <a:pt x="67" y="2"/>
                      <a:pt x="67" y="1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3" name="Freeform 42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87" y="1152"/>
                <a:ext cx="130" cy="34"/>
              </a:xfrm>
              <a:custGeom>
                <a:avLst/>
                <a:gdLst>
                  <a:gd name="T0" fmla="*/ 67 w 68"/>
                  <a:gd name="T1" fmla="*/ 0 h 18"/>
                  <a:gd name="T2" fmla="*/ 3 w 68"/>
                  <a:gd name="T3" fmla="*/ 0 h 18"/>
                  <a:gd name="T4" fmla="*/ 0 w 68"/>
                  <a:gd name="T5" fmla="*/ 1 h 18"/>
                  <a:gd name="T6" fmla="*/ 5 w 68"/>
                  <a:gd name="T7" fmla="*/ 7 h 18"/>
                  <a:gd name="T8" fmla="*/ 16 w 68"/>
                  <a:gd name="T9" fmla="*/ 8 h 18"/>
                  <a:gd name="T10" fmla="*/ 21 w 68"/>
                  <a:gd name="T11" fmla="*/ 10 h 18"/>
                  <a:gd name="T12" fmla="*/ 22 w 68"/>
                  <a:gd name="T13" fmla="*/ 18 h 18"/>
                  <a:gd name="T14" fmla="*/ 68 w 68"/>
                  <a:gd name="T15" fmla="*/ 18 h 18"/>
                  <a:gd name="T16" fmla="*/ 67 w 6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7"/>
                      <a:pt x="5" y="7"/>
                    </a:cubicBezTo>
                    <a:cubicBezTo>
                      <a:pt x="10" y="7"/>
                      <a:pt x="13" y="6"/>
                      <a:pt x="16" y="8"/>
                    </a:cubicBezTo>
                    <a:cubicBezTo>
                      <a:pt x="19" y="9"/>
                      <a:pt x="21" y="10"/>
                      <a:pt x="21" y="10"/>
                    </a:cubicBezTo>
                    <a:cubicBezTo>
                      <a:pt x="21" y="10"/>
                      <a:pt x="22" y="14"/>
                      <a:pt x="2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0"/>
                      <a:pt x="67" y="3"/>
                      <a:pt x="67" y="0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4" name="Freeform 42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87" y="1154"/>
                <a:ext cx="130" cy="34"/>
              </a:xfrm>
              <a:custGeom>
                <a:avLst/>
                <a:gdLst>
                  <a:gd name="T0" fmla="*/ 67 w 68"/>
                  <a:gd name="T1" fmla="*/ 0 h 18"/>
                  <a:gd name="T2" fmla="*/ 0 w 68"/>
                  <a:gd name="T3" fmla="*/ 0 h 18"/>
                  <a:gd name="T4" fmla="*/ 0 w 68"/>
                  <a:gd name="T5" fmla="*/ 0 h 18"/>
                  <a:gd name="T6" fmla="*/ 5 w 68"/>
                  <a:gd name="T7" fmla="*/ 6 h 18"/>
                  <a:gd name="T8" fmla="*/ 16 w 68"/>
                  <a:gd name="T9" fmla="*/ 7 h 18"/>
                  <a:gd name="T10" fmla="*/ 21 w 68"/>
                  <a:gd name="T11" fmla="*/ 9 h 18"/>
                  <a:gd name="T12" fmla="*/ 23 w 68"/>
                  <a:gd name="T13" fmla="*/ 18 h 18"/>
                  <a:gd name="T14" fmla="*/ 68 w 68"/>
                  <a:gd name="T15" fmla="*/ 18 h 18"/>
                  <a:gd name="T16" fmla="*/ 67 w 6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6"/>
                      <a:pt x="5" y="6"/>
                    </a:cubicBezTo>
                    <a:cubicBezTo>
                      <a:pt x="10" y="6"/>
                      <a:pt x="13" y="5"/>
                      <a:pt x="16" y="7"/>
                    </a:cubicBezTo>
                    <a:cubicBezTo>
                      <a:pt x="19" y="8"/>
                      <a:pt x="21" y="9"/>
                      <a:pt x="21" y="9"/>
                    </a:cubicBezTo>
                    <a:cubicBezTo>
                      <a:pt x="21" y="9"/>
                      <a:pt x="22" y="13"/>
                      <a:pt x="23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0"/>
                      <a:pt x="67" y="4"/>
                      <a:pt x="67" y="0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5" name="Freeform 42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87" y="1155"/>
                <a:ext cx="130" cy="37"/>
              </a:xfrm>
              <a:custGeom>
                <a:avLst/>
                <a:gdLst>
                  <a:gd name="T0" fmla="*/ 67 w 68"/>
                  <a:gd name="T1" fmla="*/ 0 h 19"/>
                  <a:gd name="T2" fmla="*/ 0 w 68"/>
                  <a:gd name="T3" fmla="*/ 0 h 19"/>
                  <a:gd name="T4" fmla="*/ 5 w 68"/>
                  <a:gd name="T5" fmla="*/ 5 h 19"/>
                  <a:gd name="T6" fmla="*/ 16 w 68"/>
                  <a:gd name="T7" fmla="*/ 6 h 19"/>
                  <a:gd name="T8" fmla="*/ 21 w 68"/>
                  <a:gd name="T9" fmla="*/ 8 h 19"/>
                  <a:gd name="T10" fmla="*/ 23 w 68"/>
                  <a:gd name="T11" fmla="*/ 19 h 19"/>
                  <a:gd name="T12" fmla="*/ 68 w 68"/>
                  <a:gd name="T13" fmla="*/ 19 h 19"/>
                  <a:gd name="T14" fmla="*/ 67 w 6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9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5"/>
                      <a:pt x="5" y="5"/>
                    </a:cubicBezTo>
                    <a:cubicBezTo>
                      <a:pt x="10" y="5"/>
                      <a:pt x="13" y="4"/>
                      <a:pt x="16" y="6"/>
                    </a:cubicBezTo>
                    <a:cubicBezTo>
                      <a:pt x="19" y="7"/>
                      <a:pt x="21" y="8"/>
                      <a:pt x="21" y="8"/>
                    </a:cubicBezTo>
                    <a:cubicBezTo>
                      <a:pt x="21" y="8"/>
                      <a:pt x="22" y="13"/>
                      <a:pt x="23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1"/>
                      <a:pt x="67" y="4"/>
                      <a:pt x="67" y="0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6" name="Freeform 42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87" y="1160"/>
                <a:ext cx="130" cy="34"/>
              </a:xfrm>
              <a:custGeom>
                <a:avLst/>
                <a:gdLst>
                  <a:gd name="T0" fmla="*/ 67 w 68"/>
                  <a:gd name="T1" fmla="*/ 0 h 18"/>
                  <a:gd name="T2" fmla="*/ 0 w 68"/>
                  <a:gd name="T3" fmla="*/ 0 h 18"/>
                  <a:gd name="T4" fmla="*/ 5 w 68"/>
                  <a:gd name="T5" fmla="*/ 3 h 18"/>
                  <a:gd name="T6" fmla="*/ 16 w 68"/>
                  <a:gd name="T7" fmla="*/ 4 h 18"/>
                  <a:gd name="T8" fmla="*/ 21 w 68"/>
                  <a:gd name="T9" fmla="*/ 6 h 18"/>
                  <a:gd name="T10" fmla="*/ 23 w 68"/>
                  <a:gd name="T11" fmla="*/ 18 h 18"/>
                  <a:gd name="T12" fmla="*/ 68 w 68"/>
                  <a:gd name="T13" fmla="*/ 18 h 18"/>
                  <a:gd name="T14" fmla="*/ 67 w 68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5" y="3"/>
                    </a:cubicBezTo>
                    <a:cubicBezTo>
                      <a:pt x="10" y="3"/>
                      <a:pt x="13" y="2"/>
                      <a:pt x="16" y="4"/>
                    </a:cubicBezTo>
                    <a:cubicBezTo>
                      <a:pt x="19" y="5"/>
                      <a:pt x="21" y="6"/>
                      <a:pt x="21" y="6"/>
                    </a:cubicBezTo>
                    <a:cubicBezTo>
                      <a:pt x="21" y="6"/>
                      <a:pt x="22" y="12"/>
                      <a:pt x="23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1"/>
                      <a:pt x="67" y="4"/>
                      <a:pt x="67" y="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7" name="Freeform 43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88" y="1161"/>
                <a:ext cx="127" cy="35"/>
              </a:xfrm>
              <a:custGeom>
                <a:avLst/>
                <a:gdLst>
                  <a:gd name="T0" fmla="*/ 66 w 67"/>
                  <a:gd name="T1" fmla="*/ 0 h 18"/>
                  <a:gd name="T2" fmla="*/ 0 w 67"/>
                  <a:gd name="T3" fmla="*/ 0 h 18"/>
                  <a:gd name="T4" fmla="*/ 4 w 67"/>
                  <a:gd name="T5" fmla="*/ 2 h 18"/>
                  <a:gd name="T6" fmla="*/ 15 w 67"/>
                  <a:gd name="T7" fmla="*/ 3 h 18"/>
                  <a:gd name="T8" fmla="*/ 20 w 67"/>
                  <a:gd name="T9" fmla="*/ 5 h 18"/>
                  <a:gd name="T10" fmla="*/ 22 w 67"/>
                  <a:gd name="T11" fmla="*/ 18 h 18"/>
                  <a:gd name="T12" fmla="*/ 67 w 67"/>
                  <a:gd name="T13" fmla="*/ 18 h 18"/>
                  <a:gd name="T14" fmla="*/ 66 w 67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8">
                    <a:moveTo>
                      <a:pt x="6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9" y="2"/>
                      <a:pt x="12" y="1"/>
                      <a:pt x="15" y="3"/>
                    </a:cubicBezTo>
                    <a:cubicBezTo>
                      <a:pt x="18" y="4"/>
                      <a:pt x="20" y="5"/>
                      <a:pt x="20" y="5"/>
                    </a:cubicBezTo>
                    <a:cubicBezTo>
                      <a:pt x="20" y="5"/>
                      <a:pt x="21" y="12"/>
                      <a:pt x="22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1"/>
                      <a:pt x="66" y="4"/>
                      <a:pt x="66" y="0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8" name="Freeform 43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92" y="1162"/>
                <a:ext cx="123" cy="34"/>
              </a:xfrm>
              <a:custGeom>
                <a:avLst/>
                <a:gdLst>
                  <a:gd name="T0" fmla="*/ 64 w 65"/>
                  <a:gd name="T1" fmla="*/ 0 h 18"/>
                  <a:gd name="T2" fmla="*/ 0 w 65"/>
                  <a:gd name="T3" fmla="*/ 0 h 18"/>
                  <a:gd name="T4" fmla="*/ 2 w 65"/>
                  <a:gd name="T5" fmla="*/ 1 h 18"/>
                  <a:gd name="T6" fmla="*/ 13 w 65"/>
                  <a:gd name="T7" fmla="*/ 2 h 18"/>
                  <a:gd name="T8" fmla="*/ 18 w 65"/>
                  <a:gd name="T9" fmla="*/ 4 h 18"/>
                  <a:gd name="T10" fmla="*/ 20 w 65"/>
                  <a:gd name="T11" fmla="*/ 18 h 18"/>
                  <a:gd name="T12" fmla="*/ 65 w 65"/>
                  <a:gd name="T13" fmla="*/ 18 h 18"/>
                  <a:gd name="T14" fmla="*/ 64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7" y="1"/>
                      <a:pt x="10" y="0"/>
                      <a:pt x="13" y="2"/>
                    </a:cubicBezTo>
                    <a:cubicBezTo>
                      <a:pt x="16" y="3"/>
                      <a:pt x="18" y="4"/>
                      <a:pt x="18" y="4"/>
                    </a:cubicBezTo>
                    <a:cubicBezTo>
                      <a:pt x="18" y="4"/>
                      <a:pt x="19" y="11"/>
                      <a:pt x="20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1"/>
                      <a:pt x="64" y="5"/>
                      <a:pt x="64" y="0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69" name="Freeform 43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18" y="1165"/>
                <a:ext cx="97" cy="37"/>
              </a:xfrm>
              <a:custGeom>
                <a:avLst/>
                <a:gdLst>
                  <a:gd name="T0" fmla="*/ 51 w 52"/>
                  <a:gd name="T1" fmla="*/ 0 h 19"/>
                  <a:gd name="T2" fmla="*/ 0 w 52"/>
                  <a:gd name="T3" fmla="*/ 0 h 19"/>
                  <a:gd name="T4" fmla="*/ 0 w 52"/>
                  <a:gd name="T5" fmla="*/ 1 h 19"/>
                  <a:gd name="T6" fmla="*/ 5 w 52"/>
                  <a:gd name="T7" fmla="*/ 3 h 19"/>
                  <a:gd name="T8" fmla="*/ 8 w 52"/>
                  <a:gd name="T9" fmla="*/ 19 h 19"/>
                  <a:gd name="T10" fmla="*/ 52 w 52"/>
                  <a:gd name="T11" fmla="*/ 19 h 19"/>
                  <a:gd name="T12" fmla="*/ 51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5" y="3"/>
                    </a:cubicBezTo>
                    <a:cubicBezTo>
                      <a:pt x="5" y="3"/>
                      <a:pt x="6" y="11"/>
                      <a:pt x="8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2"/>
                      <a:pt x="51" y="5"/>
                      <a:pt x="51" y="0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0" name="Freeform 43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1" y="1169"/>
                <a:ext cx="96" cy="34"/>
              </a:xfrm>
              <a:custGeom>
                <a:avLst/>
                <a:gdLst>
                  <a:gd name="T0" fmla="*/ 49 w 50"/>
                  <a:gd name="T1" fmla="*/ 0 h 18"/>
                  <a:gd name="T2" fmla="*/ 0 w 50"/>
                  <a:gd name="T3" fmla="*/ 0 h 18"/>
                  <a:gd name="T4" fmla="*/ 3 w 50"/>
                  <a:gd name="T5" fmla="*/ 1 h 18"/>
                  <a:gd name="T6" fmla="*/ 6 w 50"/>
                  <a:gd name="T7" fmla="*/ 18 h 18"/>
                  <a:gd name="T8" fmla="*/ 50 w 50"/>
                  <a:gd name="T9" fmla="*/ 18 h 18"/>
                  <a:gd name="T10" fmla="*/ 49 w 5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4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0"/>
                      <a:pt x="6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1"/>
                      <a:pt x="49" y="5"/>
                      <a:pt x="49" y="0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1" name="Freeform 43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5" y="1171"/>
                <a:ext cx="90" cy="35"/>
              </a:xfrm>
              <a:custGeom>
                <a:avLst/>
                <a:gdLst>
                  <a:gd name="T0" fmla="*/ 47 w 48"/>
                  <a:gd name="T1" fmla="*/ 0 h 18"/>
                  <a:gd name="T2" fmla="*/ 0 w 48"/>
                  <a:gd name="T3" fmla="*/ 0 h 18"/>
                  <a:gd name="T4" fmla="*/ 1 w 48"/>
                  <a:gd name="T5" fmla="*/ 0 h 18"/>
                  <a:gd name="T6" fmla="*/ 4 w 48"/>
                  <a:gd name="T7" fmla="*/ 18 h 18"/>
                  <a:gd name="T8" fmla="*/ 48 w 48"/>
                  <a:gd name="T9" fmla="*/ 18 h 18"/>
                  <a:gd name="T10" fmla="*/ 47 w 4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8">
                    <a:moveTo>
                      <a:pt x="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0"/>
                      <a:pt x="4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8" y="5"/>
                      <a:pt x="47" y="0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2" name="Freeform 43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7" y="1172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0 w 47"/>
                  <a:gd name="T3" fmla="*/ 0 h 18"/>
                  <a:gd name="T4" fmla="*/ 4 w 47"/>
                  <a:gd name="T5" fmla="*/ 18 h 18"/>
                  <a:gd name="T6" fmla="*/ 47 w 47"/>
                  <a:gd name="T7" fmla="*/ 18 h 18"/>
                  <a:gd name="T8" fmla="*/ 46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11"/>
                      <a:pt x="4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2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3" name="Freeform 43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175"/>
                <a:ext cx="86" cy="35"/>
              </a:xfrm>
              <a:custGeom>
                <a:avLst/>
                <a:gdLst>
                  <a:gd name="T0" fmla="*/ 45 w 46"/>
                  <a:gd name="T1" fmla="*/ 0 h 19"/>
                  <a:gd name="T2" fmla="*/ 0 w 46"/>
                  <a:gd name="T3" fmla="*/ 0 h 19"/>
                  <a:gd name="T4" fmla="*/ 3 w 46"/>
                  <a:gd name="T5" fmla="*/ 19 h 19"/>
                  <a:gd name="T6" fmla="*/ 46 w 46"/>
                  <a:gd name="T7" fmla="*/ 19 h 19"/>
                  <a:gd name="T8" fmla="*/ 45 w 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12"/>
                      <a:pt x="3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2"/>
                      <a:pt x="46" y="6"/>
                      <a:pt x="45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4" name="Freeform 43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179"/>
                <a:ext cx="90" cy="34"/>
              </a:xfrm>
              <a:custGeom>
                <a:avLst/>
                <a:gdLst>
                  <a:gd name="T0" fmla="*/ 45 w 47"/>
                  <a:gd name="T1" fmla="*/ 0 h 18"/>
                  <a:gd name="T2" fmla="*/ 0 w 47"/>
                  <a:gd name="T3" fmla="*/ 0 h 18"/>
                  <a:gd name="T4" fmla="*/ 3 w 47"/>
                  <a:gd name="T5" fmla="*/ 18 h 18"/>
                  <a:gd name="T6" fmla="*/ 47 w 47"/>
                  <a:gd name="T7" fmla="*/ 18 h 18"/>
                  <a:gd name="T8" fmla="*/ 45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12"/>
                      <a:pt x="3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6" y="5"/>
                      <a:pt x="45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5" name="Freeform 43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181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0 w 47"/>
                  <a:gd name="T3" fmla="*/ 0 h 18"/>
                  <a:gd name="T4" fmla="*/ 3 w 47"/>
                  <a:gd name="T5" fmla="*/ 18 h 18"/>
                  <a:gd name="T6" fmla="*/ 4 w 47"/>
                  <a:gd name="T7" fmla="*/ 18 h 18"/>
                  <a:gd name="T8" fmla="*/ 47 w 47"/>
                  <a:gd name="T9" fmla="*/ 18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6" y="6"/>
                      <a:pt x="46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6" name="Freeform 43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182"/>
                <a:ext cx="90" cy="37"/>
              </a:xfrm>
              <a:custGeom>
                <a:avLst/>
                <a:gdLst>
                  <a:gd name="T0" fmla="*/ 46 w 47"/>
                  <a:gd name="T1" fmla="*/ 0 h 19"/>
                  <a:gd name="T2" fmla="*/ 0 w 47"/>
                  <a:gd name="T3" fmla="*/ 0 h 19"/>
                  <a:gd name="T4" fmla="*/ 3 w 47"/>
                  <a:gd name="T5" fmla="*/ 17 h 19"/>
                  <a:gd name="T6" fmla="*/ 4 w 47"/>
                  <a:gd name="T7" fmla="*/ 19 h 19"/>
                  <a:gd name="T8" fmla="*/ 47 w 47"/>
                  <a:gd name="T9" fmla="*/ 19 h 19"/>
                  <a:gd name="T10" fmla="*/ 46 w 4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9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2"/>
                      <a:pt x="46" y="6"/>
                      <a:pt x="46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7" name="Freeform 44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186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0 w 47"/>
                  <a:gd name="T3" fmla="*/ 0 h 18"/>
                  <a:gd name="T4" fmla="*/ 3 w 47"/>
                  <a:gd name="T5" fmla="*/ 15 h 18"/>
                  <a:gd name="T6" fmla="*/ 5 w 47"/>
                  <a:gd name="T7" fmla="*/ 18 h 18"/>
                  <a:gd name="T8" fmla="*/ 47 w 47"/>
                  <a:gd name="T9" fmla="*/ 18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0"/>
                      <a:pt x="3" y="15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6" y="5"/>
                      <a:pt x="46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8" name="Freeform 44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188"/>
                <a:ext cx="90" cy="35"/>
              </a:xfrm>
              <a:custGeom>
                <a:avLst/>
                <a:gdLst>
                  <a:gd name="T0" fmla="*/ 46 w 47"/>
                  <a:gd name="T1" fmla="*/ 0 h 18"/>
                  <a:gd name="T2" fmla="*/ 0 w 47"/>
                  <a:gd name="T3" fmla="*/ 0 h 18"/>
                  <a:gd name="T4" fmla="*/ 3 w 47"/>
                  <a:gd name="T5" fmla="*/ 14 h 18"/>
                  <a:gd name="T6" fmla="*/ 5 w 47"/>
                  <a:gd name="T7" fmla="*/ 18 h 18"/>
                  <a:gd name="T8" fmla="*/ 47 w 47"/>
                  <a:gd name="T9" fmla="*/ 18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0"/>
                      <a:pt x="3" y="14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6" y="6"/>
                      <a:pt x="46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79" name="Freeform 44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189"/>
                <a:ext cx="89" cy="34"/>
              </a:xfrm>
              <a:custGeom>
                <a:avLst/>
                <a:gdLst>
                  <a:gd name="T0" fmla="*/ 45 w 46"/>
                  <a:gd name="T1" fmla="*/ 0 h 18"/>
                  <a:gd name="T2" fmla="*/ 0 w 46"/>
                  <a:gd name="T3" fmla="*/ 0 h 18"/>
                  <a:gd name="T4" fmla="*/ 2 w 46"/>
                  <a:gd name="T5" fmla="*/ 13 h 18"/>
                  <a:gd name="T6" fmla="*/ 4 w 46"/>
                  <a:gd name="T7" fmla="*/ 18 h 18"/>
                  <a:gd name="T8" fmla="*/ 46 w 46"/>
                  <a:gd name="T9" fmla="*/ 18 h 18"/>
                  <a:gd name="T10" fmla="*/ 45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2" y="13"/>
                    </a:cubicBezTo>
                    <a:cubicBezTo>
                      <a:pt x="3" y="15"/>
                      <a:pt x="4" y="17"/>
                      <a:pt x="4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2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0" name="Freeform 44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192"/>
                <a:ext cx="89" cy="35"/>
              </a:xfrm>
              <a:custGeom>
                <a:avLst/>
                <a:gdLst>
                  <a:gd name="T0" fmla="*/ 45 w 46"/>
                  <a:gd name="T1" fmla="*/ 0 h 19"/>
                  <a:gd name="T2" fmla="*/ 0 w 46"/>
                  <a:gd name="T3" fmla="*/ 0 h 19"/>
                  <a:gd name="T4" fmla="*/ 2 w 46"/>
                  <a:gd name="T5" fmla="*/ 12 h 19"/>
                  <a:gd name="T6" fmla="*/ 5 w 46"/>
                  <a:gd name="T7" fmla="*/ 19 h 19"/>
                  <a:gd name="T8" fmla="*/ 46 w 46"/>
                  <a:gd name="T9" fmla="*/ 19 h 19"/>
                  <a:gd name="T10" fmla="*/ 45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4"/>
                      <a:pt x="4" y="17"/>
                      <a:pt x="5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3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1" name="Freeform 44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196"/>
                <a:ext cx="89" cy="34"/>
              </a:xfrm>
              <a:custGeom>
                <a:avLst/>
                <a:gdLst>
                  <a:gd name="T0" fmla="*/ 45 w 46"/>
                  <a:gd name="T1" fmla="*/ 0 h 18"/>
                  <a:gd name="T2" fmla="*/ 0 w 46"/>
                  <a:gd name="T3" fmla="*/ 0 h 18"/>
                  <a:gd name="T4" fmla="*/ 2 w 46"/>
                  <a:gd name="T5" fmla="*/ 10 h 18"/>
                  <a:gd name="T6" fmla="*/ 5 w 46"/>
                  <a:gd name="T7" fmla="*/ 18 h 18"/>
                  <a:gd name="T8" fmla="*/ 46 w 46"/>
                  <a:gd name="T9" fmla="*/ 18 h 18"/>
                  <a:gd name="T10" fmla="*/ 45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2" y="10"/>
                    </a:cubicBezTo>
                    <a:cubicBezTo>
                      <a:pt x="4" y="13"/>
                      <a:pt x="4" y="16"/>
                      <a:pt x="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2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2" name="Freeform 44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198"/>
                <a:ext cx="89" cy="34"/>
              </a:xfrm>
              <a:custGeom>
                <a:avLst/>
                <a:gdLst>
                  <a:gd name="T0" fmla="*/ 45 w 46"/>
                  <a:gd name="T1" fmla="*/ 0 h 18"/>
                  <a:gd name="T2" fmla="*/ 0 w 46"/>
                  <a:gd name="T3" fmla="*/ 0 h 18"/>
                  <a:gd name="T4" fmla="*/ 2 w 46"/>
                  <a:gd name="T5" fmla="*/ 9 h 18"/>
                  <a:gd name="T6" fmla="*/ 6 w 46"/>
                  <a:gd name="T7" fmla="*/ 18 h 18"/>
                  <a:gd name="T8" fmla="*/ 46 w 46"/>
                  <a:gd name="T9" fmla="*/ 18 h 18"/>
                  <a:gd name="T10" fmla="*/ 45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6"/>
                      <a:pt x="2" y="9"/>
                    </a:cubicBezTo>
                    <a:cubicBezTo>
                      <a:pt x="4" y="12"/>
                      <a:pt x="5" y="16"/>
                      <a:pt x="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3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3" name="Freeform 44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3" y="1199"/>
                <a:ext cx="86" cy="37"/>
              </a:xfrm>
              <a:custGeom>
                <a:avLst/>
                <a:gdLst>
                  <a:gd name="T0" fmla="*/ 44 w 45"/>
                  <a:gd name="T1" fmla="*/ 0 h 19"/>
                  <a:gd name="T2" fmla="*/ 0 w 45"/>
                  <a:gd name="T3" fmla="*/ 0 h 19"/>
                  <a:gd name="T4" fmla="*/ 1 w 45"/>
                  <a:gd name="T5" fmla="*/ 8 h 19"/>
                  <a:gd name="T6" fmla="*/ 5 w 45"/>
                  <a:gd name="T7" fmla="*/ 19 h 19"/>
                  <a:gd name="T8" fmla="*/ 45 w 45"/>
                  <a:gd name="T9" fmla="*/ 19 h 19"/>
                  <a:gd name="T10" fmla="*/ 44 w 4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1" y="8"/>
                    </a:cubicBezTo>
                    <a:cubicBezTo>
                      <a:pt x="3" y="12"/>
                      <a:pt x="4" y="16"/>
                      <a:pt x="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3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4" name="Freeform 44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03"/>
                <a:ext cx="86" cy="34"/>
              </a:xfrm>
              <a:custGeom>
                <a:avLst/>
                <a:gdLst>
                  <a:gd name="T0" fmla="*/ 44 w 45"/>
                  <a:gd name="T1" fmla="*/ 0 h 18"/>
                  <a:gd name="T2" fmla="*/ 0 w 45"/>
                  <a:gd name="T3" fmla="*/ 0 h 18"/>
                  <a:gd name="T4" fmla="*/ 1 w 45"/>
                  <a:gd name="T5" fmla="*/ 6 h 18"/>
                  <a:gd name="T6" fmla="*/ 5 w 45"/>
                  <a:gd name="T7" fmla="*/ 18 h 18"/>
                  <a:gd name="T8" fmla="*/ 45 w 45"/>
                  <a:gd name="T9" fmla="*/ 18 h 18"/>
                  <a:gd name="T10" fmla="*/ 44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1" y="6"/>
                    </a:cubicBezTo>
                    <a:cubicBezTo>
                      <a:pt x="3" y="11"/>
                      <a:pt x="5" y="15"/>
                      <a:pt x="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2"/>
                      <a:pt x="45" y="6"/>
                      <a:pt x="44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5" name="Freeform 44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06"/>
                <a:ext cx="86" cy="34"/>
              </a:xfrm>
              <a:custGeom>
                <a:avLst/>
                <a:gdLst>
                  <a:gd name="T0" fmla="*/ 44 w 45"/>
                  <a:gd name="T1" fmla="*/ 0 h 18"/>
                  <a:gd name="T2" fmla="*/ 0 w 45"/>
                  <a:gd name="T3" fmla="*/ 0 h 18"/>
                  <a:gd name="T4" fmla="*/ 1 w 45"/>
                  <a:gd name="T5" fmla="*/ 5 h 18"/>
                  <a:gd name="T6" fmla="*/ 5 w 45"/>
                  <a:gd name="T7" fmla="*/ 18 h 18"/>
                  <a:gd name="T8" fmla="*/ 45 w 45"/>
                  <a:gd name="T9" fmla="*/ 18 h 18"/>
                  <a:gd name="T10" fmla="*/ 44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1" y="5"/>
                    </a:cubicBezTo>
                    <a:cubicBezTo>
                      <a:pt x="3" y="11"/>
                      <a:pt x="5" y="15"/>
                      <a:pt x="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3"/>
                      <a:pt x="45" y="6"/>
                      <a:pt x="44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6" name="Freeform 44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06"/>
                <a:ext cx="86" cy="34"/>
              </a:xfrm>
              <a:custGeom>
                <a:avLst/>
                <a:gdLst>
                  <a:gd name="T0" fmla="*/ 44 w 45"/>
                  <a:gd name="T1" fmla="*/ 0 h 18"/>
                  <a:gd name="T2" fmla="*/ 0 w 45"/>
                  <a:gd name="T3" fmla="*/ 0 h 18"/>
                  <a:gd name="T4" fmla="*/ 1 w 45"/>
                  <a:gd name="T5" fmla="*/ 4 h 18"/>
                  <a:gd name="T6" fmla="*/ 5 w 45"/>
                  <a:gd name="T7" fmla="*/ 18 h 18"/>
                  <a:gd name="T8" fmla="*/ 45 w 45"/>
                  <a:gd name="T9" fmla="*/ 18 h 18"/>
                  <a:gd name="T10" fmla="*/ 44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4" y="10"/>
                      <a:pt x="6" y="15"/>
                      <a:pt x="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3"/>
                      <a:pt x="45" y="7"/>
                      <a:pt x="44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7" name="Freeform 45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5" y="1209"/>
                <a:ext cx="85" cy="37"/>
              </a:xfrm>
              <a:custGeom>
                <a:avLst/>
                <a:gdLst>
                  <a:gd name="T0" fmla="*/ 43 w 44"/>
                  <a:gd name="T1" fmla="*/ 0 h 19"/>
                  <a:gd name="T2" fmla="*/ 0 w 44"/>
                  <a:gd name="T3" fmla="*/ 0 h 19"/>
                  <a:gd name="T4" fmla="*/ 0 w 44"/>
                  <a:gd name="T5" fmla="*/ 3 h 19"/>
                  <a:gd name="T6" fmla="*/ 4 w 44"/>
                  <a:gd name="T7" fmla="*/ 19 h 19"/>
                  <a:gd name="T8" fmla="*/ 44 w 44"/>
                  <a:gd name="T9" fmla="*/ 19 h 19"/>
                  <a:gd name="T10" fmla="*/ 43 w 4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9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3" y="11"/>
                      <a:pt x="5" y="16"/>
                      <a:pt x="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3"/>
                      <a:pt x="44" y="7"/>
                      <a:pt x="43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8" name="Freeform 45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5" y="1213"/>
                <a:ext cx="85" cy="34"/>
              </a:xfrm>
              <a:custGeom>
                <a:avLst/>
                <a:gdLst>
                  <a:gd name="T0" fmla="*/ 43 w 44"/>
                  <a:gd name="T1" fmla="*/ 0 h 18"/>
                  <a:gd name="T2" fmla="*/ 0 w 44"/>
                  <a:gd name="T3" fmla="*/ 0 h 18"/>
                  <a:gd name="T4" fmla="*/ 0 w 44"/>
                  <a:gd name="T5" fmla="*/ 1 h 18"/>
                  <a:gd name="T6" fmla="*/ 4 w 44"/>
                  <a:gd name="T7" fmla="*/ 17 h 18"/>
                  <a:gd name="T8" fmla="*/ 3 w 44"/>
                  <a:gd name="T9" fmla="*/ 18 h 18"/>
                  <a:gd name="T10" fmla="*/ 44 w 44"/>
                  <a:gd name="T11" fmla="*/ 18 h 18"/>
                  <a:gd name="T12" fmla="*/ 43 w 4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3" y="9"/>
                      <a:pt x="6" y="15"/>
                      <a:pt x="4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3"/>
                      <a:pt x="44" y="6"/>
                      <a:pt x="43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89" name="Freeform 45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6" y="1215"/>
                <a:ext cx="85" cy="35"/>
              </a:xfrm>
              <a:custGeom>
                <a:avLst/>
                <a:gdLst>
                  <a:gd name="T0" fmla="*/ 43 w 44"/>
                  <a:gd name="T1" fmla="*/ 0 h 18"/>
                  <a:gd name="T2" fmla="*/ 0 w 44"/>
                  <a:gd name="T3" fmla="*/ 0 h 18"/>
                  <a:gd name="T4" fmla="*/ 3 w 44"/>
                  <a:gd name="T5" fmla="*/ 16 h 18"/>
                  <a:gd name="T6" fmla="*/ 2 w 44"/>
                  <a:gd name="T7" fmla="*/ 18 h 18"/>
                  <a:gd name="T8" fmla="*/ 44 w 44"/>
                  <a:gd name="T9" fmla="*/ 18 h 18"/>
                  <a:gd name="T10" fmla="*/ 43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5" y="14"/>
                      <a:pt x="3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3"/>
                      <a:pt x="43" y="7"/>
                      <a:pt x="43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0" name="Freeform 45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6" y="1216"/>
                <a:ext cx="85" cy="34"/>
              </a:xfrm>
              <a:custGeom>
                <a:avLst/>
                <a:gdLst>
                  <a:gd name="T0" fmla="*/ 43 w 44"/>
                  <a:gd name="T1" fmla="*/ 0 h 18"/>
                  <a:gd name="T2" fmla="*/ 0 w 44"/>
                  <a:gd name="T3" fmla="*/ 0 h 18"/>
                  <a:gd name="T4" fmla="*/ 3 w 44"/>
                  <a:gd name="T5" fmla="*/ 15 h 18"/>
                  <a:gd name="T6" fmla="*/ 1 w 44"/>
                  <a:gd name="T7" fmla="*/ 18 h 18"/>
                  <a:gd name="T8" fmla="*/ 44 w 44"/>
                  <a:gd name="T9" fmla="*/ 18 h 18"/>
                  <a:gd name="T10" fmla="*/ 43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4" y="13"/>
                      <a:pt x="3" y="15"/>
                    </a:cubicBezTo>
                    <a:cubicBezTo>
                      <a:pt x="2" y="16"/>
                      <a:pt x="2" y="17"/>
                      <a:pt x="1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4"/>
                      <a:pt x="43" y="7"/>
                      <a:pt x="43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1" name="Freeform 45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6" y="1219"/>
                <a:ext cx="85" cy="35"/>
              </a:xfrm>
              <a:custGeom>
                <a:avLst/>
                <a:gdLst>
                  <a:gd name="T0" fmla="*/ 43 w 44"/>
                  <a:gd name="T1" fmla="*/ 0 h 19"/>
                  <a:gd name="T2" fmla="*/ 0 w 44"/>
                  <a:gd name="T3" fmla="*/ 0 h 19"/>
                  <a:gd name="T4" fmla="*/ 3 w 44"/>
                  <a:gd name="T5" fmla="*/ 14 h 19"/>
                  <a:gd name="T6" fmla="*/ 1 w 44"/>
                  <a:gd name="T7" fmla="*/ 19 h 19"/>
                  <a:gd name="T8" fmla="*/ 44 w 44"/>
                  <a:gd name="T9" fmla="*/ 19 h 19"/>
                  <a:gd name="T10" fmla="*/ 43 w 4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9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4" y="12"/>
                      <a:pt x="3" y="14"/>
                    </a:cubicBezTo>
                    <a:cubicBezTo>
                      <a:pt x="2" y="15"/>
                      <a:pt x="1" y="17"/>
                      <a:pt x="1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3" y="14"/>
                      <a:pt x="43" y="8"/>
                      <a:pt x="43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2" name="Freeform 45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6" y="1223"/>
                <a:ext cx="85" cy="34"/>
              </a:xfrm>
              <a:custGeom>
                <a:avLst/>
                <a:gdLst>
                  <a:gd name="T0" fmla="*/ 43 w 44"/>
                  <a:gd name="T1" fmla="*/ 0 h 18"/>
                  <a:gd name="T2" fmla="*/ 1 w 44"/>
                  <a:gd name="T3" fmla="*/ 0 h 18"/>
                  <a:gd name="T4" fmla="*/ 3 w 44"/>
                  <a:gd name="T5" fmla="*/ 12 h 18"/>
                  <a:gd name="T6" fmla="*/ 0 w 44"/>
                  <a:gd name="T7" fmla="*/ 18 h 18"/>
                  <a:gd name="T8" fmla="*/ 44 w 44"/>
                  <a:gd name="T9" fmla="*/ 18 h 18"/>
                  <a:gd name="T10" fmla="*/ 43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6"/>
                      <a:pt x="4" y="10"/>
                      <a:pt x="3" y="12"/>
                    </a:cubicBezTo>
                    <a:cubicBezTo>
                      <a:pt x="2" y="13"/>
                      <a:pt x="1" y="15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4"/>
                      <a:pt x="43" y="7"/>
                      <a:pt x="43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3" name="Freeform 45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6" y="1225"/>
                <a:ext cx="85" cy="34"/>
              </a:xfrm>
              <a:custGeom>
                <a:avLst/>
                <a:gdLst>
                  <a:gd name="T0" fmla="*/ 43 w 44"/>
                  <a:gd name="T1" fmla="*/ 0 h 18"/>
                  <a:gd name="T2" fmla="*/ 1 w 44"/>
                  <a:gd name="T3" fmla="*/ 0 h 18"/>
                  <a:gd name="T4" fmla="*/ 3 w 44"/>
                  <a:gd name="T5" fmla="*/ 11 h 18"/>
                  <a:gd name="T6" fmla="*/ 0 w 44"/>
                  <a:gd name="T7" fmla="*/ 18 h 18"/>
                  <a:gd name="T8" fmla="*/ 44 w 44"/>
                  <a:gd name="T9" fmla="*/ 18 h 18"/>
                  <a:gd name="T10" fmla="*/ 43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6"/>
                      <a:pt x="4" y="9"/>
                      <a:pt x="3" y="11"/>
                    </a:cubicBezTo>
                    <a:cubicBezTo>
                      <a:pt x="2" y="12"/>
                      <a:pt x="1" y="15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4"/>
                      <a:pt x="43" y="7"/>
                      <a:pt x="43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4" name="Freeform 45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6" y="1228"/>
                <a:ext cx="85" cy="35"/>
              </a:xfrm>
              <a:custGeom>
                <a:avLst/>
                <a:gdLst>
                  <a:gd name="T0" fmla="*/ 43 w 44"/>
                  <a:gd name="T1" fmla="*/ 0 h 19"/>
                  <a:gd name="T2" fmla="*/ 2 w 44"/>
                  <a:gd name="T3" fmla="*/ 0 h 19"/>
                  <a:gd name="T4" fmla="*/ 3 w 44"/>
                  <a:gd name="T5" fmla="*/ 10 h 19"/>
                  <a:gd name="T6" fmla="*/ 0 w 44"/>
                  <a:gd name="T7" fmla="*/ 19 h 19"/>
                  <a:gd name="T8" fmla="*/ 44 w 44"/>
                  <a:gd name="T9" fmla="*/ 19 h 19"/>
                  <a:gd name="T10" fmla="*/ 44 w 44"/>
                  <a:gd name="T11" fmla="*/ 18 h 19"/>
                  <a:gd name="T12" fmla="*/ 43 w 4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4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4" y="8"/>
                      <a:pt x="3" y="10"/>
                    </a:cubicBezTo>
                    <a:cubicBezTo>
                      <a:pt x="2" y="11"/>
                      <a:pt x="1" y="15"/>
                      <a:pt x="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4"/>
                      <a:pt x="43" y="8"/>
                      <a:pt x="43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5" name="Freeform 45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5" y="1230"/>
                <a:ext cx="86" cy="34"/>
              </a:xfrm>
              <a:custGeom>
                <a:avLst/>
                <a:gdLst>
                  <a:gd name="T0" fmla="*/ 44 w 45"/>
                  <a:gd name="T1" fmla="*/ 0 h 18"/>
                  <a:gd name="T2" fmla="*/ 3 w 45"/>
                  <a:gd name="T3" fmla="*/ 0 h 18"/>
                  <a:gd name="T4" fmla="*/ 4 w 45"/>
                  <a:gd name="T5" fmla="*/ 8 h 18"/>
                  <a:gd name="T6" fmla="*/ 0 w 45"/>
                  <a:gd name="T7" fmla="*/ 18 h 18"/>
                  <a:gd name="T8" fmla="*/ 45 w 45"/>
                  <a:gd name="T9" fmla="*/ 18 h 18"/>
                  <a:gd name="T10" fmla="*/ 45 w 45"/>
                  <a:gd name="T11" fmla="*/ 16 h 18"/>
                  <a:gd name="T12" fmla="*/ 44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4"/>
                      <a:pt x="5" y="7"/>
                      <a:pt x="4" y="8"/>
                    </a:cubicBezTo>
                    <a:cubicBezTo>
                      <a:pt x="3" y="9"/>
                      <a:pt x="1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7"/>
                      <a:pt x="45" y="17"/>
                      <a:pt x="45" y="16"/>
                    </a:cubicBezTo>
                    <a:cubicBezTo>
                      <a:pt x="45" y="12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6" name="Freeform 45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5" y="1232"/>
                <a:ext cx="86" cy="35"/>
              </a:xfrm>
              <a:custGeom>
                <a:avLst/>
                <a:gdLst>
                  <a:gd name="T0" fmla="*/ 44 w 45"/>
                  <a:gd name="T1" fmla="*/ 0 h 18"/>
                  <a:gd name="T2" fmla="*/ 3 w 45"/>
                  <a:gd name="T3" fmla="*/ 0 h 18"/>
                  <a:gd name="T4" fmla="*/ 4 w 45"/>
                  <a:gd name="T5" fmla="*/ 7 h 18"/>
                  <a:gd name="T6" fmla="*/ 0 w 45"/>
                  <a:gd name="T7" fmla="*/ 18 h 18"/>
                  <a:gd name="T8" fmla="*/ 45 w 45"/>
                  <a:gd name="T9" fmla="*/ 18 h 18"/>
                  <a:gd name="T10" fmla="*/ 45 w 45"/>
                  <a:gd name="T11" fmla="*/ 15 h 18"/>
                  <a:gd name="T12" fmla="*/ 44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5" y="6"/>
                      <a:pt x="4" y="7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7"/>
                      <a:pt x="45" y="16"/>
                      <a:pt x="45" y="15"/>
                    </a:cubicBezTo>
                    <a:cubicBezTo>
                      <a:pt x="45" y="12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7" name="Freeform 46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5" y="1233"/>
                <a:ext cx="86" cy="34"/>
              </a:xfrm>
              <a:custGeom>
                <a:avLst/>
                <a:gdLst>
                  <a:gd name="T0" fmla="*/ 44 w 45"/>
                  <a:gd name="T1" fmla="*/ 0 h 18"/>
                  <a:gd name="T2" fmla="*/ 4 w 45"/>
                  <a:gd name="T3" fmla="*/ 0 h 18"/>
                  <a:gd name="T4" fmla="*/ 4 w 45"/>
                  <a:gd name="T5" fmla="*/ 6 h 18"/>
                  <a:gd name="T6" fmla="*/ 0 w 45"/>
                  <a:gd name="T7" fmla="*/ 18 h 18"/>
                  <a:gd name="T8" fmla="*/ 45 w 45"/>
                  <a:gd name="T9" fmla="*/ 18 h 18"/>
                  <a:gd name="T10" fmla="*/ 45 w 45"/>
                  <a:gd name="T11" fmla="*/ 14 h 18"/>
                  <a:gd name="T12" fmla="*/ 44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5" y="5"/>
                      <a:pt x="4" y="6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7"/>
                      <a:pt x="45" y="15"/>
                      <a:pt x="45" y="14"/>
                    </a:cubicBezTo>
                    <a:cubicBezTo>
                      <a:pt x="45" y="11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8" name="Freeform 46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36"/>
                <a:ext cx="86" cy="37"/>
              </a:xfrm>
              <a:custGeom>
                <a:avLst/>
                <a:gdLst>
                  <a:gd name="T0" fmla="*/ 45 w 46"/>
                  <a:gd name="T1" fmla="*/ 0 h 19"/>
                  <a:gd name="T2" fmla="*/ 5 w 46"/>
                  <a:gd name="T3" fmla="*/ 0 h 19"/>
                  <a:gd name="T4" fmla="*/ 5 w 46"/>
                  <a:gd name="T5" fmla="*/ 5 h 19"/>
                  <a:gd name="T6" fmla="*/ 0 w 46"/>
                  <a:gd name="T7" fmla="*/ 19 h 19"/>
                  <a:gd name="T8" fmla="*/ 45 w 46"/>
                  <a:gd name="T9" fmla="*/ 19 h 19"/>
                  <a:gd name="T10" fmla="*/ 46 w 46"/>
                  <a:gd name="T11" fmla="*/ 13 h 19"/>
                  <a:gd name="T12" fmla="*/ 45 w 4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4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3" y="7"/>
                      <a:pt x="2" y="12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7"/>
                      <a:pt x="46" y="15"/>
                      <a:pt x="46" y="13"/>
                    </a:cubicBezTo>
                    <a:cubicBezTo>
                      <a:pt x="46" y="10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99" name="Freeform 46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40"/>
                <a:ext cx="86" cy="34"/>
              </a:xfrm>
              <a:custGeom>
                <a:avLst/>
                <a:gdLst>
                  <a:gd name="T0" fmla="*/ 45 w 46"/>
                  <a:gd name="T1" fmla="*/ 0 h 18"/>
                  <a:gd name="T2" fmla="*/ 5 w 46"/>
                  <a:gd name="T3" fmla="*/ 0 h 18"/>
                  <a:gd name="T4" fmla="*/ 5 w 46"/>
                  <a:gd name="T5" fmla="*/ 3 h 18"/>
                  <a:gd name="T6" fmla="*/ 0 w 46"/>
                  <a:gd name="T7" fmla="*/ 18 h 18"/>
                  <a:gd name="T8" fmla="*/ 45 w 46"/>
                  <a:gd name="T9" fmla="*/ 18 h 18"/>
                  <a:gd name="T10" fmla="*/ 46 w 46"/>
                  <a:gd name="T11" fmla="*/ 11 h 18"/>
                  <a:gd name="T12" fmla="*/ 45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3" y="5"/>
                      <a:pt x="1" y="11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5"/>
                      <a:pt x="46" y="13"/>
                      <a:pt x="46" y="11"/>
                    </a:cubicBezTo>
                    <a:cubicBezTo>
                      <a:pt x="46" y="8"/>
                      <a:pt x="45" y="4"/>
                      <a:pt x="4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0" name="Freeform 46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42"/>
                <a:ext cx="86" cy="34"/>
              </a:xfrm>
              <a:custGeom>
                <a:avLst/>
                <a:gdLst>
                  <a:gd name="T0" fmla="*/ 45 w 46"/>
                  <a:gd name="T1" fmla="*/ 0 h 18"/>
                  <a:gd name="T2" fmla="*/ 5 w 46"/>
                  <a:gd name="T3" fmla="*/ 0 h 18"/>
                  <a:gd name="T4" fmla="*/ 5 w 46"/>
                  <a:gd name="T5" fmla="*/ 2 h 18"/>
                  <a:gd name="T6" fmla="*/ 0 w 46"/>
                  <a:gd name="T7" fmla="*/ 18 h 18"/>
                  <a:gd name="T8" fmla="*/ 45 w 46"/>
                  <a:gd name="T9" fmla="*/ 18 h 18"/>
                  <a:gd name="T10" fmla="*/ 46 w 46"/>
                  <a:gd name="T11" fmla="*/ 10 h 18"/>
                  <a:gd name="T12" fmla="*/ 45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3" y="4"/>
                      <a:pt x="1" y="11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5"/>
                      <a:pt x="46" y="12"/>
                      <a:pt x="46" y="10"/>
                    </a:cubicBezTo>
                    <a:cubicBezTo>
                      <a:pt x="46" y="8"/>
                      <a:pt x="46" y="4"/>
                      <a:pt x="4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1" name="Freeform 46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45"/>
                <a:ext cx="86" cy="35"/>
              </a:xfrm>
              <a:custGeom>
                <a:avLst/>
                <a:gdLst>
                  <a:gd name="T0" fmla="*/ 45 w 46"/>
                  <a:gd name="T1" fmla="*/ 0 h 19"/>
                  <a:gd name="T2" fmla="*/ 5 w 46"/>
                  <a:gd name="T3" fmla="*/ 0 h 19"/>
                  <a:gd name="T4" fmla="*/ 5 w 46"/>
                  <a:gd name="T5" fmla="*/ 1 h 19"/>
                  <a:gd name="T6" fmla="*/ 0 w 46"/>
                  <a:gd name="T7" fmla="*/ 19 h 19"/>
                  <a:gd name="T8" fmla="*/ 45 w 46"/>
                  <a:gd name="T9" fmla="*/ 19 h 19"/>
                  <a:gd name="T10" fmla="*/ 46 w 46"/>
                  <a:gd name="T11" fmla="*/ 9 h 19"/>
                  <a:gd name="T12" fmla="*/ 45 w 4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4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3"/>
                      <a:pt x="1" y="11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5"/>
                      <a:pt x="46" y="12"/>
                      <a:pt x="46" y="9"/>
                    </a:cubicBezTo>
                    <a:cubicBezTo>
                      <a:pt x="46" y="7"/>
                      <a:pt x="46" y="4"/>
                      <a:pt x="4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2" name="Freeform 46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247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5 w 47"/>
                  <a:gd name="T3" fmla="*/ 0 h 18"/>
                  <a:gd name="T4" fmla="*/ 0 w 47"/>
                  <a:gd name="T5" fmla="*/ 18 h 18"/>
                  <a:gd name="T6" fmla="*/ 46 w 47"/>
                  <a:gd name="T7" fmla="*/ 18 h 18"/>
                  <a:gd name="T8" fmla="*/ 47 w 47"/>
                  <a:gd name="T9" fmla="*/ 7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10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4"/>
                      <a:pt x="47" y="10"/>
                      <a:pt x="47" y="7"/>
                    </a:cubicBezTo>
                    <a:cubicBezTo>
                      <a:pt x="47" y="5"/>
                      <a:pt x="47" y="3"/>
                      <a:pt x="46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3" name="Freeform 46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250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5 w 47"/>
                  <a:gd name="T3" fmla="*/ 0 h 18"/>
                  <a:gd name="T4" fmla="*/ 0 w 47"/>
                  <a:gd name="T5" fmla="*/ 18 h 18"/>
                  <a:gd name="T6" fmla="*/ 46 w 47"/>
                  <a:gd name="T7" fmla="*/ 18 h 18"/>
                  <a:gd name="T8" fmla="*/ 47 w 47"/>
                  <a:gd name="T9" fmla="*/ 6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1" y="11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4"/>
                      <a:pt x="47" y="9"/>
                      <a:pt x="47" y="6"/>
                    </a:cubicBezTo>
                    <a:cubicBezTo>
                      <a:pt x="47" y="4"/>
                      <a:pt x="47" y="2"/>
                      <a:pt x="46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4" name="Freeform 46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250"/>
                <a:ext cx="90" cy="34"/>
              </a:xfrm>
              <a:custGeom>
                <a:avLst/>
                <a:gdLst>
                  <a:gd name="T0" fmla="*/ 47 w 47"/>
                  <a:gd name="T1" fmla="*/ 0 h 18"/>
                  <a:gd name="T2" fmla="*/ 4 w 47"/>
                  <a:gd name="T3" fmla="*/ 0 h 18"/>
                  <a:gd name="T4" fmla="*/ 0 w 47"/>
                  <a:gd name="T5" fmla="*/ 18 h 18"/>
                  <a:gd name="T6" fmla="*/ 46 w 47"/>
                  <a:gd name="T7" fmla="*/ 18 h 18"/>
                  <a:gd name="T8" fmla="*/ 47 w 47"/>
                  <a:gd name="T9" fmla="*/ 5 h 18"/>
                  <a:gd name="T10" fmla="*/ 47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4"/>
                      <a:pt x="1" y="12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3"/>
                      <a:pt x="47" y="9"/>
                      <a:pt x="47" y="5"/>
                    </a:cubicBezTo>
                    <a:cubicBezTo>
                      <a:pt x="47" y="4"/>
                      <a:pt x="47" y="2"/>
                      <a:pt x="47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5" name="Freeform 46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253"/>
                <a:ext cx="90" cy="37"/>
              </a:xfrm>
              <a:custGeom>
                <a:avLst/>
                <a:gdLst>
                  <a:gd name="T0" fmla="*/ 47 w 47"/>
                  <a:gd name="T1" fmla="*/ 0 h 19"/>
                  <a:gd name="T2" fmla="*/ 4 w 47"/>
                  <a:gd name="T3" fmla="*/ 0 h 19"/>
                  <a:gd name="T4" fmla="*/ 0 w 47"/>
                  <a:gd name="T5" fmla="*/ 19 h 19"/>
                  <a:gd name="T6" fmla="*/ 45 w 47"/>
                  <a:gd name="T7" fmla="*/ 19 h 19"/>
                  <a:gd name="T8" fmla="*/ 47 w 47"/>
                  <a:gd name="T9" fmla="*/ 4 h 19"/>
                  <a:gd name="T10" fmla="*/ 47 w 4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9">
                    <a:moveTo>
                      <a:pt x="4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5"/>
                      <a:pt x="1" y="12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3"/>
                      <a:pt x="47" y="8"/>
                      <a:pt x="47" y="4"/>
                    </a:cubicBezTo>
                    <a:cubicBezTo>
                      <a:pt x="47" y="3"/>
                      <a:pt x="47" y="2"/>
                      <a:pt x="47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6" name="Freeform 46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257"/>
                <a:ext cx="90" cy="34"/>
              </a:xfrm>
              <a:custGeom>
                <a:avLst/>
                <a:gdLst>
                  <a:gd name="T0" fmla="*/ 47 w 47"/>
                  <a:gd name="T1" fmla="*/ 0 h 18"/>
                  <a:gd name="T2" fmla="*/ 3 w 47"/>
                  <a:gd name="T3" fmla="*/ 0 h 18"/>
                  <a:gd name="T4" fmla="*/ 0 w 47"/>
                  <a:gd name="T5" fmla="*/ 18 h 18"/>
                  <a:gd name="T6" fmla="*/ 45 w 47"/>
                  <a:gd name="T7" fmla="*/ 18 h 18"/>
                  <a:gd name="T8" fmla="*/ 47 w 47"/>
                  <a:gd name="T9" fmla="*/ 2 h 18"/>
                  <a:gd name="T10" fmla="*/ 47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5"/>
                      <a:pt x="0" y="12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2"/>
                      <a:pt x="47" y="6"/>
                      <a:pt x="47" y="2"/>
                    </a:cubicBezTo>
                    <a:cubicBezTo>
                      <a:pt x="47" y="1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7" name="Freeform 47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31" y="1259"/>
                <a:ext cx="90" cy="35"/>
              </a:xfrm>
              <a:custGeom>
                <a:avLst/>
                <a:gdLst>
                  <a:gd name="T0" fmla="*/ 47 w 47"/>
                  <a:gd name="T1" fmla="*/ 0 h 18"/>
                  <a:gd name="T2" fmla="*/ 3 w 47"/>
                  <a:gd name="T3" fmla="*/ 0 h 18"/>
                  <a:gd name="T4" fmla="*/ 0 w 47"/>
                  <a:gd name="T5" fmla="*/ 18 h 18"/>
                  <a:gd name="T6" fmla="*/ 45 w 47"/>
                  <a:gd name="T7" fmla="*/ 18 h 18"/>
                  <a:gd name="T8" fmla="*/ 47 w 47"/>
                  <a:gd name="T9" fmla="*/ 1 h 18"/>
                  <a:gd name="T10" fmla="*/ 47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5"/>
                      <a:pt x="0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2"/>
                      <a:pt x="47" y="6"/>
                      <a:pt x="47" y="1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8" name="Freeform 47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260"/>
                <a:ext cx="90" cy="34"/>
              </a:xfrm>
              <a:custGeom>
                <a:avLst/>
                <a:gdLst>
                  <a:gd name="T0" fmla="*/ 48 w 48"/>
                  <a:gd name="T1" fmla="*/ 0 h 18"/>
                  <a:gd name="T2" fmla="*/ 4 w 48"/>
                  <a:gd name="T3" fmla="*/ 0 h 18"/>
                  <a:gd name="T4" fmla="*/ 0 w 48"/>
                  <a:gd name="T5" fmla="*/ 18 h 18"/>
                  <a:gd name="T6" fmla="*/ 46 w 48"/>
                  <a:gd name="T7" fmla="*/ 18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6"/>
                      <a:pt x="1" y="13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2"/>
                      <a:pt x="48" y="5"/>
                      <a:pt x="48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9" name="Freeform 47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263"/>
                <a:ext cx="90" cy="35"/>
              </a:xfrm>
              <a:custGeom>
                <a:avLst/>
                <a:gdLst>
                  <a:gd name="T0" fmla="*/ 48 w 48"/>
                  <a:gd name="T1" fmla="*/ 0 h 19"/>
                  <a:gd name="T2" fmla="*/ 3 w 48"/>
                  <a:gd name="T3" fmla="*/ 0 h 19"/>
                  <a:gd name="T4" fmla="*/ 0 w 48"/>
                  <a:gd name="T5" fmla="*/ 19 h 19"/>
                  <a:gd name="T6" fmla="*/ 46 w 48"/>
                  <a:gd name="T7" fmla="*/ 19 h 19"/>
                  <a:gd name="T8" fmla="*/ 48 w 4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9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6"/>
                      <a:pt x="1" y="14"/>
                      <a:pt x="0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7" y="12"/>
                      <a:pt x="48" y="6"/>
                      <a:pt x="48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0" name="Freeform 47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267"/>
                <a:ext cx="90" cy="34"/>
              </a:xfrm>
              <a:custGeom>
                <a:avLst/>
                <a:gdLst>
                  <a:gd name="T0" fmla="*/ 48 w 48"/>
                  <a:gd name="T1" fmla="*/ 0 h 18"/>
                  <a:gd name="T2" fmla="*/ 3 w 48"/>
                  <a:gd name="T3" fmla="*/ 0 h 18"/>
                  <a:gd name="T4" fmla="*/ 0 w 48"/>
                  <a:gd name="T5" fmla="*/ 18 h 18"/>
                  <a:gd name="T6" fmla="*/ 45 w 48"/>
                  <a:gd name="T7" fmla="*/ 18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6"/>
                      <a:pt x="0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2"/>
                      <a:pt x="47" y="5"/>
                      <a:pt x="48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1" name="Freeform 47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9" y="1269"/>
                <a:ext cx="90" cy="34"/>
              </a:xfrm>
              <a:custGeom>
                <a:avLst/>
                <a:gdLst>
                  <a:gd name="T0" fmla="*/ 48 w 48"/>
                  <a:gd name="T1" fmla="*/ 0 h 18"/>
                  <a:gd name="T2" fmla="*/ 3 w 48"/>
                  <a:gd name="T3" fmla="*/ 0 h 18"/>
                  <a:gd name="T4" fmla="*/ 0 w 48"/>
                  <a:gd name="T5" fmla="*/ 17 h 18"/>
                  <a:gd name="T6" fmla="*/ 0 w 48"/>
                  <a:gd name="T7" fmla="*/ 18 h 18"/>
                  <a:gd name="T8" fmla="*/ 45 w 48"/>
                  <a:gd name="T9" fmla="*/ 18 h 18"/>
                  <a:gd name="T10" fmla="*/ 48 w 4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6"/>
                      <a:pt x="0" y="13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2"/>
                      <a:pt x="47" y="5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2" name="Freeform 47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" y="1162"/>
                <a:ext cx="134" cy="17"/>
              </a:xfrm>
              <a:custGeom>
                <a:avLst/>
                <a:gdLst>
                  <a:gd name="T0" fmla="*/ 0 w 70"/>
                  <a:gd name="T1" fmla="*/ 8 h 8"/>
                  <a:gd name="T2" fmla="*/ 17 w 70"/>
                  <a:gd name="T3" fmla="*/ 8 h 8"/>
                  <a:gd name="T4" fmla="*/ 17 w 70"/>
                  <a:gd name="T5" fmla="*/ 6 h 8"/>
                  <a:gd name="T6" fmla="*/ 6 w 70"/>
                  <a:gd name="T7" fmla="*/ 6 h 8"/>
                  <a:gd name="T8" fmla="*/ 0 w 70"/>
                  <a:gd name="T9" fmla="*/ 8 h 8"/>
                  <a:gd name="T10" fmla="*/ 60 w 70"/>
                  <a:gd name="T11" fmla="*/ 8 h 8"/>
                  <a:gd name="T12" fmla="*/ 70 w 70"/>
                  <a:gd name="T13" fmla="*/ 8 h 8"/>
                  <a:gd name="T14" fmla="*/ 68 w 70"/>
                  <a:gd name="T15" fmla="*/ 7 h 8"/>
                  <a:gd name="T16" fmla="*/ 60 w 70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">
                    <a:moveTo>
                      <a:pt x="0" y="8"/>
                    </a:move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0"/>
                      <a:pt x="13" y="6"/>
                      <a:pt x="6" y="6"/>
                    </a:cubicBezTo>
                    <a:cubicBezTo>
                      <a:pt x="3" y="6"/>
                      <a:pt x="1" y="7"/>
                      <a:pt x="0" y="8"/>
                    </a:cubicBezTo>
                    <a:close/>
                    <a:moveTo>
                      <a:pt x="60" y="8"/>
                    </a:moveTo>
                    <a:cubicBezTo>
                      <a:pt x="70" y="8"/>
                      <a:pt x="70" y="8"/>
                      <a:pt x="70" y="8"/>
                    </a:cubicBezTo>
                    <a:cubicBezTo>
                      <a:pt x="69" y="8"/>
                      <a:pt x="69" y="8"/>
                      <a:pt x="68" y="7"/>
                    </a:cubicBezTo>
                    <a:cubicBezTo>
                      <a:pt x="65" y="6"/>
                      <a:pt x="62" y="7"/>
                      <a:pt x="60" y="8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3" name="Freeform 47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38" cy="17"/>
              </a:xfrm>
              <a:custGeom>
                <a:avLst/>
                <a:gdLst>
                  <a:gd name="T0" fmla="*/ 0 w 72"/>
                  <a:gd name="T1" fmla="*/ 9 h 9"/>
                  <a:gd name="T2" fmla="*/ 18 w 72"/>
                  <a:gd name="T3" fmla="*/ 9 h 9"/>
                  <a:gd name="T4" fmla="*/ 18 w 72"/>
                  <a:gd name="T5" fmla="*/ 6 h 9"/>
                  <a:gd name="T6" fmla="*/ 7 w 72"/>
                  <a:gd name="T7" fmla="*/ 6 h 9"/>
                  <a:gd name="T8" fmla="*/ 0 w 72"/>
                  <a:gd name="T9" fmla="*/ 9 h 9"/>
                  <a:gd name="T10" fmla="*/ 59 w 72"/>
                  <a:gd name="T11" fmla="*/ 9 h 9"/>
                  <a:gd name="T12" fmla="*/ 72 w 72"/>
                  <a:gd name="T13" fmla="*/ 9 h 9"/>
                  <a:gd name="T14" fmla="*/ 69 w 72"/>
                  <a:gd name="T15" fmla="*/ 7 h 9"/>
                  <a:gd name="T16" fmla="*/ 59 w 72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">
                    <a:moveTo>
                      <a:pt x="0" y="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8"/>
                      <a:pt x="18" y="7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3" y="6"/>
                      <a:pt x="1" y="7"/>
                      <a:pt x="0" y="9"/>
                    </a:cubicBezTo>
                    <a:close/>
                    <a:moveTo>
                      <a:pt x="59" y="9"/>
                    </a:moveTo>
                    <a:cubicBezTo>
                      <a:pt x="72" y="9"/>
                      <a:pt x="72" y="9"/>
                      <a:pt x="72" y="9"/>
                    </a:cubicBezTo>
                    <a:cubicBezTo>
                      <a:pt x="71" y="8"/>
                      <a:pt x="70" y="8"/>
                      <a:pt x="69" y="7"/>
                    </a:cubicBezTo>
                    <a:cubicBezTo>
                      <a:pt x="65" y="6"/>
                      <a:pt x="61" y="7"/>
                      <a:pt x="59" y="9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4" name="Freeform 47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39" cy="20"/>
              </a:xfrm>
              <a:custGeom>
                <a:avLst/>
                <a:gdLst>
                  <a:gd name="T0" fmla="*/ 0 w 73"/>
                  <a:gd name="T1" fmla="*/ 11 h 11"/>
                  <a:gd name="T2" fmla="*/ 18 w 73"/>
                  <a:gd name="T3" fmla="*/ 11 h 11"/>
                  <a:gd name="T4" fmla="*/ 18 w 73"/>
                  <a:gd name="T5" fmla="*/ 6 h 11"/>
                  <a:gd name="T6" fmla="*/ 7 w 73"/>
                  <a:gd name="T7" fmla="*/ 6 h 11"/>
                  <a:gd name="T8" fmla="*/ 0 w 73"/>
                  <a:gd name="T9" fmla="*/ 11 h 11"/>
                  <a:gd name="T10" fmla="*/ 57 w 73"/>
                  <a:gd name="T11" fmla="*/ 11 h 11"/>
                  <a:gd name="T12" fmla="*/ 73 w 73"/>
                  <a:gd name="T13" fmla="*/ 11 h 11"/>
                  <a:gd name="T14" fmla="*/ 69 w 73"/>
                  <a:gd name="T15" fmla="*/ 7 h 11"/>
                  <a:gd name="T16" fmla="*/ 57 w 73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1">
                    <a:moveTo>
                      <a:pt x="0" y="11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9"/>
                      <a:pt x="18" y="7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2" y="6"/>
                      <a:pt x="1" y="8"/>
                      <a:pt x="0" y="11"/>
                    </a:cubicBezTo>
                    <a:close/>
                    <a:moveTo>
                      <a:pt x="57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1" y="8"/>
                      <a:pt x="69" y="7"/>
                    </a:cubicBezTo>
                    <a:cubicBezTo>
                      <a:pt x="64" y="6"/>
                      <a:pt x="60" y="8"/>
                      <a:pt x="57" y="11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5" name="Freeform 47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39" cy="24"/>
              </a:xfrm>
              <a:custGeom>
                <a:avLst/>
                <a:gdLst>
                  <a:gd name="T0" fmla="*/ 0 w 73"/>
                  <a:gd name="T1" fmla="*/ 12 h 12"/>
                  <a:gd name="T2" fmla="*/ 18 w 73"/>
                  <a:gd name="T3" fmla="*/ 12 h 12"/>
                  <a:gd name="T4" fmla="*/ 18 w 73"/>
                  <a:gd name="T5" fmla="*/ 6 h 12"/>
                  <a:gd name="T6" fmla="*/ 7 w 73"/>
                  <a:gd name="T7" fmla="*/ 6 h 12"/>
                  <a:gd name="T8" fmla="*/ 0 w 73"/>
                  <a:gd name="T9" fmla="*/ 12 h 12"/>
                  <a:gd name="T10" fmla="*/ 56 w 73"/>
                  <a:gd name="T11" fmla="*/ 12 h 12"/>
                  <a:gd name="T12" fmla="*/ 73 w 73"/>
                  <a:gd name="T13" fmla="*/ 12 h 12"/>
                  <a:gd name="T14" fmla="*/ 69 w 73"/>
                  <a:gd name="T15" fmla="*/ 7 h 12"/>
                  <a:gd name="T16" fmla="*/ 57 w 73"/>
                  <a:gd name="T17" fmla="*/ 11 h 12"/>
                  <a:gd name="T18" fmla="*/ 56 w 73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2">
                    <a:moveTo>
                      <a:pt x="0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8" y="7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2"/>
                    </a:cubicBezTo>
                    <a:close/>
                    <a:moveTo>
                      <a:pt x="56" y="12"/>
                    </a:move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0"/>
                      <a:pt x="71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2"/>
                      <a:pt x="56" y="12"/>
                      <a:pt x="56" y="12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6" name="Freeform 47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39" cy="26"/>
              </a:xfrm>
              <a:custGeom>
                <a:avLst/>
                <a:gdLst>
                  <a:gd name="T0" fmla="*/ 0 w 73"/>
                  <a:gd name="T1" fmla="*/ 13 h 13"/>
                  <a:gd name="T2" fmla="*/ 18 w 73"/>
                  <a:gd name="T3" fmla="*/ 13 h 13"/>
                  <a:gd name="T4" fmla="*/ 18 w 73"/>
                  <a:gd name="T5" fmla="*/ 6 h 13"/>
                  <a:gd name="T6" fmla="*/ 7 w 73"/>
                  <a:gd name="T7" fmla="*/ 6 h 13"/>
                  <a:gd name="T8" fmla="*/ 0 w 73"/>
                  <a:gd name="T9" fmla="*/ 13 h 13"/>
                  <a:gd name="T10" fmla="*/ 0 w 73"/>
                  <a:gd name="T11" fmla="*/ 13 h 13"/>
                  <a:gd name="T12" fmla="*/ 56 w 73"/>
                  <a:gd name="T13" fmla="*/ 13 h 13"/>
                  <a:gd name="T14" fmla="*/ 73 w 73"/>
                  <a:gd name="T15" fmla="*/ 13 h 13"/>
                  <a:gd name="T16" fmla="*/ 69 w 73"/>
                  <a:gd name="T17" fmla="*/ 7 h 13"/>
                  <a:gd name="T18" fmla="*/ 57 w 73"/>
                  <a:gd name="T19" fmla="*/ 11 h 13"/>
                  <a:gd name="T20" fmla="*/ 56 w 73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3">
                    <a:moveTo>
                      <a:pt x="0" y="13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8" y="7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  <a:moveTo>
                      <a:pt x="56" y="13"/>
                    </a:move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0"/>
                      <a:pt x="72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2"/>
                      <a:pt x="56" y="13"/>
                      <a:pt x="56" y="13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7" name="Freeform 48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39" cy="30"/>
              </a:xfrm>
              <a:custGeom>
                <a:avLst/>
                <a:gdLst>
                  <a:gd name="T0" fmla="*/ 0 w 73"/>
                  <a:gd name="T1" fmla="*/ 15 h 15"/>
                  <a:gd name="T2" fmla="*/ 18 w 73"/>
                  <a:gd name="T3" fmla="*/ 15 h 15"/>
                  <a:gd name="T4" fmla="*/ 18 w 73"/>
                  <a:gd name="T5" fmla="*/ 6 h 15"/>
                  <a:gd name="T6" fmla="*/ 7 w 73"/>
                  <a:gd name="T7" fmla="*/ 6 h 15"/>
                  <a:gd name="T8" fmla="*/ 0 w 73"/>
                  <a:gd name="T9" fmla="*/ 13 h 15"/>
                  <a:gd name="T10" fmla="*/ 0 w 73"/>
                  <a:gd name="T11" fmla="*/ 15 h 15"/>
                  <a:gd name="T12" fmla="*/ 55 w 73"/>
                  <a:gd name="T13" fmla="*/ 15 h 15"/>
                  <a:gd name="T14" fmla="*/ 73 w 73"/>
                  <a:gd name="T15" fmla="*/ 15 h 15"/>
                  <a:gd name="T16" fmla="*/ 69 w 73"/>
                  <a:gd name="T17" fmla="*/ 7 h 15"/>
                  <a:gd name="T18" fmla="*/ 57 w 73"/>
                  <a:gd name="T19" fmla="*/ 11 h 15"/>
                  <a:gd name="T20" fmla="*/ 55 w 73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5">
                    <a:moveTo>
                      <a:pt x="0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1"/>
                      <a:pt x="18" y="8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lose/>
                    <a:moveTo>
                      <a:pt x="55" y="15"/>
                    </a:move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1"/>
                      <a:pt x="72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2"/>
                      <a:pt x="55" y="13"/>
                      <a:pt x="55" y="15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8" name="Freeform 48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41" cy="31"/>
              </a:xfrm>
              <a:custGeom>
                <a:avLst/>
                <a:gdLst>
                  <a:gd name="T0" fmla="*/ 0 w 74"/>
                  <a:gd name="T1" fmla="*/ 16 h 16"/>
                  <a:gd name="T2" fmla="*/ 18 w 74"/>
                  <a:gd name="T3" fmla="*/ 16 h 16"/>
                  <a:gd name="T4" fmla="*/ 18 w 74"/>
                  <a:gd name="T5" fmla="*/ 6 h 16"/>
                  <a:gd name="T6" fmla="*/ 7 w 74"/>
                  <a:gd name="T7" fmla="*/ 6 h 16"/>
                  <a:gd name="T8" fmla="*/ 0 w 74"/>
                  <a:gd name="T9" fmla="*/ 13 h 16"/>
                  <a:gd name="T10" fmla="*/ 0 w 74"/>
                  <a:gd name="T11" fmla="*/ 16 h 16"/>
                  <a:gd name="T12" fmla="*/ 55 w 74"/>
                  <a:gd name="T13" fmla="*/ 16 h 16"/>
                  <a:gd name="T14" fmla="*/ 73 w 74"/>
                  <a:gd name="T15" fmla="*/ 16 h 16"/>
                  <a:gd name="T16" fmla="*/ 69 w 74"/>
                  <a:gd name="T17" fmla="*/ 7 h 16"/>
                  <a:gd name="T18" fmla="*/ 57 w 74"/>
                  <a:gd name="T19" fmla="*/ 11 h 16"/>
                  <a:gd name="T20" fmla="*/ 55 w 74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6">
                    <a:moveTo>
                      <a:pt x="0" y="16"/>
                    </a:move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8" y="8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3"/>
                      <a:pt x="0" y="14"/>
                      <a:pt x="0" y="16"/>
                    </a:cubicBezTo>
                    <a:close/>
                    <a:moveTo>
                      <a:pt x="55" y="16"/>
                    </a:moveTo>
                    <a:cubicBezTo>
                      <a:pt x="73" y="16"/>
                      <a:pt x="73" y="16"/>
                      <a:pt x="73" y="16"/>
                    </a:cubicBezTo>
                    <a:cubicBezTo>
                      <a:pt x="74" y="12"/>
                      <a:pt x="72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2"/>
                      <a:pt x="55" y="14"/>
                      <a:pt x="55" y="16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19" name="Freeform 48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41" cy="34"/>
              </a:xfrm>
              <a:custGeom>
                <a:avLst/>
                <a:gdLst>
                  <a:gd name="T0" fmla="*/ 0 w 74"/>
                  <a:gd name="T1" fmla="*/ 17 h 17"/>
                  <a:gd name="T2" fmla="*/ 18 w 74"/>
                  <a:gd name="T3" fmla="*/ 17 h 17"/>
                  <a:gd name="T4" fmla="*/ 18 w 74"/>
                  <a:gd name="T5" fmla="*/ 6 h 17"/>
                  <a:gd name="T6" fmla="*/ 7 w 74"/>
                  <a:gd name="T7" fmla="*/ 6 h 17"/>
                  <a:gd name="T8" fmla="*/ 0 w 74"/>
                  <a:gd name="T9" fmla="*/ 13 h 17"/>
                  <a:gd name="T10" fmla="*/ 0 w 74"/>
                  <a:gd name="T11" fmla="*/ 17 h 17"/>
                  <a:gd name="T12" fmla="*/ 54 w 74"/>
                  <a:gd name="T13" fmla="*/ 17 h 17"/>
                  <a:gd name="T14" fmla="*/ 73 w 74"/>
                  <a:gd name="T15" fmla="*/ 17 h 17"/>
                  <a:gd name="T16" fmla="*/ 69 w 74"/>
                  <a:gd name="T17" fmla="*/ 7 h 17"/>
                  <a:gd name="T18" fmla="*/ 57 w 74"/>
                  <a:gd name="T19" fmla="*/ 11 h 17"/>
                  <a:gd name="T20" fmla="*/ 54 w 74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7">
                    <a:moveTo>
                      <a:pt x="0" y="17"/>
                    </a:move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8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4"/>
                      <a:pt x="0" y="15"/>
                      <a:pt x="0" y="17"/>
                    </a:cubicBezTo>
                    <a:close/>
                    <a:moveTo>
                      <a:pt x="54" y="17"/>
                    </a:move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2"/>
                      <a:pt x="73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3"/>
                      <a:pt x="55" y="15"/>
                      <a:pt x="54" y="17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0" name="Freeform 48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41" cy="34"/>
              </a:xfrm>
              <a:custGeom>
                <a:avLst/>
                <a:gdLst>
                  <a:gd name="T0" fmla="*/ 1 w 74"/>
                  <a:gd name="T1" fmla="*/ 18 h 18"/>
                  <a:gd name="T2" fmla="*/ 18 w 74"/>
                  <a:gd name="T3" fmla="*/ 18 h 18"/>
                  <a:gd name="T4" fmla="*/ 18 w 74"/>
                  <a:gd name="T5" fmla="*/ 6 h 18"/>
                  <a:gd name="T6" fmla="*/ 7 w 74"/>
                  <a:gd name="T7" fmla="*/ 6 h 18"/>
                  <a:gd name="T8" fmla="*/ 0 w 74"/>
                  <a:gd name="T9" fmla="*/ 13 h 18"/>
                  <a:gd name="T10" fmla="*/ 1 w 74"/>
                  <a:gd name="T11" fmla="*/ 18 h 18"/>
                  <a:gd name="T12" fmla="*/ 54 w 74"/>
                  <a:gd name="T13" fmla="*/ 18 h 18"/>
                  <a:gd name="T14" fmla="*/ 73 w 74"/>
                  <a:gd name="T15" fmla="*/ 18 h 18"/>
                  <a:gd name="T16" fmla="*/ 69 w 74"/>
                  <a:gd name="T17" fmla="*/ 7 h 18"/>
                  <a:gd name="T18" fmla="*/ 57 w 74"/>
                  <a:gd name="T19" fmla="*/ 11 h 18"/>
                  <a:gd name="T20" fmla="*/ 54 w 74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8">
                    <a:moveTo>
                      <a:pt x="1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8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4"/>
                      <a:pt x="0" y="16"/>
                      <a:pt x="1" y="18"/>
                    </a:cubicBezTo>
                    <a:close/>
                    <a:moveTo>
                      <a:pt x="54" y="18"/>
                    </a:move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3"/>
                      <a:pt x="73" y="9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5" y="13"/>
                      <a:pt x="55" y="16"/>
                      <a:pt x="54" y="18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1" name="Freeform 48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41" cy="40"/>
              </a:xfrm>
              <a:custGeom>
                <a:avLst/>
                <a:gdLst>
                  <a:gd name="T0" fmla="*/ 1 w 74"/>
                  <a:gd name="T1" fmla="*/ 20 h 20"/>
                  <a:gd name="T2" fmla="*/ 18 w 74"/>
                  <a:gd name="T3" fmla="*/ 20 h 20"/>
                  <a:gd name="T4" fmla="*/ 18 w 74"/>
                  <a:gd name="T5" fmla="*/ 6 h 20"/>
                  <a:gd name="T6" fmla="*/ 7 w 74"/>
                  <a:gd name="T7" fmla="*/ 6 h 20"/>
                  <a:gd name="T8" fmla="*/ 0 w 74"/>
                  <a:gd name="T9" fmla="*/ 13 h 20"/>
                  <a:gd name="T10" fmla="*/ 1 w 74"/>
                  <a:gd name="T11" fmla="*/ 20 h 20"/>
                  <a:gd name="T12" fmla="*/ 54 w 74"/>
                  <a:gd name="T13" fmla="*/ 20 h 20"/>
                  <a:gd name="T14" fmla="*/ 73 w 74"/>
                  <a:gd name="T15" fmla="*/ 20 h 20"/>
                  <a:gd name="T16" fmla="*/ 69 w 74"/>
                  <a:gd name="T17" fmla="*/ 7 h 20"/>
                  <a:gd name="T18" fmla="*/ 57 w 74"/>
                  <a:gd name="T19" fmla="*/ 11 h 20"/>
                  <a:gd name="T20" fmla="*/ 54 w 74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20">
                    <a:moveTo>
                      <a:pt x="1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5"/>
                      <a:pt x="18" y="9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4"/>
                      <a:pt x="0" y="16"/>
                      <a:pt x="1" y="20"/>
                    </a:cubicBezTo>
                    <a:close/>
                    <a:moveTo>
                      <a:pt x="54" y="20"/>
                    </a:moveTo>
                    <a:cubicBezTo>
                      <a:pt x="73" y="20"/>
                      <a:pt x="73" y="20"/>
                      <a:pt x="73" y="20"/>
                    </a:cubicBezTo>
                    <a:cubicBezTo>
                      <a:pt x="74" y="14"/>
                      <a:pt x="73" y="9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5" y="13"/>
                      <a:pt x="55" y="17"/>
                      <a:pt x="54" y="20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2" name="Freeform 48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62"/>
                <a:ext cx="141" cy="41"/>
              </a:xfrm>
              <a:custGeom>
                <a:avLst/>
                <a:gdLst>
                  <a:gd name="T0" fmla="*/ 1 w 74"/>
                  <a:gd name="T1" fmla="*/ 21 h 21"/>
                  <a:gd name="T2" fmla="*/ 18 w 74"/>
                  <a:gd name="T3" fmla="*/ 21 h 21"/>
                  <a:gd name="T4" fmla="*/ 18 w 74"/>
                  <a:gd name="T5" fmla="*/ 6 h 21"/>
                  <a:gd name="T6" fmla="*/ 7 w 74"/>
                  <a:gd name="T7" fmla="*/ 6 h 21"/>
                  <a:gd name="T8" fmla="*/ 0 w 74"/>
                  <a:gd name="T9" fmla="*/ 13 h 21"/>
                  <a:gd name="T10" fmla="*/ 1 w 74"/>
                  <a:gd name="T11" fmla="*/ 21 h 21"/>
                  <a:gd name="T12" fmla="*/ 54 w 74"/>
                  <a:gd name="T13" fmla="*/ 21 h 21"/>
                  <a:gd name="T14" fmla="*/ 72 w 74"/>
                  <a:gd name="T15" fmla="*/ 21 h 21"/>
                  <a:gd name="T16" fmla="*/ 69 w 74"/>
                  <a:gd name="T17" fmla="*/ 7 h 21"/>
                  <a:gd name="T18" fmla="*/ 57 w 74"/>
                  <a:gd name="T19" fmla="*/ 11 h 21"/>
                  <a:gd name="T20" fmla="*/ 54 w 74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21">
                    <a:moveTo>
                      <a:pt x="1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6"/>
                      <a:pt x="18" y="9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4"/>
                      <a:pt x="0" y="17"/>
                      <a:pt x="1" y="21"/>
                    </a:cubicBezTo>
                    <a:close/>
                    <a:moveTo>
                      <a:pt x="54" y="21"/>
                    </a:moveTo>
                    <a:cubicBezTo>
                      <a:pt x="72" y="21"/>
                      <a:pt x="72" y="21"/>
                      <a:pt x="72" y="21"/>
                    </a:cubicBezTo>
                    <a:cubicBezTo>
                      <a:pt x="74" y="15"/>
                      <a:pt x="74" y="9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5" y="13"/>
                      <a:pt x="54" y="18"/>
                      <a:pt x="54" y="21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3" name="Freeform 48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71"/>
                <a:ext cx="141" cy="35"/>
              </a:xfrm>
              <a:custGeom>
                <a:avLst/>
                <a:gdLst>
                  <a:gd name="T0" fmla="*/ 17 w 74"/>
                  <a:gd name="T1" fmla="*/ 0 h 18"/>
                  <a:gd name="T2" fmla="*/ 15 w 74"/>
                  <a:gd name="T3" fmla="*/ 0 h 18"/>
                  <a:gd name="T4" fmla="*/ 7 w 74"/>
                  <a:gd name="T5" fmla="*/ 2 h 18"/>
                  <a:gd name="T6" fmla="*/ 0 w 74"/>
                  <a:gd name="T7" fmla="*/ 9 h 18"/>
                  <a:gd name="T8" fmla="*/ 2 w 74"/>
                  <a:gd name="T9" fmla="*/ 18 h 18"/>
                  <a:gd name="T10" fmla="*/ 18 w 74"/>
                  <a:gd name="T11" fmla="*/ 18 h 18"/>
                  <a:gd name="T12" fmla="*/ 18 w 74"/>
                  <a:gd name="T13" fmla="*/ 2 h 18"/>
                  <a:gd name="T14" fmla="*/ 17 w 74"/>
                  <a:gd name="T15" fmla="*/ 0 h 18"/>
                  <a:gd name="T16" fmla="*/ 53 w 74"/>
                  <a:gd name="T17" fmla="*/ 18 h 18"/>
                  <a:gd name="T18" fmla="*/ 72 w 74"/>
                  <a:gd name="T19" fmla="*/ 18 h 18"/>
                  <a:gd name="T20" fmla="*/ 69 w 74"/>
                  <a:gd name="T21" fmla="*/ 3 h 18"/>
                  <a:gd name="T22" fmla="*/ 57 w 74"/>
                  <a:gd name="T23" fmla="*/ 7 h 18"/>
                  <a:gd name="T24" fmla="*/ 53 w 74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8">
                    <a:moveTo>
                      <a:pt x="1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7" y="2"/>
                    </a:cubicBezTo>
                    <a:cubicBezTo>
                      <a:pt x="1" y="2"/>
                      <a:pt x="0" y="5"/>
                      <a:pt x="0" y="9"/>
                    </a:cubicBezTo>
                    <a:cubicBezTo>
                      <a:pt x="0" y="10"/>
                      <a:pt x="1" y="14"/>
                      <a:pt x="2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3"/>
                      <a:pt x="18" y="5"/>
                      <a:pt x="18" y="2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  <a:moveTo>
                      <a:pt x="53" y="18"/>
                    </a:moveTo>
                    <a:cubicBezTo>
                      <a:pt x="72" y="18"/>
                      <a:pt x="72" y="18"/>
                      <a:pt x="72" y="18"/>
                    </a:cubicBezTo>
                    <a:cubicBezTo>
                      <a:pt x="74" y="12"/>
                      <a:pt x="74" y="5"/>
                      <a:pt x="69" y="3"/>
                    </a:cubicBezTo>
                    <a:cubicBezTo>
                      <a:pt x="64" y="2"/>
                      <a:pt x="59" y="4"/>
                      <a:pt x="57" y="7"/>
                    </a:cubicBezTo>
                    <a:cubicBezTo>
                      <a:pt x="55" y="10"/>
                      <a:pt x="54" y="15"/>
                      <a:pt x="53" y="18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4" name="Freeform 48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72"/>
                <a:ext cx="141" cy="34"/>
              </a:xfrm>
              <a:custGeom>
                <a:avLst/>
                <a:gdLst>
                  <a:gd name="T0" fmla="*/ 18 w 74"/>
                  <a:gd name="T1" fmla="*/ 0 h 18"/>
                  <a:gd name="T2" fmla="*/ 12 w 74"/>
                  <a:gd name="T3" fmla="*/ 0 h 18"/>
                  <a:gd name="T4" fmla="*/ 7 w 74"/>
                  <a:gd name="T5" fmla="*/ 1 h 18"/>
                  <a:gd name="T6" fmla="*/ 0 w 74"/>
                  <a:gd name="T7" fmla="*/ 8 h 18"/>
                  <a:gd name="T8" fmla="*/ 2 w 74"/>
                  <a:gd name="T9" fmla="*/ 18 h 18"/>
                  <a:gd name="T10" fmla="*/ 18 w 74"/>
                  <a:gd name="T11" fmla="*/ 18 h 18"/>
                  <a:gd name="T12" fmla="*/ 18 w 74"/>
                  <a:gd name="T13" fmla="*/ 1 h 18"/>
                  <a:gd name="T14" fmla="*/ 18 w 74"/>
                  <a:gd name="T15" fmla="*/ 0 h 18"/>
                  <a:gd name="T16" fmla="*/ 53 w 74"/>
                  <a:gd name="T17" fmla="*/ 18 h 18"/>
                  <a:gd name="T18" fmla="*/ 71 w 74"/>
                  <a:gd name="T19" fmla="*/ 18 h 18"/>
                  <a:gd name="T20" fmla="*/ 72 w 74"/>
                  <a:gd name="T21" fmla="*/ 18 h 18"/>
                  <a:gd name="T22" fmla="*/ 69 w 74"/>
                  <a:gd name="T23" fmla="*/ 2 h 18"/>
                  <a:gd name="T24" fmla="*/ 57 w 74"/>
                  <a:gd name="T25" fmla="*/ 6 h 18"/>
                  <a:gd name="T26" fmla="*/ 53 w 74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8">
                    <a:moveTo>
                      <a:pt x="1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1" y="1"/>
                      <a:pt x="0" y="4"/>
                      <a:pt x="0" y="8"/>
                    </a:cubicBezTo>
                    <a:cubicBezTo>
                      <a:pt x="0" y="9"/>
                      <a:pt x="1" y="14"/>
                      <a:pt x="2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5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  <a:moveTo>
                      <a:pt x="53" y="18"/>
                    </a:moveTo>
                    <a:cubicBezTo>
                      <a:pt x="71" y="18"/>
                      <a:pt x="71" y="18"/>
                      <a:pt x="71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4" y="11"/>
                      <a:pt x="74" y="4"/>
                      <a:pt x="69" y="2"/>
                    </a:cubicBezTo>
                    <a:cubicBezTo>
                      <a:pt x="64" y="1"/>
                      <a:pt x="59" y="3"/>
                      <a:pt x="57" y="6"/>
                    </a:cubicBezTo>
                    <a:cubicBezTo>
                      <a:pt x="54" y="9"/>
                      <a:pt x="54" y="16"/>
                      <a:pt x="53" y="18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5" name="Freeform 48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75"/>
                <a:ext cx="141" cy="35"/>
              </a:xfrm>
              <a:custGeom>
                <a:avLst/>
                <a:gdLst>
                  <a:gd name="T0" fmla="*/ 18 w 74"/>
                  <a:gd name="T1" fmla="*/ 0 h 19"/>
                  <a:gd name="T2" fmla="*/ 4 w 74"/>
                  <a:gd name="T3" fmla="*/ 0 h 19"/>
                  <a:gd name="T4" fmla="*/ 0 w 74"/>
                  <a:gd name="T5" fmla="*/ 7 h 19"/>
                  <a:gd name="T6" fmla="*/ 2 w 74"/>
                  <a:gd name="T7" fmla="*/ 19 h 19"/>
                  <a:gd name="T8" fmla="*/ 19 w 74"/>
                  <a:gd name="T9" fmla="*/ 19 h 19"/>
                  <a:gd name="T10" fmla="*/ 18 w 74"/>
                  <a:gd name="T11" fmla="*/ 0 h 19"/>
                  <a:gd name="T12" fmla="*/ 52 w 74"/>
                  <a:gd name="T13" fmla="*/ 19 h 19"/>
                  <a:gd name="T14" fmla="*/ 71 w 74"/>
                  <a:gd name="T15" fmla="*/ 19 h 19"/>
                  <a:gd name="T16" fmla="*/ 72 w 74"/>
                  <a:gd name="T17" fmla="*/ 17 h 19"/>
                  <a:gd name="T18" fmla="*/ 69 w 74"/>
                  <a:gd name="T19" fmla="*/ 1 h 19"/>
                  <a:gd name="T20" fmla="*/ 57 w 74"/>
                  <a:gd name="T21" fmla="*/ 5 h 19"/>
                  <a:gd name="T22" fmla="*/ 52 w 74"/>
                  <a:gd name="T23" fmla="*/ 18 h 19"/>
                  <a:gd name="T24" fmla="*/ 52 w 74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9">
                    <a:moveTo>
                      <a:pt x="1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0" y="4"/>
                      <a:pt x="0" y="7"/>
                    </a:cubicBezTo>
                    <a:cubicBezTo>
                      <a:pt x="0" y="8"/>
                      <a:pt x="1" y="13"/>
                      <a:pt x="2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5"/>
                      <a:pt x="18" y="5"/>
                      <a:pt x="18" y="0"/>
                    </a:cubicBezTo>
                    <a:close/>
                    <a:moveTo>
                      <a:pt x="52" y="19"/>
                    </a:move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18"/>
                      <a:pt x="71" y="17"/>
                      <a:pt x="72" y="17"/>
                    </a:cubicBezTo>
                    <a:cubicBezTo>
                      <a:pt x="74" y="10"/>
                      <a:pt x="74" y="3"/>
                      <a:pt x="69" y="1"/>
                    </a:cubicBezTo>
                    <a:cubicBezTo>
                      <a:pt x="64" y="0"/>
                      <a:pt x="59" y="2"/>
                      <a:pt x="57" y="5"/>
                    </a:cubicBezTo>
                    <a:cubicBezTo>
                      <a:pt x="54" y="8"/>
                      <a:pt x="54" y="17"/>
                      <a:pt x="52" y="18"/>
                    </a:cubicBezTo>
                    <a:cubicBezTo>
                      <a:pt x="52" y="18"/>
                      <a:pt x="52" y="19"/>
                      <a:pt x="52" y="19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6" name="Freeform 48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79"/>
                <a:ext cx="141" cy="34"/>
              </a:xfrm>
              <a:custGeom>
                <a:avLst/>
                <a:gdLst>
                  <a:gd name="T0" fmla="*/ 70 w 74"/>
                  <a:gd name="T1" fmla="*/ 0 h 18"/>
                  <a:gd name="T2" fmla="*/ 62 w 74"/>
                  <a:gd name="T3" fmla="*/ 0 h 18"/>
                  <a:gd name="T4" fmla="*/ 57 w 74"/>
                  <a:gd name="T5" fmla="*/ 3 h 18"/>
                  <a:gd name="T6" fmla="*/ 52 w 74"/>
                  <a:gd name="T7" fmla="*/ 16 h 18"/>
                  <a:gd name="T8" fmla="*/ 51 w 74"/>
                  <a:gd name="T9" fmla="*/ 18 h 18"/>
                  <a:gd name="T10" fmla="*/ 70 w 74"/>
                  <a:gd name="T11" fmla="*/ 18 h 18"/>
                  <a:gd name="T12" fmla="*/ 72 w 74"/>
                  <a:gd name="T13" fmla="*/ 15 h 18"/>
                  <a:gd name="T14" fmla="*/ 70 w 74"/>
                  <a:gd name="T15" fmla="*/ 0 h 18"/>
                  <a:gd name="T16" fmla="*/ 18 w 74"/>
                  <a:gd name="T17" fmla="*/ 0 h 18"/>
                  <a:gd name="T18" fmla="*/ 2 w 74"/>
                  <a:gd name="T19" fmla="*/ 0 h 18"/>
                  <a:gd name="T20" fmla="*/ 0 w 74"/>
                  <a:gd name="T21" fmla="*/ 5 h 18"/>
                  <a:gd name="T22" fmla="*/ 2 w 74"/>
                  <a:gd name="T23" fmla="*/ 18 h 18"/>
                  <a:gd name="T24" fmla="*/ 19 w 74"/>
                  <a:gd name="T25" fmla="*/ 18 h 18"/>
                  <a:gd name="T26" fmla="*/ 18 w 74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8">
                    <a:moveTo>
                      <a:pt x="70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0" y="1"/>
                      <a:pt x="58" y="2"/>
                      <a:pt x="57" y="3"/>
                    </a:cubicBezTo>
                    <a:cubicBezTo>
                      <a:pt x="54" y="6"/>
                      <a:pt x="54" y="15"/>
                      <a:pt x="52" y="16"/>
                    </a:cubicBezTo>
                    <a:cubicBezTo>
                      <a:pt x="52" y="17"/>
                      <a:pt x="51" y="17"/>
                      <a:pt x="51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1" y="17"/>
                      <a:pt x="71" y="16"/>
                      <a:pt x="72" y="15"/>
                    </a:cubicBezTo>
                    <a:cubicBezTo>
                      <a:pt x="74" y="8"/>
                      <a:pt x="74" y="2"/>
                      <a:pt x="70" y="0"/>
                    </a:cubicBezTo>
                    <a:close/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2"/>
                      <a:pt x="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5"/>
                      <a:pt x="18" y="5"/>
                      <a:pt x="18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7" name="Freeform 49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81"/>
                <a:ext cx="141" cy="34"/>
              </a:xfrm>
              <a:custGeom>
                <a:avLst/>
                <a:gdLst>
                  <a:gd name="T0" fmla="*/ 72 w 74"/>
                  <a:gd name="T1" fmla="*/ 0 h 18"/>
                  <a:gd name="T2" fmla="*/ 59 w 74"/>
                  <a:gd name="T3" fmla="*/ 0 h 18"/>
                  <a:gd name="T4" fmla="*/ 57 w 74"/>
                  <a:gd name="T5" fmla="*/ 2 h 18"/>
                  <a:gd name="T6" fmla="*/ 52 w 74"/>
                  <a:gd name="T7" fmla="*/ 15 h 18"/>
                  <a:gd name="T8" fmla="*/ 50 w 74"/>
                  <a:gd name="T9" fmla="*/ 18 h 18"/>
                  <a:gd name="T10" fmla="*/ 69 w 74"/>
                  <a:gd name="T11" fmla="*/ 18 h 18"/>
                  <a:gd name="T12" fmla="*/ 72 w 74"/>
                  <a:gd name="T13" fmla="*/ 14 h 18"/>
                  <a:gd name="T14" fmla="*/ 72 w 74"/>
                  <a:gd name="T15" fmla="*/ 0 h 18"/>
                  <a:gd name="T16" fmla="*/ 18 w 74"/>
                  <a:gd name="T17" fmla="*/ 0 h 18"/>
                  <a:gd name="T18" fmla="*/ 1 w 74"/>
                  <a:gd name="T19" fmla="*/ 0 h 18"/>
                  <a:gd name="T20" fmla="*/ 0 w 74"/>
                  <a:gd name="T21" fmla="*/ 4 h 18"/>
                  <a:gd name="T22" fmla="*/ 3 w 74"/>
                  <a:gd name="T23" fmla="*/ 18 h 18"/>
                  <a:gd name="T24" fmla="*/ 20 w 74"/>
                  <a:gd name="T25" fmla="*/ 18 h 18"/>
                  <a:gd name="T26" fmla="*/ 20 w 74"/>
                  <a:gd name="T27" fmla="*/ 18 h 18"/>
                  <a:gd name="T28" fmla="*/ 18 w 74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8">
                    <a:moveTo>
                      <a:pt x="72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1"/>
                      <a:pt x="57" y="2"/>
                      <a:pt x="57" y="2"/>
                    </a:cubicBezTo>
                    <a:cubicBezTo>
                      <a:pt x="54" y="5"/>
                      <a:pt x="54" y="14"/>
                      <a:pt x="52" y="15"/>
                    </a:cubicBezTo>
                    <a:cubicBezTo>
                      <a:pt x="51" y="16"/>
                      <a:pt x="51" y="17"/>
                      <a:pt x="5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7"/>
                      <a:pt x="71" y="15"/>
                      <a:pt x="72" y="14"/>
                    </a:cubicBezTo>
                    <a:cubicBezTo>
                      <a:pt x="74" y="8"/>
                      <a:pt x="74" y="3"/>
                      <a:pt x="72" y="0"/>
                    </a:cubicBezTo>
                    <a:close/>
                    <a:moveTo>
                      <a:pt x="1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6"/>
                      <a:pt x="1" y="12"/>
                      <a:pt x="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6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8" name="Freeform 49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82"/>
                <a:ext cx="141" cy="37"/>
              </a:xfrm>
              <a:custGeom>
                <a:avLst/>
                <a:gdLst>
                  <a:gd name="T0" fmla="*/ 72 w 74"/>
                  <a:gd name="T1" fmla="*/ 0 h 19"/>
                  <a:gd name="T2" fmla="*/ 58 w 74"/>
                  <a:gd name="T3" fmla="*/ 0 h 19"/>
                  <a:gd name="T4" fmla="*/ 57 w 74"/>
                  <a:gd name="T5" fmla="*/ 1 h 19"/>
                  <a:gd name="T6" fmla="*/ 52 w 74"/>
                  <a:gd name="T7" fmla="*/ 14 h 19"/>
                  <a:gd name="T8" fmla="*/ 50 w 74"/>
                  <a:gd name="T9" fmla="*/ 19 h 19"/>
                  <a:gd name="T10" fmla="*/ 69 w 74"/>
                  <a:gd name="T11" fmla="*/ 19 h 19"/>
                  <a:gd name="T12" fmla="*/ 72 w 74"/>
                  <a:gd name="T13" fmla="*/ 13 h 19"/>
                  <a:gd name="T14" fmla="*/ 72 w 74"/>
                  <a:gd name="T15" fmla="*/ 0 h 19"/>
                  <a:gd name="T16" fmla="*/ 18 w 74"/>
                  <a:gd name="T17" fmla="*/ 0 h 19"/>
                  <a:gd name="T18" fmla="*/ 0 w 74"/>
                  <a:gd name="T19" fmla="*/ 0 h 19"/>
                  <a:gd name="T20" fmla="*/ 0 w 74"/>
                  <a:gd name="T21" fmla="*/ 3 h 19"/>
                  <a:gd name="T22" fmla="*/ 3 w 74"/>
                  <a:gd name="T23" fmla="*/ 19 h 19"/>
                  <a:gd name="T24" fmla="*/ 20 w 74"/>
                  <a:gd name="T25" fmla="*/ 19 h 19"/>
                  <a:gd name="T26" fmla="*/ 20 w 74"/>
                  <a:gd name="T27" fmla="*/ 17 h 19"/>
                  <a:gd name="T28" fmla="*/ 18 w 74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9">
                    <a:moveTo>
                      <a:pt x="72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4" y="4"/>
                      <a:pt x="54" y="13"/>
                      <a:pt x="52" y="14"/>
                    </a:cubicBezTo>
                    <a:cubicBezTo>
                      <a:pt x="51" y="15"/>
                      <a:pt x="50" y="16"/>
                      <a:pt x="50" y="19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0" y="17"/>
                      <a:pt x="71" y="15"/>
                      <a:pt x="72" y="13"/>
                    </a:cubicBezTo>
                    <a:cubicBezTo>
                      <a:pt x="73" y="8"/>
                      <a:pt x="74" y="3"/>
                      <a:pt x="72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12"/>
                      <a:pt x="3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7"/>
                      <a:pt x="20" y="17"/>
                    </a:cubicBezTo>
                    <a:cubicBezTo>
                      <a:pt x="18" y="15"/>
                      <a:pt x="18" y="7"/>
                      <a:pt x="18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29" name="Freeform 49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86"/>
                <a:ext cx="141" cy="34"/>
              </a:xfrm>
              <a:custGeom>
                <a:avLst/>
                <a:gdLst>
                  <a:gd name="T0" fmla="*/ 73 w 74"/>
                  <a:gd name="T1" fmla="*/ 0 h 18"/>
                  <a:gd name="T2" fmla="*/ 56 w 74"/>
                  <a:gd name="T3" fmla="*/ 0 h 18"/>
                  <a:gd name="T4" fmla="*/ 52 w 74"/>
                  <a:gd name="T5" fmla="*/ 12 h 18"/>
                  <a:gd name="T6" fmla="*/ 50 w 74"/>
                  <a:gd name="T7" fmla="*/ 18 h 18"/>
                  <a:gd name="T8" fmla="*/ 68 w 74"/>
                  <a:gd name="T9" fmla="*/ 18 h 18"/>
                  <a:gd name="T10" fmla="*/ 72 w 74"/>
                  <a:gd name="T11" fmla="*/ 11 h 18"/>
                  <a:gd name="T12" fmla="*/ 73 w 74"/>
                  <a:gd name="T13" fmla="*/ 0 h 18"/>
                  <a:gd name="T14" fmla="*/ 18 w 74"/>
                  <a:gd name="T15" fmla="*/ 0 h 18"/>
                  <a:gd name="T16" fmla="*/ 0 w 74"/>
                  <a:gd name="T17" fmla="*/ 0 h 18"/>
                  <a:gd name="T18" fmla="*/ 0 w 74"/>
                  <a:gd name="T19" fmla="*/ 1 h 18"/>
                  <a:gd name="T20" fmla="*/ 3 w 74"/>
                  <a:gd name="T21" fmla="*/ 18 h 18"/>
                  <a:gd name="T22" fmla="*/ 20 w 74"/>
                  <a:gd name="T23" fmla="*/ 18 h 18"/>
                  <a:gd name="T24" fmla="*/ 20 w 74"/>
                  <a:gd name="T25" fmla="*/ 15 h 18"/>
                  <a:gd name="T26" fmla="*/ 18 w 74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8">
                    <a:moveTo>
                      <a:pt x="7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3"/>
                      <a:pt x="54" y="11"/>
                      <a:pt x="52" y="12"/>
                    </a:cubicBezTo>
                    <a:cubicBezTo>
                      <a:pt x="51" y="13"/>
                      <a:pt x="50" y="15"/>
                      <a:pt x="50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6"/>
                      <a:pt x="70" y="13"/>
                      <a:pt x="72" y="11"/>
                    </a:cubicBezTo>
                    <a:cubicBezTo>
                      <a:pt x="73" y="7"/>
                      <a:pt x="74" y="3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2" y="11"/>
                      <a:pt x="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18" y="13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0" name="Freeform 49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88"/>
                <a:ext cx="141" cy="35"/>
              </a:xfrm>
              <a:custGeom>
                <a:avLst/>
                <a:gdLst>
                  <a:gd name="T0" fmla="*/ 73 w 74"/>
                  <a:gd name="T1" fmla="*/ 0 h 18"/>
                  <a:gd name="T2" fmla="*/ 56 w 74"/>
                  <a:gd name="T3" fmla="*/ 0 h 18"/>
                  <a:gd name="T4" fmla="*/ 52 w 74"/>
                  <a:gd name="T5" fmla="*/ 11 h 18"/>
                  <a:gd name="T6" fmla="*/ 50 w 74"/>
                  <a:gd name="T7" fmla="*/ 18 h 18"/>
                  <a:gd name="T8" fmla="*/ 68 w 74"/>
                  <a:gd name="T9" fmla="*/ 18 h 18"/>
                  <a:gd name="T10" fmla="*/ 72 w 74"/>
                  <a:gd name="T11" fmla="*/ 10 h 18"/>
                  <a:gd name="T12" fmla="*/ 73 w 74"/>
                  <a:gd name="T13" fmla="*/ 0 h 18"/>
                  <a:gd name="T14" fmla="*/ 18 w 74"/>
                  <a:gd name="T15" fmla="*/ 0 h 18"/>
                  <a:gd name="T16" fmla="*/ 0 w 74"/>
                  <a:gd name="T17" fmla="*/ 0 h 18"/>
                  <a:gd name="T18" fmla="*/ 4 w 74"/>
                  <a:gd name="T19" fmla="*/ 18 h 18"/>
                  <a:gd name="T20" fmla="*/ 20 w 74"/>
                  <a:gd name="T21" fmla="*/ 18 h 18"/>
                  <a:gd name="T22" fmla="*/ 20 w 74"/>
                  <a:gd name="T23" fmla="*/ 14 h 18"/>
                  <a:gd name="T24" fmla="*/ 18 w 74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8">
                    <a:moveTo>
                      <a:pt x="7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4"/>
                      <a:pt x="54" y="10"/>
                      <a:pt x="52" y="11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6"/>
                      <a:pt x="70" y="13"/>
                      <a:pt x="72" y="10"/>
                    </a:cubicBezTo>
                    <a:cubicBezTo>
                      <a:pt x="73" y="6"/>
                      <a:pt x="74" y="3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11"/>
                      <a:pt x="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6"/>
                      <a:pt x="20" y="14"/>
                      <a:pt x="20" y="14"/>
                    </a:cubicBezTo>
                    <a:cubicBezTo>
                      <a:pt x="18" y="12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1" name="Freeform 49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89"/>
                <a:ext cx="139" cy="34"/>
              </a:xfrm>
              <a:custGeom>
                <a:avLst/>
                <a:gdLst>
                  <a:gd name="T0" fmla="*/ 73 w 73"/>
                  <a:gd name="T1" fmla="*/ 0 h 18"/>
                  <a:gd name="T2" fmla="*/ 55 w 73"/>
                  <a:gd name="T3" fmla="*/ 0 h 18"/>
                  <a:gd name="T4" fmla="*/ 52 w 73"/>
                  <a:gd name="T5" fmla="*/ 10 h 18"/>
                  <a:gd name="T6" fmla="*/ 50 w 73"/>
                  <a:gd name="T7" fmla="*/ 18 h 18"/>
                  <a:gd name="T8" fmla="*/ 67 w 73"/>
                  <a:gd name="T9" fmla="*/ 18 h 18"/>
                  <a:gd name="T10" fmla="*/ 72 w 73"/>
                  <a:gd name="T11" fmla="*/ 9 h 18"/>
                  <a:gd name="T12" fmla="*/ 73 w 73"/>
                  <a:gd name="T13" fmla="*/ 0 h 18"/>
                  <a:gd name="T14" fmla="*/ 18 w 73"/>
                  <a:gd name="T15" fmla="*/ 0 h 18"/>
                  <a:gd name="T16" fmla="*/ 0 w 73"/>
                  <a:gd name="T17" fmla="*/ 0 h 18"/>
                  <a:gd name="T18" fmla="*/ 4 w 73"/>
                  <a:gd name="T19" fmla="*/ 18 h 18"/>
                  <a:gd name="T20" fmla="*/ 20 w 73"/>
                  <a:gd name="T21" fmla="*/ 18 h 18"/>
                  <a:gd name="T22" fmla="*/ 20 w 73"/>
                  <a:gd name="T23" fmla="*/ 13 h 18"/>
                  <a:gd name="T24" fmla="*/ 18 w 73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4" y="4"/>
                      <a:pt x="54" y="9"/>
                      <a:pt x="52" y="10"/>
                    </a:cubicBezTo>
                    <a:cubicBezTo>
                      <a:pt x="50" y="11"/>
                      <a:pt x="50" y="14"/>
                      <a:pt x="50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8" y="16"/>
                      <a:pt x="70" y="13"/>
                      <a:pt x="72" y="9"/>
                    </a:cubicBezTo>
                    <a:cubicBezTo>
                      <a:pt x="73" y="6"/>
                      <a:pt x="73" y="3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2" y="12"/>
                      <a:pt x="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6"/>
                      <a:pt x="21" y="14"/>
                      <a:pt x="20" y="13"/>
                    </a:cubicBezTo>
                    <a:cubicBezTo>
                      <a:pt x="18" y="12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2" name="Freeform 49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92"/>
                <a:ext cx="139" cy="35"/>
              </a:xfrm>
              <a:custGeom>
                <a:avLst/>
                <a:gdLst>
                  <a:gd name="T0" fmla="*/ 73 w 73"/>
                  <a:gd name="T1" fmla="*/ 0 h 19"/>
                  <a:gd name="T2" fmla="*/ 55 w 73"/>
                  <a:gd name="T3" fmla="*/ 0 h 19"/>
                  <a:gd name="T4" fmla="*/ 52 w 73"/>
                  <a:gd name="T5" fmla="*/ 9 h 19"/>
                  <a:gd name="T6" fmla="*/ 50 w 73"/>
                  <a:gd name="T7" fmla="*/ 19 h 19"/>
                  <a:gd name="T8" fmla="*/ 67 w 73"/>
                  <a:gd name="T9" fmla="*/ 19 h 19"/>
                  <a:gd name="T10" fmla="*/ 72 w 73"/>
                  <a:gd name="T11" fmla="*/ 8 h 19"/>
                  <a:gd name="T12" fmla="*/ 73 w 73"/>
                  <a:gd name="T13" fmla="*/ 0 h 19"/>
                  <a:gd name="T14" fmla="*/ 18 w 73"/>
                  <a:gd name="T15" fmla="*/ 0 h 19"/>
                  <a:gd name="T16" fmla="*/ 0 w 73"/>
                  <a:gd name="T17" fmla="*/ 0 h 19"/>
                  <a:gd name="T18" fmla="*/ 4 w 73"/>
                  <a:gd name="T19" fmla="*/ 19 h 19"/>
                  <a:gd name="T20" fmla="*/ 20 w 73"/>
                  <a:gd name="T21" fmla="*/ 19 h 19"/>
                  <a:gd name="T22" fmla="*/ 20 w 73"/>
                  <a:gd name="T23" fmla="*/ 12 h 19"/>
                  <a:gd name="T24" fmla="*/ 18 w 73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9">
                    <a:moveTo>
                      <a:pt x="73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4" y="4"/>
                      <a:pt x="54" y="8"/>
                      <a:pt x="52" y="9"/>
                    </a:cubicBezTo>
                    <a:cubicBezTo>
                      <a:pt x="50" y="10"/>
                      <a:pt x="50" y="14"/>
                      <a:pt x="50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6"/>
                      <a:pt x="70" y="12"/>
                      <a:pt x="72" y="8"/>
                    </a:cubicBezTo>
                    <a:cubicBezTo>
                      <a:pt x="73" y="5"/>
                      <a:pt x="73" y="3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3"/>
                      <a:pt x="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6"/>
                      <a:pt x="21" y="13"/>
                      <a:pt x="20" y="12"/>
                    </a:cubicBezTo>
                    <a:cubicBezTo>
                      <a:pt x="18" y="11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3" name="Freeform 49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196"/>
                <a:ext cx="139" cy="34"/>
              </a:xfrm>
              <a:custGeom>
                <a:avLst/>
                <a:gdLst>
                  <a:gd name="T0" fmla="*/ 73 w 73"/>
                  <a:gd name="T1" fmla="*/ 0 h 18"/>
                  <a:gd name="T2" fmla="*/ 55 w 73"/>
                  <a:gd name="T3" fmla="*/ 0 h 18"/>
                  <a:gd name="T4" fmla="*/ 52 w 73"/>
                  <a:gd name="T5" fmla="*/ 7 h 18"/>
                  <a:gd name="T6" fmla="*/ 50 w 73"/>
                  <a:gd name="T7" fmla="*/ 18 h 18"/>
                  <a:gd name="T8" fmla="*/ 50 w 73"/>
                  <a:gd name="T9" fmla="*/ 18 h 18"/>
                  <a:gd name="T10" fmla="*/ 67 w 73"/>
                  <a:gd name="T11" fmla="*/ 18 h 18"/>
                  <a:gd name="T12" fmla="*/ 72 w 73"/>
                  <a:gd name="T13" fmla="*/ 6 h 18"/>
                  <a:gd name="T14" fmla="*/ 73 w 73"/>
                  <a:gd name="T15" fmla="*/ 0 h 18"/>
                  <a:gd name="T16" fmla="*/ 18 w 73"/>
                  <a:gd name="T17" fmla="*/ 0 h 18"/>
                  <a:gd name="T18" fmla="*/ 0 w 73"/>
                  <a:gd name="T19" fmla="*/ 0 h 18"/>
                  <a:gd name="T20" fmla="*/ 5 w 73"/>
                  <a:gd name="T21" fmla="*/ 18 h 18"/>
                  <a:gd name="T22" fmla="*/ 20 w 73"/>
                  <a:gd name="T23" fmla="*/ 18 h 18"/>
                  <a:gd name="T24" fmla="*/ 20 w 73"/>
                  <a:gd name="T25" fmla="*/ 10 h 18"/>
                  <a:gd name="T26" fmla="*/ 18 w 73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4" y="3"/>
                      <a:pt x="54" y="7"/>
                      <a:pt x="52" y="7"/>
                    </a:cubicBezTo>
                    <a:cubicBezTo>
                      <a:pt x="50" y="8"/>
                      <a:pt x="50" y="13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5"/>
                      <a:pt x="69" y="11"/>
                      <a:pt x="72" y="6"/>
                    </a:cubicBezTo>
                    <a:cubicBezTo>
                      <a:pt x="72" y="4"/>
                      <a:pt x="73" y="2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2"/>
                      <a:pt x="5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1" y="11"/>
                      <a:pt x="20" y="10"/>
                    </a:cubicBezTo>
                    <a:cubicBezTo>
                      <a:pt x="18" y="9"/>
                      <a:pt x="18" y="4"/>
                      <a:pt x="18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4" name="Freeform 49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" y="1198"/>
                <a:ext cx="137" cy="34"/>
              </a:xfrm>
              <a:custGeom>
                <a:avLst/>
                <a:gdLst>
                  <a:gd name="T0" fmla="*/ 72 w 72"/>
                  <a:gd name="T1" fmla="*/ 0 h 18"/>
                  <a:gd name="T2" fmla="*/ 53 w 72"/>
                  <a:gd name="T3" fmla="*/ 0 h 18"/>
                  <a:gd name="T4" fmla="*/ 51 w 72"/>
                  <a:gd name="T5" fmla="*/ 6 h 18"/>
                  <a:gd name="T6" fmla="*/ 49 w 72"/>
                  <a:gd name="T7" fmla="*/ 17 h 18"/>
                  <a:gd name="T8" fmla="*/ 49 w 72"/>
                  <a:gd name="T9" fmla="*/ 18 h 18"/>
                  <a:gd name="T10" fmla="*/ 66 w 72"/>
                  <a:gd name="T11" fmla="*/ 18 h 18"/>
                  <a:gd name="T12" fmla="*/ 71 w 72"/>
                  <a:gd name="T13" fmla="*/ 5 h 18"/>
                  <a:gd name="T14" fmla="*/ 72 w 72"/>
                  <a:gd name="T15" fmla="*/ 0 h 18"/>
                  <a:gd name="T16" fmla="*/ 17 w 72"/>
                  <a:gd name="T17" fmla="*/ 0 h 18"/>
                  <a:gd name="T18" fmla="*/ 0 w 72"/>
                  <a:gd name="T19" fmla="*/ 0 h 18"/>
                  <a:gd name="T20" fmla="*/ 4 w 72"/>
                  <a:gd name="T21" fmla="*/ 18 h 18"/>
                  <a:gd name="T22" fmla="*/ 19 w 72"/>
                  <a:gd name="T23" fmla="*/ 18 h 18"/>
                  <a:gd name="T24" fmla="*/ 19 w 72"/>
                  <a:gd name="T25" fmla="*/ 9 h 18"/>
                  <a:gd name="T26" fmla="*/ 17 w 72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8">
                    <a:moveTo>
                      <a:pt x="72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2" y="6"/>
                      <a:pt x="51" y="6"/>
                    </a:cubicBezTo>
                    <a:cubicBezTo>
                      <a:pt x="49" y="7"/>
                      <a:pt x="49" y="12"/>
                      <a:pt x="49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6"/>
                      <a:pt x="68" y="11"/>
                      <a:pt x="71" y="5"/>
                    </a:cubicBezTo>
                    <a:cubicBezTo>
                      <a:pt x="71" y="3"/>
                      <a:pt x="72" y="1"/>
                      <a:pt x="72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3"/>
                      <a:pt x="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4"/>
                      <a:pt x="20" y="10"/>
                      <a:pt x="19" y="9"/>
                    </a:cubicBezTo>
                    <a:cubicBezTo>
                      <a:pt x="18" y="8"/>
                      <a:pt x="17" y="4"/>
                      <a:pt x="17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5" name="Freeform 49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" y="1199"/>
                <a:ext cx="137" cy="37"/>
              </a:xfrm>
              <a:custGeom>
                <a:avLst/>
                <a:gdLst>
                  <a:gd name="T0" fmla="*/ 72 w 72"/>
                  <a:gd name="T1" fmla="*/ 0 h 19"/>
                  <a:gd name="T2" fmla="*/ 53 w 72"/>
                  <a:gd name="T3" fmla="*/ 0 h 19"/>
                  <a:gd name="T4" fmla="*/ 51 w 72"/>
                  <a:gd name="T5" fmla="*/ 5 h 19"/>
                  <a:gd name="T6" fmla="*/ 49 w 72"/>
                  <a:gd name="T7" fmla="*/ 16 h 19"/>
                  <a:gd name="T8" fmla="*/ 49 w 72"/>
                  <a:gd name="T9" fmla="*/ 19 h 19"/>
                  <a:gd name="T10" fmla="*/ 66 w 72"/>
                  <a:gd name="T11" fmla="*/ 19 h 19"/>
                  <a:gd name="T12" fmla="*/ 66 w 72"/>
                  <a:gd name="T13" fmla="*/ 17 h 19"/>
                  <a:gd name="T14" fmla="*/ 71 w 72"/>
                  <a:gd name="T15" fmla="*/ 4 h 19"/>
                  <a:gd name="T16" fmla="*/ 72 w 72"/>
                  <a:gd name="T17" fmla="*/ 0 h 19"/>
                  <a:gd name="T18" fmla="*/ 17 w 72"/>
                  <a:gd name="T19" fmla="*/ 0 h 19"/>
                  <a:gd name="T20" fmla="*/ 0 w 72"/>
                  <a:gd name="T21" fmla="*/ 0 h 19"/>
                  <a:gd name="T22" fmla="*/ 4 w 72"/>
                  <a:gd name="T23" fmla="*/ 19 h 19"/>
                  <a:gd name="T24" fmla="*/ 19 w 72"/>
                  <a:gd name="T25" fmla="*/ 19 h 19"/>
                  <a:gd name="T26" fmla="*/ 19 w 72"/>
                  <a:gd name="T27" fmla="*/ 8 h 19"/>
                  <a:gd name="T28" fmla="*/ 17 w 72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9">
                    <a:moveTo>
                      <a:pt x="72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2" y="5"/>
                      <a:pt x="51" y="5"/>
                    </a:cubicBezTo>
                    <a:cubicBezTo>
                      <a:pt x="49" y="6"/>
                      <a:pt x="49" y="11"/>
                      <a:pt x="49" y="16"/>
                    </a:cubicBezTo>
                    <a:cubicBezTo>
                      <a:pt x="49" y="17"/>
                      <a:pt x="49" y="18"/>
                      <a:pt x="49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8"/>
                      <a:pt x="66" y="18"/>
                      <a:pt x="66" y="17"/>
                    </a:cubicBezTo>
                    <a:cubicBezTo>
                      <a:pt x="65" y="15"/>
                      <a:pt x="68" y="10"/>
                      <a:pt x="71" y="4"/>
                    </a:cubicBezTo>
                    <a:cubicBezTo>
                      <a:pt x="71" y="2"/>
                      <a:pt x="71" y="1"/>
                      <a:pt x="72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4"/>
                      <a:pt x="4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4"/>
                      <a:pt x="20" y="9"/>
                      <a:pt x="19" y="8"/>
                    </a:cubicBezTo>
                    <a:cubicBezTo>
                      <a:pt x="18" y="7"/>
                      <a:pt x="17" y="4"/>
                      <a:pt x="17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6" name="Freeform 49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" y="1203"/>
                <a:ext cx="135" cy="34"/>
              </a:xfrm>
              <a:custGeom>
                <a:avLst/>
                <a:gdLst>
                  <a:gd name="T0" fmla="*/ 71 w 71"/>
                  <a:gd name="T1" fmla="*/ 0 h 18"/>
                  <a:gd name="T2" fmla="*/ 53 w 71"/>
                  <a:gd name="T3" fmla="*/ 0 h 18"/>
                  <a:gd name="T4" fmla="*/ 51 w 71"/>
                  <a:gd name="T5" fmla="*/ 3 h 18"/>
                  <a:gd name="T6" fmla="*/ 49 w 71"/>
                  <a:gd name="T7" fmla="*/ 14 h 18"/>
                  <a:gd name="T8" fmla="*/ 48 w 71"/>
                  <a:gd name="T9" fmla="*/ 18 h 18"/>
                  <a:gd name="T10" fmla="*/ 66 w 71"/>
                  <a:gd name="T11" fmla="*/ 18 h 18"/>
                  <a:gd name="T12" fmla="*/ 66 w 71"/>
                  <a:gd name="T13" fmla="*/ 15 h 18"/>
                  <a:gd name="T14" fmla="*/ 71 w 71"/>
                  <a:gd name="T15" fmla="*/ 2 h 18"/>
                  <a:gd name="T16" fmla="*/ 71 w 71"/>
                  <a:gd name="T17" fmla="*/ 0 h 18"/>
                  <a:gd name="T18" fmla="*/ 17 w 71"/>
                  <a:gd name="T19" fmla="*/ 0 h 18"/>
                  <a:gd name="T20" fmla="*/ 0 w 71"/>
                  <a:gd name="T21" fmla="*/ 0 h 18"/>
                  <a:gd name="T22" fmla="*/ 4 w 71"/>
                  <a:gd name="T23" fmla="*/ 18 h 18"/>
                  <a:gd name="T24" fmla="*/ 20 w 71"/>
                  <a:gd name="T25" fmla="*/ 18 h 18"/>
                  <a:gd name="T26" fmla="*/ 19 w 71"/>
                  <a:gd name="T27" fmla="*/ 6 h 18"/>
                  <a:gd name="T28" fmla="*/ 17 w 71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8">
                    <a:moveTo>
                      <a:pt x="71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3"/>
                      <a:pt x="51" y="3"/>
                    </a:cubicBezTo>
                    <a:cubicBezTo>
                      <a:pt x="49" y="4"/>
                      <a:pt x="49" y="9"/>
                      <a:pt x="49" y="14"/>
                    </a:cubicBezTo>
                    <a:cubicBezTo>
                      <a:pt x="49" y="15"/>
                      <a:pt x="49" y="17"/>
                      <a:pt x="48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7"/>
                      <a:pt x="66" y="16"/>
                      <a:pt x="66" y="15"/>
                    </a:cubicBezTo>
                    <a:cubicBezTo>
                      <a:pt x="65" y="13"/>
                      <a:pt x="68" y="8"/>
                      <a:pt x="71" y="2"/>
                    </a:cubicBezTo>
                    <a:cubicBezTo>
                      <a:pt x="71" y="1"/>
                      <a:pt x="71" y="0"/>
                      <a:pt x="71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4" y="13"/>
                      <a:pt x="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3"/>
                      <a:pt x="20" y="7"/>
                      <a:pt x="19" y="6"/>
                    </a:cubicBezTo>
                    <a:cubicBezTo>
                      <a:pt x="18" y="5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7" name="Freeform 50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" y="1206"/>
                <a:ext cx="135" cy="34"/>
              </a:xfrm>
              <a:custGeom>
                <a:avLst/>
                <a:gdLst>
                  <a:gd name="T0" fmla="*/ 71 w 71"/>
                  <a:gd name="T1" fmla="*/ 0 h 18"/>
                  <a:gd name="T2" fmla="*/ 53 w 71"/>
                  <a:gd name="T3" fmla="*/ 0 h 18"/>
                  <a:gd name="T4" fmla="*/ 51 w 71"/>
                  <a:gd name="T5" fmla="*/ 2 h 18"/>
                  <a:gd name="T6" fmla="*/ 49 w 71"/>
                  <a:gd name="T7" fmla="*/ 13 h 18"/>
                  <a:gd name="T8" fmla="*/ 48 w 71"/>
                  <a:gd name="T9" fmla="*/ 18 h 18"/>
                  <a:gd name="T10" fmla="*/ 67 w 71"/>
                  <a:gd name="T11" fmla="*/ 18 h 18"/>
                  <a:gd name="T12" fmla="*/ 66 w 71"/>
                  <a:gd name="T13" fmla="*/ 14 h 18"/>
                  <a:gd name="T14" fmla="*/ 71 w 71"/>
                  <a:gd name="T15" fmla="*/ 1 h 18"/>
                  <a:gd name="T16" fmla="*/ 71 w 71"/>
                  <a:gd name="T17" fmla="*/ 0 h 18"/>
                  <a:gd name="T18" fmla="*/ 17 w 71"/>
                  <a:gd name="T19" fmla="*/ 0 h 18"/>
                  <a:gd name="T20" fmla="*/ 0 w 71"/>
                  <a:gd name="T21" fmla="*/ 0 h 18"/>
                  <a:gd name="T22" fmla="*/ 5 w 71"/>
                  <a:gd name="T23" fmla="*/ 18 h 18"/>
                  <a:gd name="T24" fmla="*/ 20 w 71"/>
                  <a:gd name="T25" fmla="*/ 18 h 18"/>
                  <a:gd name="T26" fmla="*/ 19 w 71"/>
                  <a:gd name="T27" fmla="*/ 5 h 18"/>
                  <a:gd name="T28" fmla="*/ 17 w 71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8">
                    <a:moveTo>
                      <a:pt x="71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49" y="3"/>
                      <a:pt x="49" y="8"/>
                      <a:pt x="49" y="13"/>
                    </a:cubicBezTo>
                    <a:cubicBezTo>
                      <a:pt x="49" y="15"/>
                      <a:pt x="48" y="17"/>
                      <a:pt x="48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5" y="12"/>
                      <a:pt x="68" y="7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4" y="14"/>
                      <a:pt x="5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3"/>
                      <a:pt x="20" y="6"/>
                      <a:pt x="19" y="5"/>
                    </a:cubicBezTo>
                    <a:cubicBezTo>
                      <a:pt x="18" y="4"/>
                      <a:pt x="17" y="2"/>
                      <a:pt x="17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8" name="Freeform 50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8" y="1206"/>
                <a:ext cx="132" cy="34"/>
              </a:xfrm>
              <a:custGeom>
                <a:avLst/>
                <a:gdLst>
                  <a:gd name="T0" fmla="*/ 69 w 69"/>
                  <a:gd name="T1" fmla="*/ 0 h 18"/>
                  <a:gd name="T2" fmla="*/ 51 w 69"/>
                  <a:gd name="T3" fmla="*/ 0 h 18"/>
                  <a:gd name="T4" fmla="*/ 50 w 69"/>
                  <a:gd name="T5" fmla="*/ 1 h 18"/>
                  <a:gd name="T6" fmla="*/ 48 w 69"/>
                  <a:gd name="T7" fmla="*/ 12 h 18"/>
                  <a:gd name="T8" fmla="*/ 46 w 69"/>
                  <a:gd name="T9" fmla="*/ 18 h 18"/>
                  <a:gd name="T10" fmla="*/ 66 w 69"/>
                  <a:gd name="T11" fmla="*/ 18 h 18"/>
                  <a:gd name="T12" fmla="*/ 65 w 69"/>
                  <a:gd name="T13" fmla="*/ 13 h 18"/>
                  <a:gd name="T14" fmla="*/ 69 w 69"/>
                  <a:gd name="T15" fmla="*/ 0 h 18"/>
                  <a:gd name="T16" fmla="*/ 16 w 69"/>
                  <a:gd name="T17" fmla="*/ 0 h 18"/>
                  <a:gd name="T18" fmla="*/ 0 w 69"/>
                  <a:gd name="T19" fmla="*/ 0 h 18"/>
                  <a:gd name="T20" fmla="*/ 4 w 69"/>
                  <a:gd name="T21" fmla="*/ 18 h 18"/>
                  <a:gd name="T22" fmla="*/ 19 w 69"/>
                  <a:gd name="T23" fmla="*/ 18 h 18"/>
                  <a:gd name="T24" fmla="*/ 18 w 69"/>
                  <a:gd name="T25" fmla="*/ 4 h 18"/>
                  <a:gd name="T26" fmla="*/ 16 w 6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8">
                    <a:moveTo>
                      <a:pt x="6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"/>
                      <a:pt x="51" y="1"/>
                      <a:pt x="50" y="1"/>
                    </a:cubicBezTo>
                    <a:cubicBezTo>
                      <a:pt x="48" y="2"/>
                      <a:pt x="48" y="7"/>
                      <a:pt x="48" y="12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7"/>
                      <a:pt x="65" y="15"/>
                      <a:pt x="65" y="13"/>
                    </a:cubicBezTo>
                    <a:cubicBezTo>
                      <a:pt x="64" y="11"/>
                      <a:pt x="67" y="6"/>
                      <a:pt x="69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6"/>
                      <a:pt x="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7" y="13"/>
                      <a:pt x="20" y="5"/>
                      <a:pt x="18" y="4"/>
                    </a:cubicBezTo>
                    <a:cubicBezTo>
                      <a:pt x="17" y="3"/>
                      <a:pt x="17" y="2"/>
                      <a:pt x="16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39" name="Freeform 50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8" y="1209"/>
                <a:ext cx="132" cy="37"/>
              </a:xfrm>
              <a:custGeom>
                <a:avLst/>
                <a:gdLst>
                  <a:gd name="T0" fmla="*/ 69 w 69"/>
                  <a:gd name="T1" fmla="*/ 0 h 19"/>
                  <a:gd name="T2" fmla="*/ 50 w 69"/>
                  <a:gd name="T3" fmla="*/ 0 h 19"/>
                  <a:gd name="T4" fmla="*/ 48 w 69"/>
                  <a:gd name="T5" fmla="*/ 11 h 19"/>
                  <a:gd name="T6" fmla="*/ 46 w 69"/>
                  <a:gd name="T7" fmla="*/ 19 h 19"/>
                  <a:gd name="T8" fmla="*/ 66 w 69"/>
                  <a:gd name="T9" fmla="*/ 19 h 19"/>
                  <a:gd name="T10" fmla="*/ 65 w 69"/>
                  <a:gd name="T11" fmla="*/ 12 h 19"/>
                  <a:gd name="T12" fmla="*/ 69 w 69"/>
                  <a:gd name="T13" fmla="*/ 0 h 19"/>
                  <a:gd name="T14" fmla="*/ 17 w 69"/>
                  <a:gd name="T15" fmla="*/ 0 h 19"/>
                  <a:gd name="T16" fmla="*/ 0 w 69"/>
                  <a:gd name="T17" fmla="*/ 0 h 19"/>
                  <a:gd name="T18" fmla="*/ 4 w 69"/>
                  <a:gd name="T19" fmla="*/ 18 h 19"/>
                  <a:gd name="T20" fmla="*/ 4 w 69"/>
                  <a:gd name="T21" fmla="*/ 19 h 19"/>
                  <a:gd name="T22" fmla="*/ 20 w 69"/>
                  <a:gd name="T23" fmla="*/ 19 h 19"/>
                  <a:gd name="T24" fmla="*/ 20 w 69"/>
                  <a:gd name="T25" fmla="*/ 18 h 19"/>
                  <a:gd name="T26" fmla="*/ 18 w 69"/>
                  <a:gd name="T27" fmla="*/ 3 h 19"/>
                  <a:gd name="T28" fmla="*/ 17 w 69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9">
                    <a:moveTo>
                      <a:pt x="6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2"/>
                      <a:pt x="48" y="6"/>
                      <a:pt x="48" y="11"/>
                    </a:cubicBezTo>
                    <a:cubicBezTo>
                      <a:pt x="48" y="14"/>
                      <a:pt x="47" y="16"/>
                      <a:pt x="4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6"/>
                      <a:pt x="65" y="14"/>
                      <a:pt x="65" y="12"/>
                    </a:cubicBezTo>
                    <a:cubicBezTo>
                      <a:pt x="64" y="10"/>
                      <a:pt x="66" y="6"/>
                      <a:pt x="69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7"/>
                      <a:pt x="4" y="15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6" y="13"/>
                      <a:pt x="20" y="5"/>
                      <a:pt x="18" y="3"/>
                    </a:cubicBezTo>
                    <a:cubicBezTo>
                      <a:pt x="17" y="2"/>
                      <a:pt x="17" y="1"/>
                      <a:pt x="17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0" name="Freeform 50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8" y="1213"/>
                <a:ext cx="130" cy="34"/>
              </a:xfrm>
              <a:custGeom>
                <a:avLst/>
                <a:gdLst>
                  <a:gd name="T0" fmla="*/ 68 w 68"/>
                  <a:gd name="T1" fmla="*/ 0 h 18"/>
                  <a:gd name="T2" fmla="*/ 49 w 68"/>
                  <a:gd name="T3" fmla="*/ 0 h 18"/>
                  <a:gd name="T4" fmla="*/ 48 w 68"/>
                  <a:gd name="T5" fmla="*/ 9 h 18"/>
                  <a:gd name="T6" fmla="*/ 45 w 68"/>
                  <a:gd name="T7" fmla="*/ 18 h 18"/>
                  <a:gd name="T8" fmla="*/ 65 w 68"/>
                  <a:gd name="T9" fmla="*/ 18 h 18"/>
                  <a:gd name="T10" fmla="*/ 65 w 68"/>
                  <a:gd name="T11" fmla="*/ 10 h 18"/>
                  <a:gd name="T12" fmla="*/ 68 w 68"/>
                  <a:gd name="T13" fmla="*/ 0 h 18"/>
                  <a:gd name="T14" fmla="*/ 17 w 68"/>
                  <a:gd name="T15" fmla="*/ 0 h 18"/>
                  <a:gd name="T16" fmla="*/ 0 w 68"/>
                  <a:gd name="T17" fmla="*/ 0 h 18"/>
                  <a:gd name="T18" fmla="*/ 4 w 68"/>
                  <a:gd name="T19" fmla="*/ 16 h 18"/>
                  <a:gd name="T20" fmla="*/ 4 w 68"/>
                  <a:gd name="T21" fmla="*/ 18 h 18"/>
                  <a:gd name="T22" fmla="*/ 21 w 68"/>
                  <a:gd name="T23" fmla="*/ 18 h 18"/>
                  <a:gd name="T24" fmla="*/ 20 w 68"/>
                  <a:gd name="T25" fmla="*/ 16 h 18"/>
                  <a:gd name="T26" fmla="*/ 18 w 68"/>
                  <a:gd name="T27" fmla="*/ 1 h 18"/>
                  <a:gd name="T28" fmla="*/ 17 w 68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8">
                    <a:moveTo>
                      <a:pt x="68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2"/>
                      <a:pt x="48" y="5"/>
                      <a:pt x="48" y="9"/>
                    </a:cubicBezTo>
                    <a:cubicBezTo>
                      <a:pt x="48" y="13"/>
                      <a:pt x="46" y="15"/>
                      <a:pt x="4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5"/>
                      <a:pt x="65" y="13"/>
                      <a:pt x="65" y="10"/>
                    </a:cubicBezTo>
                    <a:cubicBezTo>
                      <a:pt x="64" y="8"/>
                      <a:pt x="66" y="5"/>
                      <a:pt x="68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4" y="13"/>
                      <a:pt x="4" y="16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0" y="17"/>
                      <a:pt x="20" y="16"/>
                    </a:cubicBezTo>
                    <a:cubicBezTo>
                      <a:pt x="16" y="11"/>
                      <a:pt x="20" y="3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1" name="Freeform 50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0" y="1215"/>
                <a:ext cx="127" cy="35"/>
              </a:xfrm>
              <a:custGeom>
                <a:avLst/>
                <a:gdLst>
                  <a:gd name="T0" fmla="*/ 67 w 67"/>
                  <a:gd name="T1" fmla="*/ 0 h 18"/>
                  <a:gd name="T2" fmla="*/ 47 w 67"/>
                  <a:gd name="T3" fmla="*/ 0 h 18"/>
                  <a:gd name="T4" fmla="*/ 47 w 67"/>
                  <a:gd name="T5" fmla="*/ 8 h 18"/>
                  <a:gd name="T6" fmla="*/ 44 w 67"/>
                  <a:gd name="T7" fmla="*/ 18 h 18"/>
                  <a:gd name="T8" fmla="*/ 63 w 67"/>
                  <a:gd name="T9" fmla="*/ 18 h 18"/>
                  <a:gd name="T10" fmla="*/ 64 w 67"/>
                  <a:gd name="T11" fmla="*/ 9 h 18"/>
                  <a:gd name="T12" fmla="*/ 67 w 67"/>
                  <a:gd name="T13" fmla="*/ 0 h 18"/>
                  <a:gd name="T14" fmla="*/ 17 w 67"/>
                  <a:gd name="T15" fmla="*/ 0 h 18"/>
                  <a:gd name="T16" fmla="*/ 0 w 67"/>
                  <a:gd name="T17" fmla="*/ 0 h 18"/>
                  <a:gd name="T18" fmla="*/ 3 w 67"/>
                  <a:gd name="T19" fmla="*/ 15 h 18"/>
                  <a:gd name="T20" fmla="*/ 3 w 67"/>
                  <a:gd name="T21" fmla="*/ 18 h 18"/>
                  <a:gd name="T22" fmla="*/ 21 w 67"/>
                  <a:gd name="T23" fmla="*/ 18 h 18"/>
                  <a:gd name="T24" fmla="*/ 19 w 67"/>
                  <a:gd name="T25" fmla="*/ 15 h 18"/>
                  <a:gd name="T26" fmla="*/ 17 w 67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18">
                    <a:moveTo>
                      <a:pt x="6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2"/>
                      <a:pt x="47" y="5"/>
                      <a:pt x="47" y="8"/>
                    </a:cubicBezTo>
                    <a:cubicBezTo>
                      <a:pt x="47" y="12"/>
                      <a:pt x="44" y="15"/>
                      <a:pt x="4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5" y="16"/>
                      <a:pt x="65" y="12"/>
                      <a:pt x="64" y="9"/>
                    </a:cubicBezTo>
                    <a:cubicBezTo>
                      <a:pt x="63" y="7"/>
                      <a:pt x="65" y="4"/>
                      <a:pt x="67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2"/>
                      <a:pt x="3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7"/>
                      <a:pt x="20" y="16"/>
                      <a:pt x="19" y="15"/>
                    </a:cubicBezTo>
                    <a:cubicBezTo>
                      <a:pt x="16" y="11"/>
                      <a:pt x="18" y="2"/>
                      <a:pt x="17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2" name="Freeform 50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0" y="1216"/>
                <a:ext cx="126" cy="34"/>
              </a:xfrm>
              <a:custGeom>
                <a:avLst/>
                <a:gdLst>
                  <a:gd name="T0" fmla="*/ 66 w 66"/>
                  <a:gd name="T1" fmla="*/ 0 h 18"/>
                  <a:gd name="T2" fmla="*/ 47 w 66"/>
                  <a:gd name="T3" fmla="*/ 0 h 18"/>
                  <a:gd name="T4" fmla="*/ 47 w 66"/>
                  <a:gd name="T5" fmla="*/ 7 h 18"/>
                  <a:gd name="T6" fmla="*/ 43 w 66"/>
                  <a:gd name="T7" fmla="*/ 18 h 18"/>
                  <a:gd name="T8" fmla="*/ 62 w 66"/>
                  <a:gd name="T9" fmla="*/ 18 h 18"/>
                  <a:gd name="T10" fmla="*/ 63 w 66"/>
                  <a:gd name="T11" fmla="*/ 18 h 18"/>
                  <a:gd name="T12" fmla="*/ 64 w 66"/>
                  <a:gd name="T13" fmla="*/ 8 h 18"/>
                  <a:gd name="T14" fmla="*/ 66 w 66"/>
                  <a:gd name="T15" fmla="*/ 0 h 18"/>
                  <a:gd name="T16" fmla="*/ 17 w 66"/>
                  <a:gd name="T17" fmla="*/ 0 h 18"/>
                  <a:gd name="T18" fmla="*/ 0 w 66"/>
                  <a:gd name="T19" fmla="*/ 0 h 18"/>
                  <a:gd name="T20" fmla="*/ 3 w 66"/>
                  <a:gd name="T21" fmla="*/ 14 h 18"/>
                  <a:gd name="T22" fmla="*/ 2 w 66"/>
                  <a:gd name="T23" fmla="*/ 18 h 18"/>
                  <a:gd name="T24" fmla="*/ 21 w 66"/>
                  <a:gd name="T25" fmla="*/ 18 h 18"/>
                  <a:gd name="T26" fmla="*/ 19 w 66"/>
                  <a:gd name="T27" fmla="*/ 14 h 18"/>
                  <a:gd name="T28" fmla="*/ 17 w 66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2"/>
                      <a:pt x="47" y="4"/>
                      <a:pt x="47" y="7"/>
                    </a:cubicBezTo>
                    <a:cubicBezTo>
                      <a:pt x="47" y="12"/>
                      <a:pt x="44" y="15"/>
                      <a:pt x="4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3" y="18"/>
                      <a:pt x="63" y="18"/>
                    </a:cubicBezTo>
                    <a:cubicBezTo>
                      <a:pt x="66" y="15"/>
                      <a:pt x="65" y="11"/>
                      <a:pt x="64" y="8"/>
                    </a:cubicBezTo>
                    <a:cubicBezTo>
                      <a:pt x="63" y="7"/>
                      <a:pt x="64" y="4"/>
                      <a:pt x="66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2"/>
                      <a:pt x="3" y="14"/>
                    </a:cubicBezTo>
                    <a:cubicBezTo>
                      <a:pt x="3" y="16"/>
                      <a:pt x="3" y="17"/>
                      <a:pt x="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0" y="16"/>
                      <a:pt x="19" y="14"/>
                    </a:cubicBezTo>
                    <a:cubicBezTo>
                      <a:pt x="16" y="10"/>
                      <a:pt x="18" y="3"/>
                      <a:pt x="17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3" name="Freeform 50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0" y="1219"/>
                <a:ext cx="126" cy="35"/>
              </a:xfrm>
              <a:custGeom>
                <a:avLst/>
                <a:gdLst>
                  <a:gd name="T0" fmla="*/ 65 w 66"/>
                  <a:gd name="T1" fmla="*/ 0 h 19"/>
                  <a:gd name="T2" fmla="*/ 47 w 66"/>
                  <a:gd name="T3" fmla="*/ 0 h 19"/>
                  <a:gd name="T4" fmla="*/ 47 w 66"/>
                  <a:gd name="T5" fmla="*/ 6 h 19"/>
                  <a:gd name="T6" fmla="*/ 43 w 66"/>
                  <a:gd name="T7" fmla="*/ 18 h 19"/>
                  <a:gd name="T8" fmla="*/ 43 w 66"/>
                  <a:gd name="T9" fmla="*/ 19 h 19"/>
                  <a:gd name="T10" fmla="*/ 62 w 66"/>
                  <a:gd name="T11" fmla="*/ 19 h 19"/>
                  <a:gd name="T12" fmla="*/ 63 w 66"/>
                  <a:gd name="T13" fmla="*/ 17 h 19"/>
                  <a:gd name="T14" fmla="*/ 64 w 66"/>
                  <a:gd name="T15" fmla="*/ 7 h 19"/>
                  <a:gd name="T16" fmla="*/ 65 w 66"/>
                  <a:gd name="T17" fmla="*/ 0 h 19"/>
                  <a:gd name="T18" fmla="*/ 17 w 66"/>
                  <a:gd name="T19" fmla="*/ 0 h 19"/>
                  <a:gd name="T20" fmla="*/ 0 w 66"/>
                  <a:gd name="T21" fmla="*/ 0 h 19"/>
                  <a:gd name="T22" fmla="*/ 3 w 66"/>
                  <a:gd name="T23" fmla="*/ 13 h 19"/>
                  <a:gd name="T24" fmla="*/ 2 w 66"/>
                  <a:gd name="T25" fmla="*/ 19 h 19"/>
                  <a:gd name="T26" fmla="*/ 20 w 66"/>
                  <a:gd name="T27" fmla="*/ 19 h 19"/>
                  <a:gd name="T28" fmla="*/ 19 w 66"/>
                  <a:gd name="T29" fmla="*/ 13 h 19"/>
                  <a:gd name="T30" fmla="*/ 17 w 66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9">
                    <a:moveTo>
                      <a:pt x="6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2"/>
                      <a:pt x="47" y="4"/>
                      <a:pt x="47" y="6"/>
                    </a:cubicBezTo>
                    <a:cubicBezTo>
                      <a:pt x="47" y="11"/>
                      <a:pt x="43" y="14"/>
                      <a:pt x="43" y="18"/>
                    </a:cubicBezTo>
                    <a:cubicBezTo>
                      <a:pt x="43" y="18"/>
                      <a:pt x="43" y="19"/>
                      <a:pt x="43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8"/>
                      <a:pt x="62" y="17"/>
                      <a:pt x="63" y="17"/>
                    </a:cubicBezTo>
                    <a:cubicBezTo>
                      <a:pt x="66" y="14"/>
                      <a:pt x="65" y="10"/>
                      <a:pt x="64" y="7"/>
                    </a:cubicBezTo>
                    <a:cubicBezTo>
                      <a:pt x="63" y="6"/>
                      <a:pt x="64" y="3"/>
                      <a:pt x="65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3" y="11"/>
                      <a:pt x="3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7"/>
                      <a:pt x="21" y="16"/>
                      <a:pt x="19" y="13"/>
                    </a:cubicBezTo>
                    <a:cubicBezTo>
                      <a:pt x="16" y="10"/>
                      <a:pt x="17" y="4"/>
                      <a:pt x="17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4" name="Freeform 50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0" y="1223"/>
                <a:ext cx="126" cy="34"/>
              </a:xfrm>
              <a:custGeom>
                <a:avLst/>
                <a:gdLst>
                  <a:gd name="T0" fmla="*/ 64 w 65"/>
                  <a:gd name="T1" fmla="*/ 0 h 18"/>
                  <a:gd name="T2" fmla="*/ 46 w 65"/>
                  <a:gd name="T3" fmla="*/ 0 h 18"/>
                  <a:gd name="T4" fmla="*/ 46 w 65"/>
                  <a:gd name="T5" fmla="*/ 4 h 18"/>
                  <a:gd name="T6" fmla="*/ 42 w 65"/>
                  <a:gd name="T7" fmla="*/ 16 h 18"/>
                  <a:gd name="T8" fmla="*/ 43 w 65"/>
                  <a:gd name="T9" fmla="*/ 18 h 18"/>
                  <a:gd name="T10" fmla="*/ 61 w 65"/>
                  <a:gd name="T11" fmla="*/ 18 h 18"/>
                  <a:gd name="T12" fmla="*/ 62 w 65"/>
                  <a:gd name="T13" fmla="*/ 15 h 18"/>
                  <a:gd name="T14" fmla="*/ 63 w 65"/>
                  <a:gd name="T15" fmla="*/ 5 h 18"/>
                  <a:gd name="T16" fmla="*/ 64 w 65"/>
                  <a:gd name="T17" fmla="*/ 0 h 18"/>
                  <a:gd name="T18" fmla="*/ 16 w 65"/>
                  <a:gd name="T19" fmla="*/ 0 h 18"/>
                  <a:gd name="T20" fmla="*/ 0 w 65"/>
                  <a:gd name="T21" fmla="*/ 0 h 18"/>
                  <a:gd name="T22" fmla="*/ 2 w 65"/>
                  <a:gd name="T23" fmla="*/ 11 h 18"/>
                  <a:gd name="T24" fmla="*/ 0 w 65"/>
                  <a:gd name="T25" fmla="*/ 18 h 18"/>
                  <a:gd name="T26" fmla="*/ 19 w 65"/>
                  <a:gd name="T27" fmla="*/ 18 h 18"/>
                  <a:gd name="T28" fmla="*/ 18 w 65"/>
                  <a:gd name="T29" fmla="*/ 11 h 18"/>
                  <a:gd name="T30" fmla="*/ 16 w 65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18">
                    <a:moveTo>
                      <a:pt x="64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1"/>
                      <a:pt x="46" y="2"/>
                      <a:pt x="46" y="4"/>
                    </a:cubicBezTo>
                    <a:cubicBezTo>
                      <a:pt x="46" y="9"/>
                      <a:pt x="42" y="12"/>
                      <a:pt x="42" y="16"/>
                    </a:cubicBezTo>
                    <a:cubicBezTo>
                      <a:pt x="42" y="17"/>
                      <a:pt x="42" y="17"/>
                      <a:pt x="43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7"/>
                      <a:pt x="61" y="16"/>
                      <a:pt x="62" y="15"/>
                    </a:cubicBezTo>
                    <a:cubicBezTo>
                      <a:pt x="65" y="12"/>
                      <a:pt x="64" y="8"/>
                      <a:pt x="63" y="5"/>
                    </a:cubicBezTo>
                    <a:cubicBezTo>
                      <a:pt x="62" y="4"/>
                      <a:pt x="63" y="2"/>
                      <a:pt x="64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9"/>
                      <a:pt x="2" y="11"/>
                    </a:cubicBezTo>
                    <a:cubicBezTo>
                      <a:pt x="2" y="14"/>
                      <a:pt x="2" y="15"/>
                      <a:pt x="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21" y="15"/>
                      <a:pt x="18" y="11"/>
                    </a:cubicBezTo>
                    <a:cubicBezTo>
                      <a:pt x="16" y="8"/>
                      <a:pt x="16" y="3"/>
                      <a:pt x="16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5" name="Freeform 50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0" y="1225"/>
                <a:ext cx="126" cy="34"/>
              </a:xfrm>
              <a:custGeom>
                <a:avLst/>
                <a:gdLst>
                  <a:gd name="T0" fmla="*/ 64 w 66"/>
                  <a:gd name="T1" fmla="*/ 0 h 18"/>
                  <a:gd name="T2" fmla="*/ 47 w 66"/>
                  <a:gd name="T3" fmla="*/ 0 h 18"/>
                  <a:gd name="T4" fmla="*/ 47 w 66"/>
                  <a:gd name="T5" fmla="*/ 3 h 18"/>
                  <a:gd name="T6" fmla="*/ 43 w 66"/>
                  <a:gd name="T7" fmla="*/ 15 h 18"/>
                  <a:gd name="T8" fmla="*/ 44 w 66"/>
                  <a:gd name="T9" fmla="*/ 18 h 18"/>
                  <a:gd name="T10" fmla="*/ 62 w 66"/>
                  <a:gd name="T11" fmla="*/ 18 h 18"/>
                  <a:gd name="T12" fmla="*/ 63 w 66"/>
                  <a:gd name="T13" fmla="*/ 14 h 18"/>
                  <a:gd name="T14" fmla="*/ 64 w 66"/>
                  <a:gd name="T15" fmla="*/ 4 h 18"/>
                  <a:gd name="T16" fmla="*/ 64 w 66"/>
                  <a:gd name="T17" fmla="*/ 0 h 18"/>
                  <a:gd name="T18" fmla="*/ 17 w 66"/>
                  <a:gd name="T19" fmla="*/ 0 h 18"/>
                  <a:gd name="T20" fmla="*/ 1 w 66"/>
                  <a:gd name="T21" fmla="*/ 0 h 18"/>
                  <a:gd name="T22" fmla="*/ 3 w 66"/>
                  <a:gd name="T23" fmla="*/ 10 h 18"/>
                  <a:gd name="T24" fmla="*/ 0 w 66"/>
                  <a:gd name="T25" fmla="*/ 18 h 18"/>
                  <a:gd name="T26" fmla="*/ 20 w 66"/>
                  <a:gd name="T27" fmla="*/ 18 h 18"/>
                  <a:gd name="T28" fmla="*/ 19 w 66"/>
                  <a:gd name="T29" fmla="*/ 10 h 18"/>
                  <a:gd name="T30" fmla="*/ 17 w 66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8">
                    <a:moveTo>
                      <a:pt x="64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2"/>
                      <a:pt x="47" y="3"/>
                    </a:cubicBezTo>
                    <a:cubicBezTo>
                      <a:pt x="47" y="8"/>
                      <a:pt x="43" y="11"/>
                      <a:pt x="43" y="15"/>
                    </a:cubicBezTo>
                    <a:cubicBezTo>
                      <a:pt x="43" y="16"/>
                      <a:pt x="44" y="17"/>
                      <a:pt x="44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7"/>
                      <a:pt x="61" y="15"/>
                      <a:pt x="63" y="14"/>
                    </a:cubicBezTo>
                    <a:cubicBezTo>
                      <a:pt x="66" y="11"/>
                      <a:pt x="65" y="7"/>
                      <a:pt x="64" y="4"/>
                    </a:cubicBezTo>
                    <a:cubicBezTo>
                      <a:pt x="63" y="3"/>
                      <a:pt x="64" y="2"/>
                      <a:pt x="64" y="0"/>
                    </a:cubicBezTo>
                    <a:close/>
                    <a:moveTo>
                      <a:pt x="1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4"/>
                      <a:pt x="3" y="8"/>
                      <a:pt x="3" y="10"/>
                    </a:cubicBezTo>
                    <a:cubicBezTo>
                      <a:pt x="3" y="13"/>
                      <a:pt x="2" y="15"/>
                      <a:pt x="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5"/>
                      <a:pt x="22" y="14"/>
                      <a:pt x="19" y="10"/>
                    </a:cubicBezTo>
                    <a:cubicBezTo>
                      <a:pt x="17" y="7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6" name="Freeform 50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0" y="1228"/>
                <a:ext cx="126" cy="35"/>
              </a:xfrm>
              <a:custGeom>
                <a:avLst/>
                <a:gdLst>
                  <a:gd name="T0" fmla="*/ 64 w 66"/>
                  <a:gd name="T1" fmla="*/ 0 h 19"/>
                  <a:gd name="T2" fmla="*/ 47 w 66"/>
                  <a:gd name="T3" fmla="*/ 0 h 19"/>
                  <a:gd name="T4" fmla="*/ 47 w 66"/>
                  <a:gd name="T5" fmla="*/ 2 h 19"/>
                  <a:gd name="T6" fmla="*/ 43 w 66"/>
                  <a:gd name="T7" fmla="*/ 14 h 19"/>
                  <a:gd name="T8" fmla="*/ 45 w 66"/>
                  <a:gd name="T9" fmla="*/ 19 h 19"/>
                  <a:gd name="T10" fmla="*/ 63 w 66"/>
                  <a:gd name="T11" fmla="*/ 19 h 19"/>
                  <a:gd name="T12" fmla="*/ 63 w 66"/>
                  <a:gd name="T13" fmla="*/ 13 h 19"/>
                  <a:gd name="T14" fmla="*/ 64 w 66"/>
                  <a:gd name="T15" fmla="*/ 3 h 19"/>
                  <a:gd name="T16" fmla="*/ 64 w 66"/>
                  <a:gd name="T17" fmla="*/ 0 h 19"/>
                  <a:gd name="T18" fmla="*/ 17 w 66"/>
                  <a:gd name="T19" fmla="*/ 0 h 19"/>
                  <a:gd name="T20" fmla="*/ 1 w 66"/>
                  <a:gd name="T21" fmla="*/ 0 h 19"/>
                  <a:gd name="T22" fmla="*/ 3 w 66"/>
                  <a:gd name="T23" fmla="*/ 9 h 19"/>
                  <a:gd name="T24" fmla="*/ 0 w 66"/>
                  <a:gd name="T25" fmla="*/ 19 h 19"/>
                  <a:gd name="T26" fmla="*/ 20 w 66"/>
                  <a:gd name="T27" fmla="*/ 19 h 19"/>
                  <a:gd name="T28" fmla="*/ 19 w 66"/>
                  <a:gd name="T29" fmla="*/ 9 h 19"/>
                  <a:gd name="T30" fmla="*/ 17 w 66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9">
                    <a:moveTo>
                      <a:pt x="64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1"/>
                      <a:pt x="47" y="2"/>
                    </a:cubicBezTo>
                    <a:cubicBezTo>
                      <a:pt x="47" y="7"/>
                      <a:pt x="43" y="10"/>
                      <a:pt x="43" y="14"/>
                    </a:cubicBezTo>
                    <a:cubicBezTo>
                      <a:pt x="43" y="16"/>
                      <a:pt x="44" y="17"/>
                      <a:pt x="45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7"/>
                      <a:pt x="61" y="15"/>
                      <a:pt x="63" y="13"/>
                    </a:cubicBezTo>
                    <a:cubicBezTo>
                      <a:pt x="66" y="10"/>
                      <a:pt x="65" y="6"/>
                      <a:pt x="64" y="3"/>
                    </a:cubicBezTo>
                    <a:cubicBezTo>
                      <a:pt x="63" y="3"/>
                      <a:pt x="63" y="2"/>
                      <a:pt x="64" y="0"/>
                    </a:cubicBezTo>
                    <a:close/>
                    <a:moveTo>
                      <a:pt x="1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4"/>
                      <a:pt x="3" y="7"/>
                      <a:pt x="3" y="9"/>
                    </a:cubicBezTo>
                    <a:cubicBezTo>
                      <a:pt x="3" y="13"/>
                      <a:pt x="2" y="14"/>
                      <a:pt x="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22" y="14"/>
                      <a:pt x="19" y="9"/>
                    </a:cubicBezTo>
                    <a:cubicBezTo>
                      <a:pt x="17" y="7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7" name="Freeform 51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8" y="1230"/>
                <a:ext cx="128" cy="34"/>
              </a:xfrm>
              <a:custGeom>
                <a:avLst/>
                <a:gdLst>
                  <a:gd name="T0" fmla="*/ 65 w 67"/>
                  <a:gd name="T1" fmla="*/ 0 h 18"/>
                  <a:gd name="T2" fmla="*/ 48 w 67"/>
                  <a:gd name="T3" fmla="*/ 0 h 18"/>
                  <a:gd name="T4" fmla="*/ 48 w 67"/>
                  <a:gd name="T5" fmla="*/ 0 h 18"/>
                  <a:gd name="T6" fmla="*/ 44 w 67"/>
                  <a:gd name="T7" fmla="*/ 12 h 18"/>
                  <a:gd name="T8" fmla="*/ 48 w 67"/>
                  <a:gd name="T9" fmla="*/ 18 h 18"/>
                  <a:gd name="T10" fmla="*/ 65 w 67"/>
                  <a:gd name="T11" fmla="*/ 18 h 18"/>
                  <a:gd name="T12" fmla="*/ 64 w 67"/>
                  <a:gd name="T13" fmla="*/ 11 h 18"/>
                  <a:gd name="T14" fmla="*/ 65 w 67"/>
                  <a:gd name="T15" fmla="*/ 1 h 18"/>
                  <a:gd name="T16" fmla="*/ 65 w 67"/>
                  <a:gd name="T17" fmla="*/ 0 h 18"/>
                  <a:gd name="T18" fmla="*/ 18 w 67"/>
                  <a:gd name="T19" fmla="*/ 0 h 18"/>
                  <a:gd name="T20" fmla="*/ 3 w 67"/>
                  <a:gd name="T21" fmla="*/ 0 h 18"/>
                  <a:gd name="T22" fmla="*/ 4 w 67"/>
                  <a:gd name="T23" fmla="*/ 7 h 18"/>
                  <a:gd name="T24" fmla="*/ 1 w 67"/>
                  <a:gd name="T25" fmla="*/ 17 h 18"/>
                  <a:gd name="T26" fmla="*/ 0 w 67"/>
                  <a:gd name="T27" fmla="*/ 18 h 18"/>
                  <a:gd name="T28" fmla="*/ 21 w 67"/>
                  <a:gd name="T29" fmla="*/ 18 h 18"/>
                  <a:gd name="T30" fmla="*/ 21 w 67"/>
                  <a:gd name="T31" fmla="*/ 17 h 18"/>
                  <a:gd name="T32" fmla="*/ 20 w 67"/>
                  <a:gd name="T33" fmla="*/ 7 h 18"/>
                  <a:gd name="T34" fmla="*/ 18 w 67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8">
                    <a:moveTo>
                      <a:pt x="6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5"/>
                      <a:pt x="44" y="8"/>
                      <a:pt x="44" y="12"/>
                    </a:cubicBezTo>
                    <a:cubicBezTo>
                      <a:pt x="44" y="15"/>
                      <a:pt x="46" y="17"/>
                      <a:pt x="48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6"/>
                      <a:pt x="61" y="13"/>
                      <a:pt x="64" y="11"/>
                    </a:cubicBezTo>
                    <a:cubicBezTo>
                      <a:pt x="67" y="8"/>
                      <a:pt x="66" y="4"/>
                      <a:pt x="65" y="1"/>
                    </a:cubicBezTo>
                    <a:cubicBezTo>
                      <a:pt x="64" y="1"/>
                      <a:pt x="64" y="0"/>
                      <a:pt x="65" y="0"/>
                    </a:cubicBezTo>
                    <a:close/>
                    <a:moveTo>
                      <a:pt x="1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4" y="5"/>
                      <a:pt x="4" y="7"/>
                    </a:cubicBezTo>
                    <a:cubicBezTo>
                      <a:pt x="4" y="11"/>
                      <a:pt x="3" y="12"/>
                      <a:pt x="1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3"/>
                      <a:pt x="24" y="12"/>
                      <a:pt x="20" y="7"/>
                    </a:cubicBezTo>
                    <a:cubicBezTo>
                      <a:pt x="18" y="5"/>
                      <a:pt x="18" y="2"/>
                      <a:pt x="18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8" name="Freeform 51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" y="1232"/>
                <a:ext cx="130" cy="35"/>
              </a:xfrm>
              <a:custGeom>
                <a:avLst/>
                <a:gdLst>
                  <a:gd name="T0" fmla="*/ 66 w 68"/>
                  <a:gd name="T1" fmla="*/ 0 h 18"/>
                  <a:gd name="T2" fmla="*/ 49 w 68"/>
                  <a:gd name="T3" fmla="*/ 0 h 18"/>
                  <a:gd name="T4" fmla="*/ 45 w 68"/>
                  <a:gd name="T5" fmla="*/ 11 h 18"/>
                  <a:gd name="T6" fmla="*/ 50 w 68"/>
                  <a:gd name="T7" fmla="*/ 18 h 18"/>
                  <a:gd name="T8" fmla="*/ 50 w 68"/>
                  <a:gd name="T9" fmla="*/ 18 h 18"/>
                  <a:gd name="T10" fmla="*/ 67 w 68"/>
                  <a:gd name="T11" fmla="*/ 18 h 18"/>
                  <a:gd name="T12" fmla="*/ 67 w 68"/>
                  <a:gd name="T13" fmla="*/ 17 h 18"/>
                  <a:gd name="T14" fmla="*/ 65 w 68"/>
                  <a:gd name="T15" fmla="*/ 10 h 18"/>
                  <a:gd name="T16" fmla="*/ 66 w 68"/>
                  <a:gd name="T17" fmla="*/ 0 h 18"/>
                  <a:gd name="T18" fmla="*/ 66 w 68"/>
                  <a:gd name="T19" fmla="*/ 0 h 18"/>
                  <a:gd name="T20" fmla="*/ 19 w 68"/>
                  <a:gd name="T21" fmla="*/ 0 h 18"/>
                  <a:gd name="T22" fmla="*/ 4 w 68"/>
                  <a:gd name="T23" fmla="*/ 0 h 18"/>
                  <a:gd name="T24" fmla="*/ 5 w 68"/>
                  <a:gd name="T25" fmla="*/ 6 h 18"/>
                  <a:gd name="T26" fmla="*/ 2 w 68"/>
                  <a:gd name="T27" fmla="*/ 16 h 18"/>
                  <a:gd name="T28" fmla="*/ 0 w 68"/>
                  <a:gd name="T29" fmla="*/ 18 h 18"/>
                  <a:gd name="T30" fmla="*/ 22 w 68"/>
                  <a:gd name="T31" fmla="*/ 18 h 18"/>
                  <a:gd name="T32" fmla="*/ 22 w 68"/>
                  <a:gd name="T33" fmla="*/ 16 h 18"/>
                  <a:gd name="T34" fmla="*/ 21 w 68"/>
                  <a:gd name="T35" fmla="*/ 6 h 18"/>
                  <a:gd name="T36" fmla="*/ 19 w 6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18">
                    <a:moveTo>
                      <a:pt x="66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5" y="7"/>
                      <a:pt x="45" y="11"/>
                    </a:cubicBezTo>
                    <a:cubicBezTo>
                      <a:pt x="45" y="15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7"/>
                    </a:cubicBezTo>
                    <a:cubicBezTo>
                      <a:pt x="65" y="15"/>
                      <a:pt x="62" y="12"/>
                      <a:pt x="65" y="10"/>
                    </a:cubicBezTo>
                    <a:cubicBezTo>
                      <a:pt x="68" y="7"/>
                      <a:pt x="67" y="3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lose/>
                    <a:moveTo>
                      <a:pt x="1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10"/>
                      <a:pt x="4" y="11"/>
                      <a:pt x="2" y="16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1" y="12"/>
                      <a:pt x="25" y="11"/>
                      <a:pt x="21" y="6"/>
                    </a:cubicBezTo>
                    <a:cubicBezTo>
                      <a:pt x="20" y="4"/>
                      <a:pt x="19" y="2"/>
                      <a:pt x="19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49" name="Freeform 51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" y="1233"/>
                <a:ext cx="130" cy="34"/>
              </a:xfrm>
              <a:custGeom>
                <a:avLst/>
                <a:gdLst>
                  <a:gd name="T0" fmla="*/ 66 w 68"/>
                  <a:gd name="T1" fmla="*/ 0 h 18"/>
                  <a:gd name="T2" fmla="*/ 49 w 68"/>
                  <a:gd name="T3" fmla="*/ 0 h 18"/>
                  <a:gd name="T4" fmla="*/ 45 w 68"/>
                  <a:gd name="T5" fmla="*/ 10 h 18"/>
                  <a:gd name="T6" fmla="*/ 50 w 68"/>
                  <a:gd name="T7" fmla="*/ 17 h 18"/>
                  <a:gd name="T8" fmla="*/ 50 w 68"/>
                  <a:gd name="T9" fmla="*/ 18 h 18"/>
                  <a:gd name="T10" fmla="*/ 68 w 68"/>
                  <a:gd name="T11" fmla="*/ 18 h 18"/>
                  <a:gd name="T12" fmla="*/ 67 w 68"/>
                  <a:gd name="T13" fmla="*/ 16 h 18"/>
                  <a:gd name="T14" fmla="*/ 65 w 68"/>
                  <a:gd name="T15" fmla="*/ 9 h 18"/>
                  <a:gd name="T16" fmla="*/ 66 w 68"/>
                  <a:gd name="T17" fmla="*/ 0 h 18"/>
                  <a:gd name="T18" fmla="*/ 19 w 68"/>
                  <a:gd name="T19" fmla="*/ 0 h 18"/>
                  <a:gd name="T20" fmla="*/ 4 w 68"/>
                  <a:gd name="T21" fmla="*/ 0 h 18"/>
                  <a:gd name="T22" fmla="*/ 5 w 68"/>
                  <a:gd name="T23" fmla="*/ 5 h 18"/>
                  <a:gd name="T24" fmla="*/ 2 w 68"/>
                  <a:gd name="T25" fmla="*/ 15 h 18"/>
                  <a:gd name="T26" fmla="*/ 0 w 68"/>
                  <a:gd name="T27" fmla="*/ 18 h 18"/>
                  <a:gd name="T28" fmla="*/ 22 w 68"/>
                  <a:gd name="T29" fmla="*/ 18 h 18"/>
                  <a:gd name="T30" fmla="*/ 22 w 68"/>
                  <a:gd name="T31" fmla="*/ 15 h 18"/>
                  <a:gd name="T32" fmla="*/ 21 w 68"/>
                  <a:gd name="T33" fmla="*/ 5 h 18"/>
                  <a:gd name="T34" fmla="*/ 19 w 68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18">
                    <a:moveTo>
                      <a:pt x="66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4"/>
                      <a:pt x="45" y="7"/>
                      <a:pt x="45" y="10"/>
                    </a:cubicBezTo>
                    <a:cubicBezTo>
                      <a:pt x="45" y="14"/>
                      <a:pt x="50" y="17"/>
                      <a:pt x="50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5" y="14"/>
                      <a:pt x="62" y="11"/>
                      <a:pt x="65" y="9"/>
                    </a:cubicBezTo>
                    <a:cubicBezTo>
                      <a:pt x="67" y="6"/>
                      <a:pt x="67" y="3"/>
                      <a:pt x="66" y="0"/>
                    </a:cubicBezTo>
                    <a:close/>
                    <a:moveTo>
                      <a:pt x="1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5" y="9"/>
                      <a:pt x="4" y="10"/>
                      <a:pt x="2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6"/>
                      <a:pt x="22" y="15"/>
                    </a:cubicBezTo>
                    <a:cubicBezTo>
                      <a:pt x="21" y="11"/>
                      <a:pt x="25" y="10"/>
                      <a:pt x="21" y="5"/>
                    </a:cubicBezTo>
                    <a:cubicBezTo>
                      <a:pt x="20" y="4"/>
                      <a:pt x="20" y="2"/>
                      <a:pt x="19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0" name="Freeform 51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6" y="1236"/>
                <a:ext cx="130" cy="37"/>
              </a:xfrm>
              <a:custGeom>
                <a:avLst/>
                <a:gdLst>
                  <a:gd name="T0" fmla="*/ 66 w 68"/>
                  <a:gd name="T1" fmla="*/ 0 h 19"/>
                  <a:gd name="T2" fmla="*/ 48 w 68"/>
                  <a:gd name="T3" fmla="*/ 0 h 19"/>
                  <a:gd name="T4" fmla="*/ 45 w 68"/>
                  <a:gd name="T5" fmla="*/ 9 h 19"/>
                  <a:gd name="T6" fmla="*/ 50 w 68"/>
                  <a:gd name="T7" fmla="*/ 16 h 19"/>
                  <a:gd name="T8" fmla="*/ 49 w 68"/>
                  <a:gd name="T9" fmla="*/ 19 h 19"/>
                  <a:gd name="T10" fmla="*/ 68 w 68"/>
                  <a:gd name="T11" fmla="*/ 19 h 19"/>
                  <a:gd name="T12" fmla="*/ 67 w 68"/>
                  <a:gd name="T13" fmla="*/ 15 h 19"/>
                  <a:gd name="T14" fmla="*/ 65 w 68"/>
                  <a:gd name="T15" fmla="*/ 8 h 19"/>
                  <a:gd name="T16" fmla="*/ 66 w 68"/>
                  <a:gd name="T17" fmla="*/ 0 h 19"/>
                  <a:gd name="T18" fmla="*/ 19 w 68"/>
                  <a:gd name="T19" fmla="*/ 0 h 19"/>
                  <a:gd name="T20" fmla="*/ 4 w 68"/>
                  <a:gd name="T21" fmla="*/ 0 h 19"/>
                  <a:gd name="T22" fmla="*/ 5 w 68"/>
                  <a:gd name="T23" fmla="*/ 4 h 19"/>
                  <a:gd name="T24" fmla="*/ 2 w 68"/>
                  <a:gd name="T25" fmla="*/ 14 h 19"/>
                  <a:gd name="T26" fmla="*/ 0 w 68"/>
                  <a:gd name="T27" fmla="*/ 19 h 19"/>
                  <a:gd name="T28" fmla="*/ 22 w 68"/>
                  <a:gd name="T29" fmla="*/ 19 h 19"/>
                  <a:gd name="T30" fmla="*/ 22 w 68"/>
                  <a:gd name="T31" fmla="*/ 14 h 19"/>
                  <a:gd name="T32" fmla="*/ 21 w 68"/>
                  <a:gd name="T33" fmla="*/ 4 h 19"/>
                  <a:gd name="T34" fmla="*/ 19 w 6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19">
                    <a:moveTo>
                      <a:pt x="66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4"/>
                      <a:pt x="45" y="6"/>
                      <a:pt x="45" y="9"/>
                    </a:cubicBezTo>
                    <a:cubicBezTo>
                      <a:pt x="45" y="13"/>
                      <a:pt x="50" y="16"/>
                      <a:pt x="50" y="16"/>
                    </a:cubicBezTo>
                    <a:cubicBezTo>
                      <a:pt x="50" y="16"/>
                      <a:pt x="50" y="17"/>
                      <a:pt x="49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7"/>
                      <a:pt x="67" y="16"/>
                      <a:pt x="67" y="15"/>
                    </a:cubicBezTo>
                    <a:cubicBezTo>
                      <a:pt x="65" y="13"/>
                      <a:pt x="62" y="10"/>
                      <a:pt x="65" y="8"/>
                    </a:cubicBezTo>
                    <a:cubicBezTo>
                      <a:pt x="67" y="6"/>
                      <a:pt x="67" y="3"/>
                      <a:pt x="66" y="0"/>
                    </a:cubicBezTo>
                    <a:close/>
                    <a:moveTo>
                      <a:pt x="1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8"/>
                      <a:pt x="4" y="9"/>
                      <a:pt x="2" y="14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7"/>
                      <a:pt x="22" y="15"/>
                      <a:pt x="22" y="14"/>
                    </a:cubicBezTo>
                    <a:cubicBezTo>
                      <a:pt x="21" y="10"/>
                      <a:pt x="25" y="9"/>
                      <a:pt x="21" y="4"/>
                    </a:cubicBezTo>
                    <a:cubicBezTo>
                      <a:pt x="20" y="3"/>
                      <a:pt x="20" y="2"/>
                      <a:pt x="19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1" name="Freeform 51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240"/>
                <a:ext cx="132" cy="34"/>
              </a:xfrm>
              <a:custGeom>
                <a:avLst/>
                <a:gdLst>
                  <a:gd name="T0" fmla="*/ 68 w 69"/>
                  <a:gd name="T1" fmla="*/ 0 h 18"/>
                  <a:gd name="T2" fmla="*/ 49 w 69"/>
                  <a:gd name="T3" fmla="*/ 0 h 18"/>
                  <a:gd name="T4" fmla="*/ 46 w 69"/>
                  <a:gd name="T5" fmla="*/ 7 h 18"/>
                  <a:gd name="T6" fmla="*/ 51 w 69"/>
                  <a:gd name="T7" fmla="*/ 14 h 18"/>
                  <a:gd name="T8" fmla="*/ 50 w 69"/>
                  <a:gd name="T9" fmla="*/ 18 h 18"/>
                  <a:gd name="T10" fmla="*/ 69 w 69"/>
                  <a:gd name="T11" fmla="*/ 18 h 18"/>
                  <a:gd name="T12" fmla="*/ 68 w 69"/>
                  <a:gd name="T13" fmla="*/ 13 h 18"/>
                  <a:gd name="T14" fmla="*/ 66 w 69"/>
                  <a:gd name="T15" fmla="*/ 6 h 18"/>
                  <a:gd name="T16" fmla="*/ 68 w 69"/>
                  <a:gd name="T17" fmla="*/ 0 h 18"/>
                  <a:gd name="T18" fmla="*/ 21 w 69"/>
                  <a:gd name="T19" fmla="*/ 0 h 18"/>
                  <a:gd name="T20" fmla="*/ 6 w 69"/>
                  <a:gd name="T21" fmla="*/ 0 h 18"/>
                  <a:gd name="T22" fmla="*/ 6 w 69"/>
                  <a:gd name="T23" fmla="*/ 2 h 18"/>
                  <a:gd name="T24" fmla="*/ 3 w 69"/>
                  <a:gd name="T25" fmla="*/ 12 h 18"/>
                  <a:gd name="T26" fmla="*/ 0 w 69"/>
                  <a:gd name="T27" fmla="*/ 18 h 18"/>
                  <a:gd name="T28" fmla="*/ 23 w 69"/>
                  <a:gd name="T29" fmla="*/ 18 h 18"/>
                  <a:gd name="T30" fmla="*/ 23 w 69"/>
                  <a:gd name="T31" fmla="*/ 12 h 18"/>
                  <a:gd name="T32" fmla="*/ 22 w 69"/>
                  <a:gd name="T33" fmla="*/ 2 h 18"/>
                  <a:gd name="T34" fmla="*/ 21 w 69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18">
                    <a:moveTo>
                      <a:pt x="68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2"/>
                      <a:pt x="46" y="5"/>
                      <a:pt x="46" y="7"/>
                    </a:cubicBezTo>
                    <a:cubicBezTo>
                      <a:pt x="46" y="11"/>
                      <a:pt x="51" y="14"/>
                      <a:pt x="51" y="14"/>
                    </a:cubicBezTo>
                    <a:cubicBezTo>
                      <a:pt x="51" y="14"/>
                      <a:pt x="51" y="16"/>
                      <a:pt x="5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6"/>
                      <a:pt x="68" y="14"/>
                      <a:pt x="68" y="13"/>
                    </a:cubicBezTo>
                    <a:cubicBezTo>
                      <a:pt x="66" y="11"/>
                      <a:pt x="63" y="8"/>
                      <a:pt x="66" y="6"/>
                    </a:cubicBezTo>
                    <a:cubicBezTo>
                      <a:pt x="68" y="4"/>
                      <a:pt x="68" y="2"/>
                      <a:pt x="68" y="0"/>
                    </a:cubicBezTo>
                    <a:close/>
                    <a:moveTo>
                      <a:pt x="2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6"/>
                      <a:pt x="5" y="7"/>
                      <a:pt x="3" y="12"/>
                    </a:cubicBezTo>
                    <a:cubicBezTo>
                      <a:pt x="2" y="14"/>
                      <a:pt x="1" y="16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4"/>
                      <a:pt x="23" y="12"/>
                    </a:cubicBezTo>
                    <a:cubicBezTo>
                      <a:pt x="22" y="8"/>
                      <a:pt x="26" y="7"/>
                      <a:pt x="22" y="2"/>
                    </a:cubicBezTo>
                    <a:cubicBezTo>
                      <a:pt x="21" y="2"/>
                      <a:pt x="21" y="1"/>
                      <a:pt x="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2" name="Freeform 51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242"/>
                <a:ext cx="132" cy="34"/>
              </a:xfrm>
              <a:custGeom>
                <a:avLst/>
                <a:gdLst>
                  <a:gd name="T0" fmla="*/ 68 w 69"/>
                  <a:gd name="T1" fmla="*/ 0 h 18"/>
                  <a:gd name="T2" fmla="*/ 48 w 69"/>
                  <a:gd name="T3" fmla="*/ 0 h 18"/>
                  <a:gd name="T4" fmla="*/ 46 w 69"/>
                  <a:gd name="T5" fmla="*/ 6 h 18"/>
                  <a:gd name="T6" fmla="*/ 51 w 69"/>
                  <a:gd name="T7" fmla="*/ 13 h 18"/>
                  <a:gd name="T8" fmla="*/ 49 w 69"/>
                  <a:gd name="T9" fmla="*/ 18 h 18"/>
                  <a:gd name="T10" fmla="*/ 69 w 69"/>
                  <a:gd name="T11" fmla="*/ 18 h 18"/>
                  <a:gd name="T12" fmla="*/ 68 w 69"/>
                  <a:gd name="T13" fmla="*/ 12 h 18"/>
                  <a:gd name="T14" fmla="*/ 66 w 69"/>
                  <a:gd name="T15" fmla="*/ 5 h 18"/>
                  <a:gd name="T16" fmla="*/ 68 w 69"/>
                  <a:gd name="T17" fmla="*/ 0 h 18"/>
                  <a:gd name="T18" fmla="*/ 21 w 69"/>
                  <a:gd name="T19" fmla="*/ 0 h 18"/>
                  <a:gd name="T20" fmla="*/ 6 w 69"/>
                  <a:gd name="T21" fmla="*/ 0 h 18"/>
                  <a:gd name="T22" fmla="*/ 6 w 69"/>
                  <a:gd name="T23" fmla="*/ 1 h 18"/>
                  <a:gd name="T24" fmla="*/ 3 w 69"/>
                  <a:gd name="T25" fmla="*/ 11 h 18"/>
                  <a:gd name="T26" fmla="*/ 0 w 69"/>
                  <a:gd name="T27" fmla="*/ 18 h 18"/>
                  <a:gd name="T28" fmla="*/ 23 w 69"/>
                  <a:gd name="T29" fmla="*/ 18 h 18"/>
                  <a:gd name="T30" fmla="*/ 23 w 69"/>
                  <a:gd name="T31" fmla="*/ 11 h 18"/>
                  <a:gd name="T32" fmla="*/ 22 w 69"/>
                  <a:gd name="T33" fmla="*/ 1 h 18"/>
                  <a:gd name="T34" fmla="*/ 21 w 69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18">
                    <a:moveTo>
                      <a:pt x="6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2"/>
                      <a:pt x="46" y="4"/>
                      <a:pt x="46" y="6"/>
                    </a:cubicBezTo>
                    <a:cubicBezTo>
                      <a:pt x="46" y="10"/>
                      <a:pt x="51" y="13"/>
                      <a:pt x="51" y="13"/>
                    </a:cubicBezTo>
                    <a:cubicBezTo>
                      <a:pt x="51" y="13"/>
                      <a:pt x="51" y="16"/>
                      <a:pt x="4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6"/>
                      <a:pt x="68" y="13"/>
                      <a:pt x="68" y="12"/>
                    </a:cubicBezTo>
                    <a:cubicBezTo>
                      <a:pt x="66" y="10"/>
                      <a:pt x="63" y="7"/>
                      <a:pt x="66" y="5"/>
                    </a:cubicBezTo>
                    <a:cubicBezTo>
                      <a:pt x="67" y="3"/>
                      <a:pt x="68" y="2"/>
                      <a:pt x="68" y="0"/>
                    </a:cubicBezTo>
                    <a:close/>
                    <a:moveTo>
                      <a:pt x="2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5"/>
                      <a:pt x="5" y="6"/>
                      <a:pt x="3" y="11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5"/>
                      <a:pt x="23" y="13"/>
                      <a:pt x="23" y="11"/>
                    </a:cubicBezTo>
                    <a:cubicBezTo>
                      <a:pt x="22" y="7"/>
                      <a:pt x="26" y="6"/>
                      <a:pt x="22" y="1"/>
                    </a:cubicBezTo>
                    <a:cubicBezTo>
                      <a:pt x="22" y="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3" name="Freeform 51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245"/>
                <a:ext cx="132" cy="35"/>
              </a:xfrm>
              <a:custGeom>
                <a:avLst/>
                <a:gdLst>
                  <a:gd name="T0" fmla="*/ 68 w 69"/>
                  <a:gd name="T1" fmla="*/ 0 h 19"/>
                  <a:gd name="T2" fmla="*/ 48 w 69"/>
                  <a:gd name="T3" fmla="*/ 0 h 19"/>
                  <a:gd name="T4" fmla="*/ 46 w 69"/>
                  <a:gd name="T5" fmla="*/ 5 h 19"/>
                  <a:gd name="T6" fmla="*/ 51 w 69"/>
                  <a:gd name="T7" fmla="*/ 12 h 19"/>
                  <a:gd name="T8" fmla="*/ 48 w 69"/>
                  <a:gd name="T9" fmla="*/ 18 h 19"/>
                  <a:gd name="T10" fmla="*/ 48 w 69"/>
                  <a:gd name="T11" fmla="*/ 19 h 19"/>
                  <a:gd name="T12" fmla="*/ 69 w 69"/>
                  <a:gd name="T13" fmla="*/ 19 h 19"/>
                  <a:gd name="T14" fmla="*/ 68 w 69"/>
                  <a:gd name="T15" fmla="*/ 11 h 19"/>
                  <a:gd name="T16" fmla="*/ 66 w 69"/>
                  <a:gd name="T17" fmla="*/ 4 h 19"/>
                  <a:gd name="T18" fmla="*/ 68 w 69"/>
                  <a:gd name="T19" fmla="*/ 0 h 19"/>
                  <a:gd name="T20" fmla="*/ 22 w 69"/>
                  <a:gd name="T21" fmla="*/ 0 h 19"/>
                  <a:gd name="T22" fmla="*/ 6 w 69"/>
                  <a:gd name="T23" fmla="*/ 0 h 19"/>
                  <a:gd name="T24" fmla="*/ 3 w 69"/>
                  <a:gd name="T25" fmla="*/ 10 h 19"/>
                  <a:gd name="T26" fmla="*/ 0 w 69"/>
                  <a:gd name="T27" fmla="*/ 19 h 19"/>
                  <a:gd name="T28" fmla="*/ 23 w 69"/>
                  <a:gd name="T29" fmla="*/ 19 h 19"/>
                  <a:gd name="T30" fmla="*/ 23 w 69"/>
                  <a:gd name="T31" fmla="*/ 10 h 19"/>
                  <a:gd name="T32" fmla="*/ 22 w 69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9">
                    <a:moveTo>
                      <a:pt x="6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2"/>
                      <a:pt x="46" y="3"/>
                      <a:pt x="46" y="5"/>
                    </a:cubicBezTo>
                    <a:cubicBezTo>
                      <a:pt x="46" y="9"/>
                      <a:pt x="51" y="12"/>
                      <a:pt x="51" y="12"/>
                    </a:cubicBezTo>
                    <a:cubicBezTo>
                      <a:pt x="51" y="12"/>
                      <a:pt x="50" y="15"/>
                      <a:pt x="48" y="18"/>
                    </a:cubicBezTo>
                    <a:cubicBezTo>
                      <a:pt x="48" y="18"/>
                      <a:pt x="48" y="18"/>
                      <a:pt x="48" y="19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5"/>
                      <a:pt x="69" y="13"/>
                      <a:pt x="68" y="11"/>
                    </a:cubicBezTo>
                    <a:cubicBezTo>
                      <a:pt x="66" y="9"/>
                      <a:pt x="63" y="6"/>
                      <a:pt x="66" y="4"/>
                    </a:cubicBezTo>
                    <a:cubicBezTo>
                      <a:pt x="67" y="3"/>
                      <a:pt x="67" y="1"/>
                      <a:pt x="68" y="0"/>
                    </a:cubicBezTo>
                    <a:close/>
                    <a:moveTo>
                      <a:pt x="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5" y="6"/>
                      <a:pt x="3" y="10"/>
                    </a:cubicBezTo>
                    <a:cubicBezTo>
                      <a:pt x="1" y="12"/>
                      <a:pt x="0" y="15"/>
                      <a:pt x="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5"/>
                      <a:pt x="23" y="12"/>
                      <a:pt x="23" y="10"/>
                    </a:cubicBezTo>
                    <a:cubicBezTo>
                      <a:pt x="22" y="6"/>
                      <a:pt x="26" y="5"/>
                      <a:pt x="2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4" name="Freeform 51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247"/>
                <a:ext cx="132" cy="34"/>
              </a:xfrm>
              <a:custGeom>
                <a:avLst/>
                <a:gdLst>
                  <a:gd name="T0" fmla="*/ 67 w 69"/>
                  <a:gd name="T1" fmla="*/ 0 h 18"/>
                  <a:gd name="T2" fmla="*/ 47 w 69"/>
                  <a:gd name="T3" fmla="*/ 0 h 18"/>
                  <a:gd name="T4" fmla="*/ 46 w 69"/>
                  <a:gd name="T5" fmla="*/ 3 h 18"/>
                  <a:gd name="T6" fmla="*/ 51 w 69"/>
                  <a:gd name="T7" fmla="*/ 10 h 18"/>
                  <a:gd name="T8" fmla="*/ 48 w 69"/>
                  <a:gd name="T9" fmla="*/ 16 h 18"/>
                  <a:gd name="T10" fmla="*/ 48 w 69"/>
                  <a:gd name="T11" fmla="*/ 18 h 18"/>
                  <a:gd name="T12" fmla="*/ 69 w 69"/>
                  <a:gd name="T13" fmla="*/ 18 h 18"/>
                  <a:gd name="T14" fmla="*/ 68 w 69"/>
                  <a:gd name="T15" fmla="*/ 9 h 18"/>
                  <a:gd name="T16" fmla="*/ 66 w 69"/>
                  <a:gd name="T17" fmla="*/ 2 h 18"/>
                  <a:gd name="T18" fmla="*/ 67 w 69"/>
                  <a:gd name="T19" fmla="*/ 0 h 18"/>
                  <a:gd name="T20" fmla="*/ 23 w 69"/>
                  <a:gd name="T21" fmla="*/ 0 h 18"/>
                  <a:gd name="T22" fmla="*/ 6 w 69"/>
                  <a:gd name="T23" fmla="*/ 0 h 18"/>
                  <a:gd name="T24" fmla="*/ 3 w 69"/>
                  <a:gd name="T25" fmla="*/ 8 h 18"/>
                  <a:gd name="T26" fmla="*/ 0 w 69"/>
                  <a:gd name="T27" fmla="*/ 18 h 18"/>
                  <a:gd name="T28" fmla="*/ 23 w 69"/>
                  <a:gd name="T29" fmla="*/ 18 h 18"/>
                  <a:gd name="T30" fmla="*/ 23 w 69"/>
                  <a:gd name="T31" fmla="*/ 8 h 18"/>
                  <a:gd name="T32" fmla="*/ 23 w 69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8">
                    <a:moveTo>
                      <a:pt x="6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6" y="2"/>
                      <a:pt x="46" y="3"/>
                    </a:cubicBezTo>
                    <a:cubicBezTo>
                      <a:pt x="46" y="7"/>
                      <a:pt x="51" y="10"/>
                      <a:pt x="51" y="10"/>
                    </a:cubicBezTo>
                    <a:cubicBezTo>
                      <a:pt x="51" y="10"/>
                      <a:pt x="50" y="13"/>
                      <a:pt x="48" y="16"/>
                    </a:cubicBezTo>
                    <a:cubicBezTo>
                      <a:pt x="48" y="16"/>
                      <a:pt x="48" y="17"/>
                      <a:pt x="48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4"/>
                      <a:pt x="69" y="11"/>
                      <a:pt x="68" y="9"/>
                    </a:cubicBezTo>
                    <a:cubicBezTo>
                      <a:pt x="66" y="7"/>
                      <a:pt x="63" y="4"/>
                      <a:pt x="66" y="2"/>
                    </a:cubicBezTo>
                    <a:cubicBezTo>
                      <a:pt x="67" y="1"/>
                      <a:pt x="67" y="0"/>
                      <a:pt x="67" y="0"/>
                    </a:cubicBezTo>
                    <a:close/>
                    <a:moveTo>
                      <a:pt x="2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5" y="4"/>
                      <a:pt x="3" y="8"/>
                    </a:cubicBezTo>
                    <a:cubicBezTo>
                      <a:pt x="1" y="10"/>
                      <a:pt x="0" y="14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0"/>
                      <a:pt x="23" y="8"/>
                    </a:cubicBezTo>
                    <a:cubicBezTo>
                      <a:pt x="22" y="4"/>
                      <a:pt x="25" y="3"/>
                      <a:pt x="2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5" name="Freeform 51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4" y="1250"/>
                <a:ext cx="132" cy="34"/>
              </a:xfrm>
              <a:custGeom>
                <a:avLst/>
                <a:gdLst>
                  <a:gd name="T0" fmla="*/ 67 w 69"/>
                  <a:gd name="T1" fmla="*/ 0 h 18"/>
                  <a:gd name="T2" fmla="*/ 47 w 69"/>
                  <a:gd name="T3" fmla="*/ 0 h 18"/>
                  <a:gd name="T4" fmla="*/ 46 w 69"/>
                  <a:gd name="T5" fmla="*/ 2 h 18"/>
                  <a:gd name="T6" fmla="*/ 51 w 69"/>
                  <a:gd name="T7" fmla="*/ 9 h 18"/>
                  <a:gd name="T8" fmla="*/ 48 w 69"/>
                  <a:gd name="T9" fmla="*/ 15 h 18"/>
                  <a:gd name="T10" fmla="*/ 48 w 69"/>
                  <a:gd name="T11" fmla="*/ 18 h 18"/>
                  <a:gd name="T12" fmla="*/ 69 w 69"/>
                  <a:gd name="T13" fmla="*/ 18 h 18"/>
                  <a:gd name="T14" fmla="*/ 68 w 69"/>
                  <a:gd name="T15" fmla="*/ 8 h 18"/>
                  <a:gd name="T16" fmla="*/ 66 w 69"/>
                  <a:gd name="T17" fmla="*/ 1 h 18"/>
                  <a:gd name="T18" fmla="*/ 67 w 69"/>
                  <a:gd name="T19" fmla="*/ 0 h 18"/>
                  <a:gd name="T20" fmla="*/ 23 w 69"/>
                  <a:gd name="T21" fmla="*/ 0 h 18"/>
                  <a:gd name="T22" fmla="*/ 6 w 69"/>
                  <a:gd name="T23" fmla="*/ 0 h 18"/>
                  <a:gd name="T24" fmla="*/ 3 w 69"/>
                  <a:gd name="T25" fmla="*/ 7 h 18"/>
                  <a:gd name="T26" fmla="*/ 0 w 69"/>
                  <a:gd name="T27" fmla="*/ 18 h 18"/>
                  <a:gd name="T28" fmla="*/ 23 w 69"/>
                  <a:gd name="T29" fmla="*/ 18 h 18"/>
                  <a:gd name="T30" fmla="*/ 23 w 69"/>
                  <a:gd name="T31" fmla="*/ 7 h 18"/>
                  <a:gd name="T32" fmla="*/ 23 w 69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8">
                    <a:moveTo>
                      <a:pt x="6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6" y="1"/>
                      <a:pt x="46" y="2"/>
                    </a:cubicBezTo>
                    <a:cubicBezTo>
                      <a:pt x="46" y="6"/>
                      <a:pt x="51" y="9"/>
                      <a:pt x="51" y="9"/>
                    </a:cubicBezTo>
                    <a:cubicBezTo>
                      <a:pt x="51" y="9"/>
                      <a:pt x="50" y="12"/>
                      <a:pt x="48" y="15"/>
                    </a:cubicBezTo>
                    <a:cubicBezTo>
                      <a:pt x="48" y="15"/>
                      <a:pt x="48" y="17"/>
                      <a:pt x="48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4"/>
                      <a:pt x="69" y="10"/>
                      <a:pt x="68" y="8"/>
                    </a:cubicBezTo>
                    <a:cubicBezTo>
                      <a:pt x="66" y="6"/>
                      <a:pt x="63" y="3"/>
                      <a:pt x="66" y="1"/>
                    </a:cubicBezTo>
                    <a:cubicBezTo>
                      <a:pt x="66" y="0"/>
                      <a:pt x="66" y="0"/>
                      <a:pt x="67" y="0"/>
                    </a:cubicBezTo>
                    <a:close/>
                    <a:moveTo>
                      <a:pt x="2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2"/>
                      <a:pt x="4" y="4"/>
                      <a:pt x="3" y="7"/>
                    </a:cubicBezTo>
                    <a:cubicBezTo>
                      <a:pt x="1" y="10"/>
                      <a:pt x="0" y="14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9"/>
                      <a:pt x="23" y="7"/>
                    </a:cubicBezTo>
                    <a:cubicBezTo>
                      <a:pt x="22" y="4"/>
                      <a:pt x="24" y="3"/>
                      <a:pt x="23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6" name="Freeform 51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" y="1250"/>
                <a:ext cx="134" cy="34"/>
              </a:xfrm>
              <a:custGeom>
                <a:avLst/>
                <a:gdLst>
                  <a:gd name="T0" fmla="*/ 67 w 70"/>
                  <a:gd name="T1" fmla="*/ 0 h 18"/>
                  <a:gd name="T2" fmla="*/ 47 w 70"/>
                  <a:gd name="T3" fmla="*/ 0 h 18"/>
                  <a:gd name="T4" fmla="*/ 47 w 70"/>
                  <a:gd name="T5" fmla="*/ 1 h 18"/>
                  <a:gd name="T6" fmla="*/ 52 w 70"/>
                  <a:gd name="T7" fmla="*/ 8 h 18"/>
                  <a:gd name="T8" fmla="*/ 49 w 70"/>
                  <a:gd name="T9" fmla="*/ 14 h 18"/>
                  <a:gd name="T10" fmla="*/ 48 w 70"/>
                  <a:gd name="T11" fmla="*/ 18 h 18"/>
                  <a:gd name="T12" fmla="*/ 70 w 70"/>
                  <a:gd name="T13" fmla="*/ 18 h 18"/>
                  <a:gd name="T14" fmla="*/ 69 w 70"/>
                  <a:gd name="T15" fmla="*/ 7 h 18"/>
                  <a:gd name="T16" fmla="*/ 67 w 70"/>
                  <a:gd name="T17" fmla="*/ 0 h 18"/>
                  <a:gd name="T18" fmla="*/ 25 w 70"/>
                  <a:gd name="T19" fmla="*/ 0 h 18"/>
                  <a:gd name="T20" fmla="*/ 6 w 70"/>
                  <a:gd name="T21" fmla="*/ 0 h 18"/>
                  <a:gd name="T22" fmla="*/ 4 w 70"/>
                  <a:gd name="T23" fmla="*/ 6 h 18"/>
                  <a:gd name="T24" fmla="*/ 0 w 70"/>
                  <a:gd name="T25" fmla="*/ 18 h 18"/>
                  <a:gd name="T26" fmla="*/ 24 w 70"/>
                  <a:gd name="T27" fmla="*/ 18 h 18"/>
                  <a:gd name="T28" fmla="*/ 24 w 70"/>
                  <a:gd name="T29" fmla="*/ 6 h 18"/>
                  <a:gd name="T30" fmla="*/ 25 w 70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" h="18">
                    <a:moveTo>
                      <a:pt x="6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1"/>
                      <a:pt x="47" y="1"/>
                    </a:cubicBezTo>
                    <a:cubicBezTo>
                      <a:pt x="47" y="5"/>
                      <a:pt x="52" y="8"/>
                      <a:pt x="52" y="8"/>
                    </a:cubicBezTo>
                    <a:cubicBezTo>
                      <a:pt x="52" y="8"/>
                      <a:pt x="51" y="11"/>
                      <a:pt x="49" y="14"/>
                    </a:cubicBezTo>
                    <a:cubicBezTo>
                      <a:pt x="49" y="15"/>
                      <a:pt x="49" y="16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4"/>
                      <a:pt x="70" y="9"/>
                      <a:pt x="69" y="7"/>
                    </a:cubicBezTo>
                    <a:cubicBezTo>
                      <a:pt x="67" y="5"/>
                      <a:pt x="64" y="3"/>
                      <a:pt x="67" y="0"/>
                    </a:cubicBezTo>
                    <a:close/>
                    <a:moveTo>
                      <a:pt x="2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5" y="3"/>
                      <a:pt x="4" y="6"/>
                    </a:cubicBezTo>
                    <a:cubicBezTo>
                      <a:pt x="2" y="9"/>
                      <a:pt x="1" y="14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4" y="9"/>
                      <a:pt x="24" y="6"/>
                    </a:cubicBezTo>
                    <a:cubicBezTo>
                      <a:pt x="23" y="3"/>
                      <a:pt x="25" y="2"/>
                      <a:pt x="25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7" name="Freeform 52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" y="1253"/>
                <a:ext cx="134" cy="37"/>
              </a:xfrm>
              <a:custGeom>
                <a:avLst/>
                <a:gdLst>
                  <a:gd name="T0" fmla="*/ 66 w 70"/>
                  <a:gd name="T1" fmla="*/ 0 h 19"/>
                  <a:gd name="T2" fmla="*/ 47 w 70"/>
                  <a:gd name="T3" fmla="*/ 0 h 19"/>
                  <a:gd name="T4" fmla="*/ 52 w 70"/>
                  <a:gd name="T5" fmla="*/ 7 h 19"/>
                  <a:gd name="T6" fmla="*/ 49 w 70"/>
                  <a:gd name="T7" fmla="*/ 13 h 19"/>
                  <a:gd name="T8" fmla="*/ 48 w 70"/>
                  <a:gd name="T9" fmla="*/ 19 h 19"/>
                  <a:gd name="T10" fmla="*/ 70 w 70"/>
                  <a:gd name="T11" fmla="*/ 19 h 19"/>
                  <a:gd name="T12" fmla="*/ 69 w 70"/>
                  <a:gd name="T13" fmla="*/ 6 h 19"/>
                  <a:gd name="T14" fmla="*/ 66 w 70"/>
                  <a:gd name="T15" fmla="*/ 0 h 19"/>
                  <a:gd name="T16" fmla="*/ 24 w 70"/>
                  <a:gd name="T17" fmla="*/ 0 h 19"/>
                  <a:gd name="T18" fmla="*/ 6 w 70"/>
                  <a:gd name="T19" fmla="*/ 0 h 19"/>
                  <a:gd name="T20" fmla="*/ 4 w 70"/>
                  <a:gd name="T21" fmla="*/ 5 h 19"/>
                  <a:gd name="T22" fmla="*/ 0 w 70"/>
                  <a:gd name="T23" fmla="*/ 19 h 19"/>
                  <a:gd name="T24" fmla="*/ 23 w 70"/>
                  <a:gd name="T25" fmla="*/ 19 h 19"/>
                  <a:gd name="T26" fmla="*/ 24 w 70"/>
                  <a:gd name="T27" fmla="*/ 5 h 19"/>
                  <a:gd name="T28" fmla="*/ 24 w 70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9">
                    <a:moveTo>
                      <a:pt x="66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4"/>
                      <a:pt x="52" y="7"/>
                      <a:pt x="52" y="7"/>
                    </a:cubicBezTo>
                    <a:cubicBezTo>
                      <a:pt x="52" y="7"/>
                      <a:pt x="51" y="10"/>
                      <a:pt x="49" y="13"/>
                    </a:cubicBezTo>
                    <a:cubicBezTo>
                      <a:pt x="49" y="14"/>
                      <a:pt x="49" y="16"/>
                      <a:pt x="48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4"/>
                      <a:pt x="70" y="8"/>
                      <a:pt x="69" y="6"/>
                    </a:cubicBezTo>
                    <a:cubicBezTo>
                      <a:pt x="67" y="5"/>
                      <a:pt x="65" y="2"/>
                      <a:pt x="66" y="0"/>
                    </a:cubicBezTo>
                    <a:close/>
                    <a:moveTo>
                      <a:pt x="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2"/>
                      <a:pt x="5" y="3"/>
                      <a:pt x="4" y="5"/>
                    </a:cubicBezTo>
                    <a:cubicBezTo>
                      <a:pt x="2" y="8"/>
                      <a:pt x="1" y="13"/>
                      <a:pt x="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3"/>
                      <a:pt x="24" y="8"/>
                      <a:pt x="24" y="5"/>
                    </a:cubicBezTo>
                    <a:cubicBezTo>
                      <a:pt x="23" y="3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8" name="Freeform 52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" y="1257"/>
                <a:ext cx="134" cy="34"/>
              </a:xfrm>
              <a:custGeom>
                <a:avLst/>
                <a:gdLst>
                  <a:gd name="T0" fmla="*/ 66 w 70"/>
                  <a:gd name="T1" fmla="*/ 0 h 18"/>
                  <a:gd name="T2" fmla="*/ 48 w 70"/>
                  <a:gd name="T3" fmla="*/ 0 h 18"/>
                  <a:gd name="T4" fmla="*/ 52 w 70"/>
                  <a:gd name="T5" fmla="*/ 5 h 18"/>
                  <a:gd name="T6" fmla="*/ 49 w 70"/>
                  <a:gd name="T7" fmla="*/ 11 h 18"/>
                  <a:gd name="T8" fmla="*/ 48 w 70"/>
                  <a:gd name="T9" fmla="*/ 18 h 18"/>
                  <a:gd name="T10" fmla="*/ 70 w 70"/>
                  <a:gd name="T11" fmla="*/ 18 h 18"/>
                  <a:gd name="T12" fmla="*/ 69 w 70"/>
                  <a:gd name="T13" fmla="*/ 4 h 18"/>
                  <a:gd name="T14" fmla="*/ 66 w 70"/>
                  <a:gd name="T15" fmla="*/ 0 h 18"/>
                  <a:gd name="T16" fmla="*/ 24 w 70"/>
                  <a:gd name="T17" fmla="*/ 0 h 18"/>
                  <a:gd name="T18" fmla="*/ 5 w 70"/>
                  <a:gd name="T19" fmla="*/ 0 h 18"/>
                  <a:gd name="T20" fmla="*/ 4 w 70"/>
                  <a:gd name="T21" fmla="*/ 3 h 18"/>
                  <a:gd name="T22" fmla="*/ 0 w 70"/>
                  <a:gd name="T23" fmla="*/ 18 h 18"/>
                  <a:gd name="T24" fmla="*/ 23 w 70"/>
                  <a:gd name="T25" fmla="*/ 18 h 18"/>
                  <a:gd name="T26" fmla="*/ 24 w 70"/>
                  <a:gd name="T27" fmla="*/ 3 h 18"/>
                  <a:gd name="T28" fmla="*/ 24 w 7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8">
                    <a:moveTo>
                      <a:pt x="66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"/>
                      <a:pt x="52" y="5"/>
                      <a:pt x="52" y="5"/>
                    </a:cubicBezTo>
                    <a:cubicBezTo>
                      <a:pt x="52" y="5"/>
                      <a:pt x="51" y="8"/>
                      <a:pt x="49" y="11"/>
                    </a:cubicBezTo>
                    <a:cubicBezTo>
                      <a:pt x="49" y="12"/>
                      <a:pt x="49" y="14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2"/>
                      <a:pt x="70" y="6"/>
                      <a:pt x="69" y="4"/>
                    </a:cubicBezTo>
                    <a:cubicBezTo>
                      <a:pt x="68" y="3"/>
                      <a:pt x="66" y="1"/>
                      <a:pt x="66" y="0"/>
                    </a:cubicBezTo>
                    <a:close/>
                    <a:moveTo>
                      <a:pt x="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6"/>
                      <a:pt x="1" y="12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2"/>
                      <a:pt x="24" y="6"/>
                      <a:pt x="24" y="3"/>
                    </a:cubicBezTo>
                    <a:cubicBezTo>
                      <a:pt x="23" y="2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9" name="Freeform 52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" y="1259"/>
                <a:ext cx="134" cy="35"/>
              </a:xfrm>
              <a:custGeom>
                <a:avLst/>
                <a:gdLst>
                  <a:gd name="T0" fmla="*/ 66 w 70"/>
                  <a:gd name="T1" fmla="*/ 0 h 18"/>
                  <a:gd name="T2" fmla="*/ 48 w 70"/>
                  <a:gd name="T3" fmla="*/ 0 h 18"/>
                  <a:gd name="T4" fmla="*/ 52 w 70"/>
                  <a:gd name="T5" fmla="*/ 4 h 18"/>
                  <a:gd name="T6" fmla="*/ 49 w 70"/>
                  <a:gd name="T7" fmla="*/ 10 h 18"/>
                  <a:gd name="T8" fmla="*/ 48 w 70"/>
                  <a:gd name="T9" fmla="*/ 18 h 18"/>
                  <a:gd name="T10" fmla="*/ 70 w 70"/>
                  <a:gd name="T11" fmla="*/ 18 h 18"/>
                  <a:gd name="T12" fmla="*/ 69 w 70"/>
                  <a:gd name="T13" fmla="*/ 3 h 18"/>
                  <a:gd name="T14" fmla="*/ 66 w 70"/>
                  <a:gd name="T15" fmla="*/ 0 h 18"/>
                  <a:gd name="T16" fmla="*/ 24 w 70"/>
                  <a:gd name="T17" fmla="*/ 0 h 18"/>
                  <a:gd name="T18" fmla="*/ 5 w 70"/>
                  <a:gd name="T19" fmla="*/ 0 h 18"/>
                  <a:gd name="T20" fmla="*/ 4 w 70"/>
                  <a:gd name="T21" fmla="*/ 2 h 18"/>
                  <a:gd name="T22" fmla="*/ 0 w 70"/>
                  <a:gd name="T23" fmla="*/ 18 h 18"/>
                  <a:gd name="T24" fmla="*/ 23 w 70"/>
                  <a:gd name="T25" fmla="*/ 18 h 18"/>
                  <a:gd name="T26" fmla="*/ 24 w 70"/>
                  <a:gd name="T27" fmla="*/ 2 h 18"/>
                  <a:gd name="T28" fmla="*/ 24 w 7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8">
                    <a:moveTo>
                      <a:pt x="66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9" y="2"/>
                      <a:pt x="52" y="4"/>
                      <a:pt x="52" y="4"/>
                    </a:cubicBezTo>
                    <a:cubicBezTo>
                      <a:pt x="52" y="4"/>
                      <a:pt x="51" y="7"/>
                      <a:pt x="49" y="10"/>
                    </a:cubicBezTo>
                    <a:cubicBezTo>
                      <a:pt x="49" y="11"/>
                      <a:pt x="48" y="14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2"/>
                      <a:pt x="70" y="5"/>
                      <a:pt x="69" y="3"/>
                    </a:cubicBezTo>
                    <a:cubicBezTo>
                      <a:pt x="68" y="2"/>
                      <a:pt x="67" y="1"/>
                      <a:pt x="66" y="0"/>
                    </a:cubicBezTo>
                    <a:close/>
                    <a:moveTo>
                      <a:pt x="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6"/>
                      <a:pt x="0" y="12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2"/>
                      <a:pt x="24" y="5"/>
                      <a:pt x="24" y="2"/>
                    </a:cubicBezTo>
                    <a:cubicBezTo>
                      <a:pt x="23" y="1"/>
                      <a:pt x="23" y="1"/>
                      <a:pt x="24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0" name="Freeform 52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" y="1260"/>
                <a:ext cx="134" cy="34"/>
              </a:xfrm>
              <a:custGeom>
                <a:avLst/>
                <a:gdLst>
                  <a:gd name="T0" fmla="*/ 67 w 70"/>
                  <a:gd name="T1" fmla="*/ 0 h 18"/>
                  <a:gd name="T2" fmla="*/ 49 w 70"/>
                  <a:gd name="T3" fmla="*/ 0 h 18"/>
                  <a:gd name="T4" fmla="*/ 52 w 70"/>
                  <a:gd name="T5" fmla="*/ 3 h 18"/>
                  <a:gd name="T6" fmla="*/ 49 w 70"/>
                  <a:gd name="T7" fmla="*/ 9 h 18"/>
                  <a:gd name="T8" fmla="*/ 48 w 70"/>
                  <a:gd name="T9" fmla="*/ 18 h 18"/>
                  <a:gd name="T10" fmla="*/ 70 w 70"/>
                  <a:gd name="T11" fmla="*/ 18 h 18"/>
                  <a:gd name="T12" fmla="*/ 69 w 70"/>
                  <a:gd name="T13" fmla="*/ 2 h 18"/>
                  <a:gd name="T14" fmla="*/ 67 w 70"/>
                  <a:gd name="T15" fmla="*/ 0 h 18"/>
                  <a:gd name="T16" fmla="*/ 23 w 70"/>
                  <a:gd name="T17" fmla="*/ 0 h 18"/>
                  <a:gd name="T18" fmla="*/ 4 w 70"/>
                  <a:gd name="T19" fmla="*/ 0 h 18"/>
                  <a:gd name="T20" fmla="*/ 4 w 70"/>
                  <a:gd name="T21" fmla="*/ 1 h 18"/>
                  <a:gd name="T22" fmla="*/ 0 w 70"/>
                  <a:gd name="T23" fmla="*/ 18 h 18"/>
                  <a:gd name="T24" fmla="*/ 23 w 70"/>
                  <a:gd name="T25" fmla="*/ 18 h 18"/>
                  <a:gd name="T26" fmla="*/ 24 w 70"/>
                  <a:gd name="T27" fmla="*/ 1 h 18"/>
                  <a:gd name="T28" fmla="*/ 23 w 7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8">
                    <a:moveTo>
                      <a:pt x="6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50" y="2"/>
                      <a:pt x="52" y="3"/>
                      <a:pt x="52" y="3"/>
                    </a:cubicBezTo>
                    <a:cubicBezTo>
                      <a:pt x="52" y="3"/>
                      <a:pt x="51" y="6"/>
                      <a:pt x="49" y="9"/>
                    </a:cubicBezTo>
                    <a:cubicBezTo>
                      <a:pt x="49" y="10"/>
                      <a:pt x="48" y="14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3"/>
                      <a:pt x="70" y="4"/>
                      <a:pt x="69" y="2"/>
                    </a:cubicBezTo>
                    <a:cubicBezTo>
                      <a:pt x="68" y="2"/>
                      <a:pt x="68" y="1"/>
                      <a:pt x="67" y="0"/>
                    </a:cubicBezTo>
                    <a:close/>
                    <a:moveTo>
                      <a:pt x="2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2"/>
                      <a:pt x="24" y="5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1" name="Freeform 52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" y="1263"/>
                <a:ext cx="134" cy="35"/>
              </a:xfrm>
              <a:custGeom>
                <a:avLst/>
                <a:gdLst>
                  <a:gd name="T0" fmla="*/ 68 w 70"/>
                  <a:gd name="T1" fmla="*/ 0 h 19"/>
                  <a:gd name="T2" fmla="*/ 50 w 70"/>
                  <a:gd name="T3" fmla="*/ 0 h 19"/>
                  <a:gd name="T4" fmla="*/ 52 w 70"/>
                  <a:gd name="T5" fmla="*/ 2 h 19"/>
                  <a:gd name="T6" fmla="*/ 49 w 70"/>
                  <a:gd name="T7" fmla="*/ 8 h 19"/>
                  <a:gd name="T8" fmla="*/ 48 w 70"/>
                  <a:gd name="T9" fmla="*/ 19 h 19"/>
                  <a:gd name="T10" fmla="*/ 70 w 70"/>
                  <a:gd name="T11" fmla="*/ 19 h 19"/>
                  <a:gd name="T12" fmla="*/ 69 w 70"/>
                  <a:gd name="T13" fmla="*/ 1 h 19"/>
                  <a:gd name="T14" fmla="*/ 68 w 70"/>
                  <a:gd name="T15" fmla="*/ 0 h 19"/>
                  <a:gd name="T16" fmla="*/ 24 w 70"/>
                  <a:gd name="T17" fmla="*/ 0 h 19"/>
                  <a:gd name="T18" fmla="*/ 3 w 70"/>
                  <a:gd name="T19" fmla="*/ 0 h 19"/>
                  <a:gd name="T20" fmla="*/ 0 w 70"/>
                  <a:gd name="T21" fmla="*/ 19 h 19"/>
                  <a:gd name="T22" fmla="*/ 23 w 70"/>
                  <a:gd name="T23" fmla="*/ 19 h 19"/>
                  <a:gd name="T24" fmla="*/ 24 w 70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19">
                    <a:moveTo>
                      <a:pt x="6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1" y="1"/>
                      <a:pt x="52" y="2"/>
                      <a:pt x="52" y="2"/>
                    </a:cubicBezTo>
                    <a:cubicBezTo>
                      <a:pt x="52" y="2"/>
                      <a:pt x="51" y="5"/>
                      <a:pt x="49" y="8"/>
                    </a:cubicBezTo>
                    <a:cubicBezTo>
                      <a:pt x="49" y="9"/>
                      <a:pt x="48" y="13"/>
                      <a:pt x="48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3"/>
                      <a:pt x="70" y="4"/>
                      <a:pt x="69" y="1"/>
                    </a:cubicBezTo>
                    <a:cubicBezTo>
                      <a:pt x="69" y="1"/>
                      <a:pt x="68" y="1"/>
                      <a:pt x="68" y="0"/>
                    </a:cubicBezTo>
                    <a:close/>
                    <a:moveTo>
                      <a:pt x="2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3"/>
                      <a:pt x="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2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2" name="Freeform 52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" y="1267"/>
                <a:ext cx="134" cy="34"/>
              </a:xfrm>
              <a:custGeom>
                <a:avLst/>
                <a:gdLst>
                  <a:gd name="T0" fmla="*/ 69 w 70"/>
                  <a:gd name="T1" fmla="*/ 0 h 18"/>
                  <a:gd name="T2" fmla="*/ 52 w 70"/>
                  <a:gd name="T3" fmla="*/ 0 h 18"/>
                  <a:gd name="T4" fmla="*/ 52 w 70"/>
                  <a:gd name="T5" fmla="*/ 0 h 18"/>
                  <a:gd name="T6" fmla="*/ 49 w 70"/>
                  <a:gd name="T7" fmla="*/ 6 h 18"/>
                  <a:gd name="T8" fmla="*/ 48 w 70"/>
                  <a:gd name="T9" fmla="*/ 18 h 18"/>
                  <a:gd name="T10" fmla="*/ 70 w 70"/>
                  <a:gd name="T11" fmla="*/ 18 h 18"/>
                  <a:gd name="T12" fmla="*/ 69 w 70"/>
                  <a:gd name="T13" fmla="*/ 0 h 18"/>
                  <a:gd name="T14" fmla="*/ 24 w 70"/>
                  <a:gd name="T15" fmla="*/ 0 h 18"/>
                  <a:gd name="T16" fmla="*/ 3 w 70"/>
                  <a:gd name="T17" fmla="*/ 0 h 18"/>
                  <a:gd name="T18" fmla="*/ 0 w 70"/>
                  <a:gd name="T19" fmla="*/ 18 h 18"/>
                  <a:gd name="T20" fmla="*/ 23 w 70"/>
                  <a:gd name="T21" fmla="*/ 18 h 18"/>
                  <a:gd name="T22" fmla="*/ 24 w 7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18">
                    <a:moveTo>
                      <a:pt x="69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3"/>
                      <a:pt x="49" y="6"/>
                    </a:cubicBezTo>
                    <a:cubicBezTo>
                      <a:pt x="49" y="7"/>
                      <a:pt x="48" y="12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2"/>
                      <a:pt x="70" y="2"/>
                      <a:pt x="69" y="0"/>
                    </a:cubicBezTo>
                    <a:close/>
                    <a:moveTo>
                      <a:pt x="2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2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3" name="Freeform 52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" y="1269"/>
                <a:ext cx="134" cy="34"/>
              </a:xfrm>
              <a:custGeom>
                <a:avLst/>
                <a:gdLst>
                  <a:gd name="T0" fmla="*/ 69 w 70"/>
                  <a:gd name="T1" fmla="*/ 0 h 18"/>
                  <a:gd name="T2" fmla="*/ 52 w 70"/>
                  <a:gd name="T3" fmla="*/ 0 h 18"/>
                  <a:gd name="T4" fmla="*/ 49 w 70"/>
                  <a:gd name="T5" fmla="*/ 5 h 18"/>
                  <a:gd name="T6" fmla="*/ 48 w 70"/>
                  <a:gd name="T7" fmla="*/ 18 h 18"/>
                  <a:gd name="T8" fmla="*/ 70 w 70"/>
                  <a:gd name="T9" fmla="*/ 18 h 18"/>
                  <a:gd name="T10" fmla="*/ 70 w 70"/>
                  <a:gd name="T11" fmla="*/ 17 h 18"/>
                  <a:gd name="T12" fmla="*/ 69 w 70"/>
                  <a:gd name="T13" fmla="*/ 0 h 18"/>
                  <a:gd name="T14" fmla="*/ 24 w 70"/>
                  <a:gd name="T15" fmla="*/ 0 h 18"/>
                  <a:gd name="T16" fmla="*/ 2 w 70"/>
                  <a:gd name="T17" fmla="*/ 0 h 18"/>
                  <a:gd name="T18" fmla="*/ 0 w 70"/>
                  <a:gd name="T19" fmla="*/ 18 h 18"/>
                  <a:gd name="T20" fmla="*/ 23 w 70"/>
                  <a:gd name="T21" fmla="*/ 18 h 18"/>
                  <a:gd name="T22" fmla="*/ 24 w 7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18">
                    <a:moveTo>
                      <a:pt x="69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1"/>
                      <a:pt x="51" y="3"/>
                      <a:pt x="49" y="5"/>
                    </a:cubicBezTo>
                    <a:cubicBezTo>
                      <a:pt x="49" y="6"/>
                      <a:pt x="48" y="12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7"/>
                      <a:pt x="70" y="17"/>
                    </a:cubicBezTo>
                    <a:cubicBezTo>
                      <a:pt x="70" y="12"/>
                      <a:pt x="70" y="4"/>
                      <a:pt x="69" y="0"/>
                    </a:cubicBezTo>
                    <a:close/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13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3"/>
                      <a:pt x="24" y="5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4" name="Freeform 52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44"/>
                <a:ext cx="194" cy="35"/>
              </a:xfrm>
              <a:custGeom>
                <a:avLst/>
                <a:gdLst>
                  <a:gd name="T0" fmla="*/ 9 w 101"/>
                  <a:gd name="T1" fmla="*/ 0 h 18"/>
                  <a:gd name="T2" fmla="*/ 8 w 101"/>
                  <a:gd name="T3" fmla="*/ 0 h 18"/>
                  <a:gd name="T4" fmla="*/ 7 w 101"/>
                  <a:gd name="T5" fmla="*/ 0 h 18"/>
                  <a:gd name="T6" fmla="*/ 2 w 101"/>
                  <a:gd name="T7" fmla="*/ 6 h 18"/>
                  <a:gd name="T8" fmla="*/ 0 w 101"/>
                  <a:gd name="T9" fmla="*/ 12 h 18"/>
                  <a:gd name="T10" fmla="*/ 1 w 101"/>
                  <a:gd name="T11" fmla="*/ 16 h 18"/>
                  <a:gd name="T12" fmla="*/ 1 w 101"/>
                  <a:gd name="T13" fmla="*/ 18 h 18"/>
                  <a:gd name="T14" fmla="*/ 27 w 101"/>
                  <a:gd name="T15" fmla="*/ 18 h 18"/>
                  <a:gd name="T16" fmla="*/ 23 w 101"/>
                  <a:gd name="T17" fmla="*/ 15 h 18"/>
                  <a:gd name="T18" fmla="*/ 9 w 101"/>
                  <a:gd name="T19" fmla="*/ 0 h 18"/>
                  <a:gd name="T20" fmla="*/ 51 w 101"/>
                  <a:gd name="T21" fmla="*/ 18 h 18"/>
                  <a:gd name="T22" fmla="*/ 86 w 101"/>
                  <a:gd name="T23" fmla="*/ 18 h 18"/>
                  <a:gd name="T24" fmla="*/ 91 w 101"/>
                  <a:gd name="T25" fmla="*/ 17 h 18"/>
                  <a:gd name="T26" fmla="*/ 101 w 101"/>
                  <a:gd name="T27" fmla="*/ 12 h 18"/>
                  <a:gd name="T28" fmla="*/ 82 w 101"/>
                  <a:gd name="T29" fmla="*/ 10 h 18"/>
                  <a:gd name="T30" fmla="*/ 71 w 101"/>
                  <a:gd name="T31" fmla="*/ 9 h 18"/>
                  <a:gd name="T32" fmla="*/ 67 w 101"/>
                  <a:gd name="T33" fmla="*/ 1 h 18"/>
                  <a:gd name="T34" fmla="*/ 57 w 101"/>
                  <a:gd name="T35" fmla="*/ 1 h 18"/>
                  <a:gd name="T36" fmla="*/ 50 w 101"/>
                  <a:gd name="T37" fmla="*/ 4 h 18"/>
                  <a:gd name="T38" fmla="*/ 50 w 101"/>
                  <a:gd name="T39" fmla="*/ 8 h 18"/>
                  <a:gd name="T40" fmla="*/ 51 w 101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8">
                    <a:moveTo>
                      <a:pt x="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4" y="3"/>
                      <a:pt x="4" y="5"/>
                      <a:pt x="2" y="6"/>
                    </a:cubicBezTo>
                    <a:cubicBezTo>
                      <a:pt x="0" y="7"/>
                      <a:pt x="0" y="9"/>
                      <a:pt x="0" y="12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6"/>
                      <a:pt x="26" y="15"/>
                      <a:pt x="23" y="15"/>
                    </a:cubicBezTo>
                    <a:cubicBezTo>
                      <a:pt x="19" y="14"/>
                      <a:pt x="13" y="1"/>
                      <a:pt x="9" y="0"/>
                    </a:cubicBezTo>
                    <a:close/>
                    <a:moveTo>
                      <a:pt x="51" y="18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8" y="17"/>
                      <a:pt x="89" y="17"/>
                      <a:pt x="91" y="17"/>
                    </a:cubicBezTo>
                    <a:cubicBezTo>
                      <a:pt x="95" y="17"/>
                      <a:pt x="101" y="15"/>
                      <a:pt x="101" y="12"/>
                    </a:cubicBezTo>
                    <a:cubicBezTo>
                      <a:pt x="101" y="8"/>
                      <a:pt x="87" y="10"/>
                      <a:pt x="82" y="10"/>
                    </a:cubicBezTo>
                    <a:cubicBezTo>
                      <a:pt x="77" y="10"/>
                      <a:pt x="74" y="8"/>
                      <a:pt x="71" y="9"/>
                    </a:cubicBezTo>
                    <a:cubicBezTo>
                      <a:pt x="69" y="10"/>
                      <a:pt x="67" y="1"/>
                      <a:pt x="67" y="1"/>
                    </a:cubicBezTo>
                    <a:cubicBezTo>
                      <a:pt x="67" y="1"/>
                      <a:pt x="61" y="1"/>
                      <a:pt x="57" y="1"/>
                    </a:cubicBezTo>
                    <a:cubicBezTo>
                      <a:pt x="52" y="2"/>
                      <a:pt x="50" y="2"/>
                      <a:pt x="50" y="4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0" y="8"/>
                      <a:pt x="50" y="12"/>
                      <a:pt x="51" y="18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5" name="Freeform 52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45"/>
                <a:ext cx="194" cy="34"/>
              </a:xfrm>
              <a:custGeom>
                <a:avLst/>
                <a:gdLst>
                  <a:gd name="T0" fmla="*/ 67 w 101"/>
                  <a:gd name="T1" fmla="*/ 0 h 18"/>
                  <a:gd name="T2" fmla="*/ 59 w 101"/>
                  <a:gd name="T3" fmla="*/ 0 h 18"/>
                  <a:gd name="T4" fmla="*/ 57 w 101"/>
                  <a:gd name="T5" fmla="*/ 0 h 18"/>
                  <a:gd name="T6" fmla="*/ 50 w 101"/>
                  <a:gd name="T7" fmla="*/ 3 h 18"/>
                  <a:gd name="T8" fmla="*/ 50 w 101"/>
                  <a:gd name="T9" fmla="*/ 7 h 18"/>
                  <a:gd name="T10" fmla="*/ 51 w 101"/>
                  <a:gd name="T11" fmla="*/ 18 h 18"/>
                  <a:gd name="T12" fmla="*/ 85 w 101"/>
                  <a:gd name="T13" fmla="*/ 18 h 18"/>
                  <a:gd name="T14" fmla="*/ 91 w 101"/>
                  <a:gd name="T15" fmla="*/ 16 h 18"/>
                  <a:gd name="T16" fmla="*/ 101 w 101"/>
                  <a:gd name="T17" fmla="*/ 11 h 18"/>
                  <a:gd name="T18" fmla="*/ 82 w 101"/>
                  <a:gd name="T19" fmla="*/ 9 h 18"/>
                  <a:gd name="T20" fmla="*/ 71 w 101"/>
                  <a:gd name="T21" fmla="*/ 8 h 18"/>
                  <a:gd name="T22" fmla="*/ 67 w 101"/>
                  <a:gd name="T23" fmla="*/ 0 h 18"/>
                  <a:gd name="T24" fmla="*/ 11 w 101"/>
                  <a:gd name="T25" fmla="*/ 0 h 18"/>
                  <a:gd name="T26" fmla="*/ 6 w 101"/>
                  <a:gd name="T27" fmla="*/ 0 h 18"/>
                  <a:gd name="T28" fmla="*/ 2 w 101"/>
                  <a:gd name="T29" fmla="*/ 5 h 18"/>
                  <a:gd name="T30" fmla="*/ 0 w 101"/>
                  <a:gd name="T31" fmla="*/ 11 h 18"/>
                  <a:gd name="T32" fmla="*/ 1 w 101"/>
                  <a:gd name="T33" fmla="*/ 15 h 18"/>
                  <a:gd name="T34" fmla="*/ 1 w 101"/>
                  <a:gd name="T35" fmla="*/ 18 h 18"/>
                  <a:gd name="T36" fmla="*/ 27 w 101"/>
                  <a:gd name="T37" fmla="*/ 18 h 18"/>
                  <a:gd name="T38" fmla="*/ 23 w 101"/>
                  <a:gd name="T39" fmla="*/ 14 h 18"/>
                  <a:gd name="T40" fmla="*/ 11 w 101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8">
                    <a:moveTo>
                      <a:pt x="67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7" y="0"/>
                      <a:pt x="57" y="0"/>
                    </a:cubicBezTo>
                    <a:cubicBezTo>
                      <a:pt x="52" y="1"/>
                      <a:pt x="50" y="1"/>
                      <a:pt x="50" y="3"/>
                    </a:cubicBezTo>
                    <a:cubicBezTo>
                      <a:pt x="50" y="6"/>
                      <a:pt x="50" y="7"/>
                      <a:pt x="50" y="7"/>
                    </a:cubicBezTo>
                    <a:cubicBezTo>
                      <a:pt x="50" y="7"/>
                      <a:pt x="50" y="12"/>
                      <a:pt x="51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7" y="17"/>
                      <a:pt x="89" y="16"/>
                      <a:pt x="91" y="16"/>
                    </a:cubicBezTo>
                    <a:cubicBezTo>
                      <a:pt x="95" y="16"/>
                      <a:pt x="101" y="14"/>
                      <a:pt x="101" y="11"/>
                    </a:cubicBezTo>
                    <a:cubicBezTo>
                      <a:pt x="101" y="7"/>
                      <a:pt x="87" y="9"/>
                      <a:pt x="82" y="9"/>
                    </a:cubicBezTo>
                    <a:cubicBezTo>
                      <a:pt x="77" y="9"/>
                      <a:pt x="74" y="7"/>
                      <a:pt x="71" y="8"/>
                    </a:cubicBezTo>
                    <a:cubicBezTo>
                      <a:pt x="69" y="9"/>
                      <a:pt x="68" y="1"/>
                      <a:pt x="67" y="0"/>
                    </a:cubicBezTo>
                    <a:close/>
                    <a:moveTo>
                      <a:pt x="1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4"/>
                      <a:pt x="2" y="5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6"/>
                      <a:pt x="26" y="14"/>
                      <a:pt x="23" y="14"/>
                    </a:cubicBezTo>
                    <a:cubicBezTo>
                      <a:pt x="20" y="13"/>
                      <a:pt x="14" y="4"/>
                      <a:pt x="11" y="0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6" name="Freeform 52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48"/>
                <a:ext cx="194" cy="34"/>
              </a:xfrm>
              <a:custGeom>
                <a:avLst/>
                <a:gdLst>
                  <a:gd name="T0" fmla="*/ 68 w 101"/>
                  <a:gd name="T1" fmla="*/ 0 h 19"/>
                  <a:gd name="T2" fmla="*/ 51 w 101"/>
                  <a:gd name="T3" fmla="*/ 0 h 19"/>
                  <a:gd name="T4" fmla="*/ 50 w 101"/>
                  <a:gd name="T5" fmla="*/ 2 h 19"/>
                  <a:gd name="T6" fmla="*/ 50 w 101"/>
                  <a:gd name="T7" fmla="*/ 6 h 19"/>
                  <a:gd name="T8" fmla="*/ 51 w 101"/>
                  <a:gd name="T9" fmla="*/ 19 h 19"/>
                  <a:gd name="T10" fmla="*/ 83 w 101"/>
                  <a:gd name="T11" fmla="*/ 19 h 19"/>
                  <a:gd name="T12" fmla="*/ 91 w 101"/>
                  <a:gd name="T13" fmla="*/ 15 h 19"/>
                  <a:gd name="T14" fmla="*/ 101 w 101"/>
                  <a:gd name="T15" fmla="*/ 10 h 19"/>
                  <a:gd name="T16" fmla="*/ 82 w 101"/>
                  <a:gd name="T17" fmla="*/ 8 h 19"/>
                  <a:gd name="T18" fmla="*/ 71 w 101"/>
                  <a:gd name="T19" fmla="*/ 7 h 19"/>
                  <a:gd name="T20" fmla="*/ 68 w 101"/>
                  <a:gd name="T21" fmla="*/ 0 h 19"/>
                  <a:gd name="T22" fmla="*/ 12 w 101"/>
                  <a:gd name="T23" fmla="*/ 0 h 19"/>
                  <a:gd name="T24" fmla="*/ 5 w 101"/>
                  <a:gd name="T25" fmla="*/ 0 h 19"/>
                  <a:gd name="T26" fmla="*/ 2 w 101"/>
                  <a:gd name="T27" fmla="*/ 4 h 19"/>
                  <a:gd name="T28" fmla="*/ 0 w 101"/>
                  <a:gd name="T29" fmla="*/ 10 h 19"/>
                  <a:gd name="T30" fmla="*/ 1 w 101"/>
                  <a:gd name="T31" fmla="*/ 14 h 19"/>
                  <a:gd name="T32" fmla="*/ 1 w 101"/>
                  <a:gd name="T33" fmla="*/ 19 h 19"/>
                  <a:gd name="T34" fmla="*/ 27 w 101"/>
                  <a:gd name="T35" fmla="*/ 19 h 19"/>
                  <a:gd name="T36" fmla="*/ 23 w 101"/>
                  <a:gd name="T37" fmla="*/ 13 h 19"/>
                  <a:gd name="T38" fmla="*/ 12 w 101"/>
                  <a:gd name="T3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19">
                    <a:moveTo>
                      <a:pt x="6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"/>
                      <a:pt x="50" y="1"/>
                      <a:pt x="50" y="2"/>
                    </a:cubicBezTo>
                    <a:cubicBezTo>
                      <a:pt x="50" y="5"/>
                      <a:pt x="50" y="6"/>
                      <a:pt x="50" y="6"/>
                    </a:cubicBezTo>
                    <a:cubicBezTo>
                      <a:pt x="50" y="6"/>
                      <a:pt x="50" y="12"/>
                      <a:pt x="5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5" y="17"/>
                      <a:pt x="88" y="15"/>
                      <a:pt x="91" y="15"/>
                    </a:cubicBezTo>
                    <a:cubicBezTo>
                      <a:pt x="95" y="15"/>
                      <a:pt x="101" y="13"/>
                      <a:pt x="101" y="10"/>
                    </a:cubicBezTo>
                    <a:cubicBezTo>
                      <a:pt x="101" y="6"/>
                      <a:pt x="87" y="8"/>
                      <a:pt x="82" y="8"/>
                    </a:cubicBezTo>
                    <a:cubicBezTo>
                      <a:pt x="77" y="8"/>
                      <a:pt x="74" y="6"/>
                      <a:pt x="71" y="7"/>
                    </a:cubicBezTo>
                    <a:cubicBezTo>
                      <a:pt x="69" y="8"/>
                      <a:pt x="68" y="3"/>
                      <a:pt x="68" y="0"/>
                    </a:cubicBezTo>
                    <a:close/>
                    <a:moveTo>
                      <a:pt x="1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4"/>
                      <a:pt x="0" y="14"/>
                      <a:pt x="1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5"/>
                      <a:pt x="27" y="13"/>
                      <a:pt x="23" y="13"/>
                    </a:cubicBezTo>
                    <a:cubicBezTo>
                      <a:pt x="20" y="12"/>
                      <a:pt x="16" y="5"/>
                      <a:pt x="12" y="0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7" name="Freeform 53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52"/>
                <a:ext cx="194" cy="34"/>
              </a:xfrm>
              <a:custGeom>
                <a:avLst/>
                <a:gdLst>
                  <a:gd name="T0" fmla="*/ 68 w 101"/>
                  <a:gd name="T1" fmla="*/ 0 h 18"/>
                  <a:gd name="T2" fmla="*/ 50 w 101"/>
                  <a:gd name="T3" fmla="*/ 0 h 18"/>
                  <a:gd name="T4" fmla="*/ 50 w 101"/>
                  <a:gd name="T5" fmla="*/ 0 h 18"/>
                  <a:gd name="T6" fmla="*/ 50 w 101"/>
                  <a:gd name="T7" fmla="*/ 4 h 18"/>
                  <a:gd name="T8" fmla="*/ 51 w 101"/>
                  <a:gd name="T9" fmla="*/ 18 h 18"/>
                  <a:gd name="T10" fmla="*/ 82 w 101"/>
                  <a:gd name="T11" fmla="*/ 18 h 18"/>
                  <a:gd name="T12" fmla="*/ 91 w 101"/>
                  <a:gd name="T13" fmla="*/ 13 h 18"/>
                  <a:gd name="T14" fmla="*/ 101 w 101"/>
                  <a:gd name="T15" fmla="*/ 8 h 18"/>
                  <a:gd name="T16" fmla="*/ 82 w 101"/>
                  <a:gd name="T17" fmla="*/ 6 h 18"/>
                  <a:gd name="T18" fmla="*/ 71 w 101"/>
                  <a:gd name="T19" fmla="*/ 5 h 18"/>
                  <a:gd name="T20" fmla="*/ 68 w 101"/>
                  <a:gd name="T21" fmla="*/ 0 h 18"/>
                  <a:gd name="T22" fmla="*/ 13 w 101"/>
                  <a:gd name="T23" fmla="*/ 0 h 18"/>
                  <a:gd name="T24" fmla="*/ 4 w 101"/>
                  <a:gd name="T25" fmla="*/ 0 h 18"/>
                  <a:gd name="T26" fmla="*/ 2 w 101"/>
                  <a:gd name="T27" fmla="*/ 2 h 18"/>
                  <a:gd name="T28" fmla="*/ 0 w 101"/>
                  <a:gd name="T29" fmla="*/ 8 h 18"/>
                  <a:gd name="T30" fmla="*/ 1 w 101"/>
                  <a:gd name="T31" fmla="*/ 12 h 18"/>
                  <a:gd name="T32" fmla="*/ 1 w 101"/>
                  <a:gd name="T33" fmla="*/ 18 h 18"/>
                  <a:gd name="T34" fmla="*/ 27 w 101"/>
                  <a:gd name="T35" fmla="*/ 18 h 18"/>
                  <a:gd name="T36" fmla="*/ 27 w 101"/>
                  <a:gd name="T37" fmla="*/ 18 h 18"/>
                  <a:gd name="T38" fmla="*/ 23 w 101"/>
                  <a:gd name="T39" fmla="*/ 11 h 18"/>
                  <a:gd name="T40" fmla="*/ 13 w 101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8">
                    <a:moveTo>
                      <a:pt x="6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3"/>
                      <a:pt x="50" y="4"/>
                      <a:pt x="50" y="4"/>
                    </a:cubicBezTo>
                    <a:cubicBezTo>
                      <a:pt x="50" y="4"/>
                      <a:pt x="50" y="11"/>
                      <a:pt x="51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4" y="16"/>
                      <a:pt x="88" y="13"/>
                      <a:pt x="91" y="13"/>
                    </a:cubicBezTo>
                    <a:cubicBezTo>
                      <a:pt x="95" y="13"/>
                      <a:pt x="101" y="11"/>
                      <a:pt x="101" y="8"/>
                    </a:cubicBezTo>
                    <a:cubicBezTo>
                      <a:pt x="101" y="4"/>
                      <a:pt x="87" y="6"/>
                      <a:pt x="82" y="6"/>
                    </a:cubicBezTo>
                    <a:cubicBezTo>
                      <a:pt x="77" y="6"/>
                      <a:pt x="74" y="4"/>
                      <a:pt x="71" y="5"/>
                    </a:cubicBezTo>
                    <a:cubicBezTo>
                      <a:pt x="70" y="6"/>
                      <a:pt x="68" y="2"/>
                      <a:pt x="68" y="0"/>
                    </a:cubicBezTo>
                    <a:close/>
                    <a:moveTo>
                      <a:pt x="1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0" y="12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4"/>
                      <a:pt x="27" y="11"/>
                      <a:pt x="23" y="11"/>
                    </a:cubicBezTo>
                    <a:cubicBezTo>
                      <a:pt x="20" y="10"/>
                      <a:pt x="16" y="4"/>
                      <a:pt x="13" y="0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8" name="Freeform 53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54"/>
                <a:ext cx="194" cy="34"/>
              </a:xfrm>
              <a:custGeom>
                <a:avLst/>
                <a:gdLst>
                  <a:gd name="T0" fmla="*/ 68 w 101"/>
                  <a:gd name="T1" fmla="*/ 0 h 18"/>
                  <a:gd name="T2" fmla="*/ 50 w 101"/>
                  <a:gd name="T3" fmla="*/ 0 h 18"/>
                  <a:gd name="T4" fmla="*/ 50 w 101"/>
                  <a:gd name="T5" fmla="*/ 3 h 18"/>
                  <a:gd name="T6" fmla="*/ 51 w 101"/>
                  <a:gd name="T7" fmla="*/ 18 h 18"/>
                  <a:gd name="T8" fmla="*/ 51 w 101"/>
                  <a:gd name="T9" fmla="*/ 18 h 18"/>
                  <a:gd name="T10" fmla="*/ 81 w 101"/>
                  <a:gd name="T11" fmla="*/ 18 h 18"/>
                  <a:gd name="T12" fmla="*/ 91 w 101"/>
                  <a:gd name="T13" fmla="*/ 12 h 18"/>
                  <a:gd name="T14" fmla="*/ 101 w 101"/>
                  <a:gd name="T15" fmla="*/ 7 h 18"/>
                  <a:gd name="T16" fmla="*/ 82 w 101"/>
                  <a:gd name="T17" fmla="*/ 5 h 18"/>
                  <a:gd name="T18" fmla="*/ 71 w 101"/>
                  <a:gd name="T19" fmla="*/ 4 h 18"/>
                  <a:gd name="T20" fmla="*/ 68 w 101"/>
                  <a:gd name="T21" fmla="*/ 0 h 18"/>
                  <a:gd name="T22" fmla="*/ 14 w 101"/>
                  <a:gd name="T23" fmla="*/ 0 h 18"/>
                  <a:gd name="T24" fmla="*/ 3 w 101"/>
                  <a:gd name="T25" fmla="*/ 0 h 18"/>
                  <a:gd name="T26" fmla="*/ 2 w 101"/>
                  <a:gd name="T27" fmla="*/ 1 h 18"/>
                  <a:gd name="T28" fmla="*/ 0 w 101"/>
                  <a:gd name="T29" fmla="*/ 7 h 18"/>
                  <a:gd name="T30" fmla="*/ 1 w 101"/>
                  <a:gd name="T31" fmla="*/ 11 h 18"/>
                  <a:gd name="T32" fmla="*/ 1 w 101"/>
                  <a:gd name="T33" fmla="*/ 18 h 18"/>
                  <a:gd name="T34" fmla="*/ 27 w 101"/>
                  <a:gd name="T35" fmla="*/ 18 h 18"/>
                  <a:gd name="T36" fmla="*/ 27 w 101"/>
                  <a:gd name="T37" fmla="*/ 17 h 18"/>
                  <a:gd name="T38" fmla="*/ 23 w 101"/>
                  <a:gd name="T39" fmla="*/ 10 h 18"/>
                  <a:gd name="T40" fmla="*/ 14 w 101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8">
                    <a:moveTo>
                      <a:pt x="6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10"/>
                      <a:pt x="51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3" y="16"/>
                      <a:pt x="87" y="12"/>
                      <a:pt x="91" y="12"/>
                    </a:cubicBezTo>
                    <a:cubicBezTo>
                      <a:pt x="95" y="12"/>
                      <a:pt x="101" y="10"/>
                      <a:pt x="101" y="7"/>
                    </a:cubicBezTo>
                    <a:cubicBezTo>
                      <a:pt x="101" y="3"/>
                      <a:pt x="87" y="5"/>
                      <a:pt x="82" y="5"/>
                    </a:cubicBezTo>
                    <a:cubicBezTo>
                      <a:pt x="77" y="5"/>
                      <a:pt x="74" y="3"/>
                      <a:pt x="71" y="4"/>
                    </a:cubicBezTo>
                    <a:cubicBezTo>
                      <a:pt x="70" y="5"/>
                      <a:pt x="69" y="2"/>
                      <a:pt x="68" y="0"/>
                    </a:cubicBezTo>
                    <a:close/>
                    <a:moveTo>
                      <a:pt x="1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0" y="11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7"/>
                      <a:pt x="27" y="17"/>
                    </a:cubicBezTo>
                    <a:cubicBezTo>
                      <a:pt x="27" y="13"/>
                      <a:pt x="27" y="10"/>
                      <a:pt x="23" y="10"/>
                    </a:cubicBezTo>
                    <a:cubicBezTo>
                      <a:pt x="21" y="9"/>
                      <a:pt x="17" y="4"/>
                      <a:pt x="14" y="0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69" name="Freeform 53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55"/>
                <a:ext cx="194" cy="37"/>
              </a:xfrm>
              <a:custGeom>
                <a:avLst/>
                <a:gdLst>
                  <a:gd name="T0" fmla="*/ 69 w 101"/>
                  <a:gd name="T1" fmla="*/ 0 h 19"/>
                  <a:gd name="T2" fmla="*/ 50 w 101"/>
                  <a:gd name="T3" fmla="*/ 0 h 19"/>
                  <a:gd name="T4" fmla="*/ 50 w 101"/>
                  <a:gd name="T5" fmla="*/ 2 h 19"/>
                  <a:gd name="T6" fmla="*/ 51 w 101"/>
                  <a:gd name="T7" fmla="*/ 17 h 19"/>
                  <a:gd name="T8" fmla="*/ 52 w 101"/>
                  <a:gd name="T9" fmla="*/ 19 h 19"/>
                  <a:gd name="T10" fmla="*/ 81 w 101"/>
                  <a:gd name="T11" fmla="*/ 19 h 19"/>
                  <a:gd name="T12" fmla="*/ 80 w 101"/>
                  <a:gd name="T13" fmla="*/ 18 h 19"/>
                  <a:gd name="T14" fmla="*/ 91 w 101"/>
                  <a:gd name="T15" fmla="*/ 11 h 19"/>
                  <a:gd name="T16" fmla="*/ 101 w 101"/>
                  <a:gd name="T17" fmla="*/ 6 h 19"/>
                  <a:gd name="T18" fmla="*/ 82 w 101"/>
                  <a:gd name="T19" fmla="*/ 4 h 19"/>
                  <a:gd name="T20" fmla="*/ 71 w 101"/>
                  <a:gd name="T21" fmla="*/ 3 h 19"/>
                  <a:gd name="T22" fmla="*/ 69 w 101"/>
                  <a:gd name="T23" fmla="*/ 0 h 19"/>
                  <a:gd name="T24" fmla="*/ 15 w 101"/>
                  <a:gd name="T25" fmla="*/ 0 h 19"/>
                  <a:gd name="T26" fmla="*/ 2 w 101"/>
                  <a:gd name="T27" fmla="*/ 0 h 19"/>
                  <a:gd name="T28" fmla="*/ 0 w 101"/>
                  <a:gd name="T29" fmla="*/ 6 h 19"/>
                  <a:gd name="T30" fmla="*/ 1 w 101"/>
                  <a:gd name="T31" fmla="*/ 10 h 19"/>
                  <a:gd name="T32" fmla="*/ 1 w 101"/>
                  <a:gd name="T33" fmla="*/ 19 h 19"/>
                  <a:gd name="T34" fmla="*/ 26 w 101"/>
                  <a:gd name="T35" fmla="*/ 19 h 19"/>
                  <a:gd name="T36" fmla="*/ 27 w 101"/>
                  <a:gd name="T37" fmla="*/ 16 h 19"/>
                  <a:gd name="T38" fmla="*/ 23 w 101"/>
                  <a:gd name="T39" fmla="*/ 9 h 19"/>
                  <a:gd name="T40" fmla="*/ 15 w 101"/>
                  <a:gd name="T4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9">
                    <a:moveTo>
                      <a:pt x="6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0" y="9"/>
                      <a:pt x="51" y="17"/>
                    </a:cubicBezTo>
                    <a:cubicBezTo>
                      <a:pt x="52" y="17"/>
                      <a:pt x="52" y="18"/>
                      <a:pt x="52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6" y="11"/>
                      <a:pt x="91" y="11"/>
                    </a:cubicBezTo>
                    <a:cubicBezTo>
                      <a:pt x="95" y="11"/>
                      <a:pt x="101" y="9"/>
                      <a:pt x="101" y="6"/>
                    </a:cubicBezTo>
                    <a:cubicBezTo>
                      <a:pt x="101" y="2"/>
                      <a:pt x="87" y="4"/>
                      <a:pt x="82" y="4"/>
                    </a:cubicBezTo>
                    <a:cubicBezTo>
                      <a:pt x="77" y="4"/>
                      <a:pt x="74" y="2"/>
                      <a:pt x="71" y="3"/>
                    </a:cubicBezTo>
                    <a:cubicBezTo>
                      <a:pt x="70" y="4"/>
                      <a:pt x="69" y="2"/>
                      <a:pt x="69" y="0"/>
                    </a:cubicBezTo>
                    <a:close/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3"/>
                      <a:pt x="0" y="6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0" y="10"/>
                      <a:pt x="1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7" y="12"/>
                      <a:pt x="27" y="9"/>
                      <a:pt x="23" y="9"/>
                    </a:cubicBezTo>
                    <a:cubicBezTo>
                      <a:pt x="21" y="8"/>
                      <a:pt x="18" y="4"/>
                      <a:pt x="15" y="0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0" name="Freeform 53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60"/>
                <a:ext cx="194" cy="34"/>
              </a:xfrm>
              <a:custGeom>
                <a:avLst/>
                <a:gdLst>
                  <a:gd name="T0" fmla="*/ 69 w 101"/>
                  <a:gd name="T1" fmla="*/ 0 h 18"/>
                  <a:gd name="T2" fmla="*/ 50 w 101"/>
                  <a:gd name="T3" fmla="*/ 0 h 18"/>
                  <a:gd name="T4" fmla="*/ 50 w 101"/>
                  <a:gd name="T5" fmla="*/ 0 h 18"/>
                  <a:gd name="T6" fmla="*/ 51 w 101"/>
                  <a:gd name="T7" fmla="*/ 15 h 18"/>
                  <a:gd name="T8" fmla="*/ 52 w 101"/>
                  <a:gd name="T9" fmla="*/ 18 h 18"/>
                  <a:gd name="T10" fmla="*/ 82 w 101"/>
                  <a:gd name="T11" fmla="*/ 18 h 18"/>
                  <a:gd name="T12" fmla="*/ 82 w 101"/>
                  <a:gd name="T13" fmla="*/ 17 h 18"/>
                  <a:gd name="T14" fmla="*/ 80 w 101"/>
                  <a:gd name="T15" fmla="*/ 16 h 18"/>
                  <a:gd name="T16" fmla="*/ 91 w 101"/>
                  <a:gd name="T17" fmla="*/ 9 h 18"/>
                  <a:gd name="T18" fmla="*/ 101 w 101"/>
                  <a:gd name="T19" fmla="*/ 4 h 18"/>
                  <a:gd name="T20" fmla="*/ 82 w 101"/>
                  <a:gd name="T21" fmla="*/ 2 h 18"/>
                  <a:gd name="T22" fmla="*/ 71 w 101"/>
                  <a:gd name="T23" fmla="*/ 1 h 18"/>
                  <a:gd name="T24" fmla="*/ 69 w 101"/>
                  <a:gd name="T25" fmla="*/ 0 h 18"/>
                  <a:gd name="T26" fmla="*/ 16 w 101"/>
                  <a:gd name="T27" fmla="*/ 0 h 18"/>
                  <a:gd name="T28" fmla="*/ 1 w 101"/>
                  <a:gd name="T29" fmla="*/ 0 h 18"/>
                  <a:gd name="T30" fmla="*/ 0 w 101"/>
                  <a:gd name="T31" fmla="*/ 4 h 18"/>
                  <a:gd name="T32" fmla="*/ 1 w 101"/>
                  <a:gd name="T33" fmla="*/ 8 h 18"/>
                  <a:gd name="T34" fmla="*/ 1 w 101"/>
                  <a:gd name="T35" fmla="*/ 18 h 18"/>
                  <a:gd name="T36" fmla="*/ 26 w 101"/>
                  <a:gd name="T37" fmla="*/ 18 h 18"/>
                  <a:gd name="T38" fmla="*/ 27 w 101"/>
                  <a:gd name="T39" fmla="*/ 14 h 18"/>
                  <a:gd name="T40" fmla="*/ 23 w 101"/>
                  <a:gd name="T41" fmla="*/ 7 h 18"/>
                  <a:gd name="T42" fmla="*/ 16 w 101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8">
                    <a:moveTo>
                      <a:pt x="6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7"/>
                      <a:pt x="51" y="15"/>
                    </a:cubicBezTo>
                    <a:cubicBezTo>
                      <a:pt x="52" y="16"/>
                      <a:pt x="52" y="17"/>
                      <a:pt x="5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6"/>
                      <a:pt x="86" y="9"/>
                      <a:pt x="91" y="9"/>
                    </a:cubicBezTo>
                    <a:cubicBezTo>
                      <a:pt x="95" y="9"/>
                      <a:pt x="101" y="7"/>
                      <a:pt x="101" y="4"/>
                    </a:cubicBezTo>
                    <a:cubicBezTo>
                      <a:pt x="101" y="0"/>
                      <a:pt x="87" y="2"/>
                      <a:pt x="82" y="2"/>
                    </a:cubicBezTo>
                    <a:cubicBezTo>
                      <a:pt x="77" y="2"/>
                      <a:pt x="74" y="0"/>
                      <a:pt x="71" y="1"/>
                    </a:cubicBezTo>
                    <a:cubicBezTo>
                      <a:pt x="70" y="2"/>
                      <a:pt x="70" y="1"/>
                      <a:pt x="69" y="0"/>
                    </a:cubicBezTo>
                    <a:close/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1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7" y="15"/>
                      <a:pt x="27" y="14"/>
                    </a:cubicBezTo>
                    <a:cubicBezTo>
                      <a:pt x="27" y="10"/>
                      <a:pt x="27" y="7"/>
                      <a:pt x="23" y="7"/>
                    </a:cubicBezTo>
                    <a:cubicBezTo>
                      <a:pt x="21" y="6"/>
                      <a:pt x="18" y="3"/>
                      <a:pt x="16" y="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1" name="Freeform 53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60"/>
                <a:ext cx="194" cy="37"/>
              </a:xfrm>
              <a:custGeom>
                <a:avLst/>
                <a:gdLst>
                  <a:gd name="T0" fmla="*/ 70 w 101"/>
                  <a:gd name="T1" fmla="*/ 1 h 19"/>
                  <a:gd name="T2" fmla="*/ 50 w 101"/>
                  <a:gd name="T3" fmla="*/ 1 h 19"/>
                  <a:gd name="T4" fmla="*/ 51 w 101"/>
                  <a:gd name="T5" fmla="*/ 15 h 19"/>
                  <a:gd name="T6" fmla="*/ 52 w 101"/>
                  <a:gd name="T7" fmla="*/ 19 h 19"/>
                  <a:gd name="T8" fmla="*/ 81 w 101"/>
                  <a:gd name="T9" fmla="*/ 19 h 19"/>
                  <a:gd name="T10" fmla="*/ 82 w 101"/>
                  <a:gd name="T11" fmla="*/ 17 h 19"/>
                  <a:gd name="T12" fmla="*/ 80 w 101"/>
                  <a:gd name="T13" fmla="*/ 16 h 19"/>
                  <a:gd name="T14" fmla="*/ 91 w 101"/>
                  <a:gd name="T15" fmla="*/ 9 h 19"/>
                  <a:gd name="T16" fmla="*/ 101 w 101"/>
                  <a:gd name="T17" fmla="*/ 4 h 19"/>
                  <a:gd name="T18" fmla="*/ 82 w 101"/>
                  <a:gd name="T19" fmla="*/ 2 h 19"/>
                  <a:gd name="T20" fmla="*/ 71 w 101"/>
                  <a:gd name="T21" fmla="*/ 1 h 19"/>
                  <a:gd name="T22" fmla="*/ 70 w 101"/>
                  <a:gd name="T23" fmla="*/ 1 h 19"/>
                  <a:gd name="T24" fmla="*/ 17 w 101"/>
                  <a:gd name="T25" fmla="*/ 1 h 19"/>
                  <a:gd name="T26" fmla="*/ 0 w 101"/>
                  <a:gd name="T27" fmla="*/ 1 h 19"/>
                  <a:gd name="T28" fmla="*/ 0 w 101"/>
                  <a:gd name="T29" fmla="*/ 4 h 19"/>
                  <a:gd name="T30" fmla="*/ 1 w 101"/>
                  <a:gd name="T31" fmla="*/ 8 h 19"/>
                  <a:gd name="T32" fmla="*/ 2 w 101"/>
                  <a:gd name="T33" fmla="*/ 18 h 19"/>
                  <a:gd name="T34" fmla="*/ 2 w 101"/>
                  <a:gd name="T35" fmla="*/ 19 h 19"/>
                  <a:gd name="T36" fmla="*/ 25 w 101"/>
                  <a:gd name="T37" fmla="*/ 19 h 19"/>
                  <a:gd name="T38" fmla="*/ 27 w 101"/>
                  <a:gd name="T39" fmla="*/ 14 h 19"/>
                  <a:gd name="T40" fmla="*/ 23 w 101"/>
                  <a:gd name="T41" fmla="*/ 7 h 19"/>
                  <a:gd name="T42" fmla="*/ 17 w 101"/>
                  <a:gd name="T4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9">
                    <a:moveTo>
                      <a:pt x="7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1" y="9"/>
                      <a:pt x="51" y="15"/>
                    </a:cubicBezTo>
                    <a:cubicBezTo>
                      <a:pt x="52" y="16"/>
                      <a:pt x="52" y="17"/>
                      <a:pt x="52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18"/>
                      <a:pt x="82" y="17"/>
                      <a:pt x="82" y="17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6"/>
                      <a:pt x="86" y="9"/>
                      <a:pt x="91" y="9"/>
                    </a:cubicBezTo>
                    <a:cubicBezTo>
                      <a:pt x="95" y="9"/>
                      <a:pt x="101" y="7"/>
                      <a:pt x="101" y="4"/>
                    </a:cubicBezTo>
                    <a:cubicBezTo>
                      <a:pt x="101" y="0"/>
                      <a:pt x="87" y="2"/>
                      <a:pt x="82" y="2"/>
                    </a:cubicBezTo>
                    <a:cubicBezTo>
                      <a:pt x="77" y="2"/>
                      <a:pt x="74" y="0"/>
                      <a:pt x="71" y="1"/>
                    </a:cubicBezTo>
                    <a:cubicBezTo>
                      <a:pt x="71" y="2"/>
                      <a:pt x="70" y="1"/>
                      <a:pt x="70" y="1"/>
                    </a:cubicBezTo>
                    <a:close/>
                    <a:moveTo>
                      <a:pt x="17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0" y="9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8"/>
                      <a:pt x="27" y="16"/>
                      <a:pt x="27" y="14"/>
                    </a:cubicBezTo>
                    <a:cubicBezTo>
                      <a:pt x="27" y="10"/>
                      <a:pt x="27" y="7"/>
                      <a:pt x="23" y="7"/>
                    </a:cubicBezTo>
                    <a:cubicBezTo>
                      <a:pt x="21" y="6"/>
                      <a:pt x="19" y="4"/>
                      <a:pt x="17" y="1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2" name="Freeform 53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62"/>
                <a:ext cx="194" cy="34"/>
              </a:xfrm>
              <a:custGeom>
                <a:avLst/>
                <a:gdLst>
                  <a:gd name="T0" fmla="*/ 100 w 101"/>
                  <a:gd name="T1" fmla="*/ 0 h 18"/>
                  <a:gd name="T2" fmla="*/ 84 w 101"/>
                  <a:gd name="T3" fmla="*/ 0 h 18"/>
                  <a:gd name="T4" fmla="*/ 82 w 101"/>
                  <a:gd name="T5" fmla="*/ 0 h 18"/>
                  <a:gd name="T6" fmla="*/ 80 w 101"/>
                  <a:gd name="T7" fmla="*/ 0 h 18"/>
                  <a:gd name="T8" fmla="*/ 50 w 101"/>
                  <a:gd name="T9" fmla="*/ 0 h 18"/>
                  <a:gd name="T10" fmla="*/ 51 w 101"/>
                  <a:gd name="T11" fmla="*/ 13 h 18"/>
                  <a:gd name="T12" fmla="*/ 52 w 101"/>
                  <a:gd name="T13" fmla="*/ 18 h 18"/>
                  <a:gd name="T14" fmla="*/ 80 w 101"/>
                  <a:gd name="T15" fmla="*/ 18 h 18"/>
                  <a:gd name="T16" fmla="*/ 82 w 101"/>
                  <a:gd name="T17" fmla="*/ 15 h 18"/>
                  <a:gd name="T18" fmla="*/ 80 w 101"/>
                  <a:gd name="T19" fmla="*/ 14 h 18"/>
                  <a:gd name="T20" fmla="*/ 91 w 101"/>
                  <a:gd name="T21" fmla="*/ 7 h 18"/>
                  <a:gd name="T22" fmla="*/ 101 w 101"/>
                  <a:gd name="T23" fmla="*/ 2 h 18"/>
                  <a:gd name="T24" fmla="*/ 100 w 101"/>
                  <a:gd name="T25" fmla="*/ 0 h 18"/>
                  <a:gd name="T26" fmla="*/ 18 w 101"/>
                  <a:gd name="T27" fmla="*/ 0 h 18"/>
                  <a:gd name="T28" fmla="*/ 0 w 101"/>
                  <a:gd name="T29" fmla="*/ 0 h 18"/>
                  <a:gd name="T30" fmla="*/ 0 w 101"/>
                  <a:gd name="T31" fmla="*/ 2 h 18"/>
                  <a:gd name="T32" fmla="*/ 1 w 101"/>
                  <a:gd name="T33" fmla="*/ 6 h 18"/>
                  <a:gd name="T34" fmla="*/ 2 w 101"/>
                  <a:gd name="T35" fmla="*/ 16 h 18"/>
                  <a:gd name="T36" fmla="*/ 2 w 101"/>
                  <a:gd name="T37" fmla="*/ 18 h 18"/>
                  <a:gd name="T38" fmla="*/ 25 w 101"/>
                  <a:gd name="T39" fmla="*/ 18 h 18"/>
                  <a:gd name="T40" fmla="*/ 27 w 101"/>
                  <a:gd name="T41" fmla="*/ 12 h 18"/>
                  <a:gd name="T42" fmla="*/ 23 w 101"/>
                  <a:gd name="T43" fmla="*/ 5 h 18"/>
                  <a:gd name="T44" fmla="*/ 18 w 101"/>
                  <a:gd name="T4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1" h="18">
                    <a:moveTo>
                      <a:pt x="100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3" y="0"/>
                      <a:pt x="82" y="0"/>
                    </a:cubicBezTo>
                    <a:cubicBezTo>
                      <a:pt x="81" y="0"/>
                      <a:pt x="81" y="0"/>
                      <a:pt x="8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3"/>
                      <a:pt x="51" y="8"/>
                      <a:pt x="51" y="13"/>
                    </a:cubicBezTo>
                    <a:cubicBezTo>
                      <a:pt x="52" y="14"/>
                      <a:pt x="52" y="16"/>
                      <a:pt x="52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7"/>
                      <a:pt x="82" y="15"/>
                      <a:pt x="82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6" y="7"/>
                      <a:pt x="91" y="7"/>
                    </a:cubicBezTo>
                    <a:cubicBezTo>
                      <a:pt x="95" y="7"/>
                      <a:pt x="101" y="5"/>
                      <a:pt x="101" y="2"/>
                    </a:cubicBezTo>
                    <a:cubicBezTo>
                      <a:pt x="101" y="1"/>
                      <a:pt x="101" y="0"/>
                      <a:pt x="100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2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7" y="14"/>
                      <a:pt x="27" y="12"/>
                    </a:cubicBezTo>
                    <a:cubicBezTo>
                      <a:pt x="27" y="8"/>
                      <a:pt x="27" y="5"/>
                      <a:pt x="23" y="5"/>
                    </a:cubicBezTo>
                    <a:cubicBezTo>
                      <a:pt x="21" y="4"/>
                      <a:pt x="20" y="3"/>
                      <a:pt x="18" y="0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3" name="Freeform 53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65"/>
                <a:ext cx="194" cy="37"/>
              </a:xfrm>
              <a:custGeom>
                <a:avLst/>
                <a:gdLst>
                  <a:gd name="T0" fmla="*/ 101 w 101"/>
                  <a:gd name="T1" fmla="*/ 0 h 19"/>
                  <a:gd name="T2" fmla="*/ 50 w 101"/>
                  <a:gd name="T3" fmla="*/ 0 h 19"/>
                  <a:gd name="T4" fmla="*/ 51 w 101"/>
                  <a:gd name="T5" fmla="*/ 12 h 19"/>
                  <a:gd name="T6" fmla="*/ 52 w 101"/>
                  <a:gd name="T7" fmla="*/ 19 h 19"/>
                  <a:gd name="T8" fmla="*/ 78 w 101"/>
                  <a:gd name="T9" fmla="*/ 19 h 19"/>
                  <a:gd name="T10" fmla="*/ 82 w 101"/>
                  <a:gd name="T11" fmla="*/ 14 h 19"/>
                  <a:gd name="T12" fmla="*/ 80 w 101"/>
                  <a:gd name="T13" fmla="*/ 13 h 19"/>
                  <a:gd name="T14" fmla="*/ 91 w 101"/>
                  <a:gd name="T15" fmla="*/ 6 h 19"/>
                  <a:gd name="T16" fmla="*/ 101 w 101"/>
                  <a:gd name="T17" fmla="*/ 1 h 19"/>
                  <a:gd name="T18" fmla="*/ 101 w 101"/>
                  <a:gd name="T19" fmla="*/ 0 h 19"/>
                  <a:gd name="T20" fmla="*/ 19 w 101"/>
                  <a:gd name="T21" fmla="*/ 0 h 19"/>
                  <a:gd name="T22" fmla="*/ 0 w 101"/>
                  <a:gd name="T23" fmla="*/ 0 h 19"/>
                  <a:gd name="T24" fmla="*/ 0 w 101"/>
                  <a:gd name="T25" fmla="*/ 1 h 19"/>
                  <a:gd name="T26" fmla="*/ 1 w 101"/>
                  <a:gd name="T27" fmla="*/ 5 h 19"/>
                  <a:gd name="T28" fmla="*/ 2 w 101"/>
                  <a:gd name="T29" fmla="*/ 15 h 19"/>
                  <a:gd name="T30" fmla="*/ 2 w 101"/>
                  <a:gd name="T31" fmla="*/ 19 h 19"/>
                  <a:gd name="T32" fmla="*/ 24 w 101"/>
                  <a:gd name="T33" fmla="*/ 19 h 19"/>
                  <a:gd name="T34" fmla="*/ 27 w 101"/>
                  <a:gd name="T35" fmla="*/ 11 h 19"/>
                  <a:gd name="T36" fmla="*/ 23 w 101"/>
                  <a:gd name="T37" fmla="*/ 4 h 19"/>
                  <a:gd name="T38" fmla="*/ 19 w 101"/>
                  <a:gd name="T3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19">
                    <a:moveTo>
                      <a:pt x="10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1" y="3"/>
                      <a:pt x="51" y="7"/>
                      <a:pt x="51" y="12"/>
                    </a:cubicBezTo>
                    <a:cubicBezTo>
                      <a:pt x="52" y="13"/>
                      <a:pt x="52" y="16"/>
                      <a:pt x="52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80" y="16"/>
                      <a:pt x="82" y="14"/>
                      <a:pt x="82" y="14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86" y="6"/>
                      <a:pt x="91" y="6"/>
                    </a:cubicBezTo>
                    <a:cubicBezTo>
                      <a:pt x="95" y="6"/>
                      <a:pt x="101" y="4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0" y="6"/>
                      <a:pt x="2" y="15"/>
                    </a:cubicBezTo>
                    <a:cubicBezTo>
                      <a:pt x="2" y="16"/>
                      <a:pt x="2" y="17"/>
                      <a:pt x="2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5" y="17"/>
                      <a:pt x="27" y="14"/>
                      <a:pt x="27" y="11"/>
                    </a:cubicBezTo>
                    <a:cubicBezTo>
                      <a:pt x="27" y="7"/>
                      <a:pt x="27" y="4"/>
                      <a:pt x="23" y="4"/>
                    </a:cubicBezTo>
                    <a:cubicBezTo>
                      <a:pt x="22" y="4"/>
                      <a:pt x="20" y="2"/>
                      <a:pt x="19" y="0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4" name="Freeform 53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69"/>
                <a:ext cx="194" cy="34"/>
              </a:xfrm>
              <a:custGeom>
                <a:avLst/>
                <a:gdLst>
                  <a:gd name="T0" fmla="*/ 101 w 101"/>
                  <a:gd name="T1" fmla="*/ 0 h 18"/>
                  <a:gd name="T2" fmla="*/ 50 w 101"/>
                  <a:gd name="T3" fmla="*/ 0 h 18"/>
                  <a:gd name="T4" fmla="*/ 51 w 101"/>
                  <a:gd name="T5" fmla="*/ 10 h 18"/>
                  <a:gd name="T6" fmla="*/ 52 w 101"/>
                  <a:gd name="T7" fmla="*/ 18 h 18"/>
                  <a:gd name="T8" fmla="*/ 77 w 101"/>
                  <a:gd name="T9" fmla="*/ 18 h 18"/>
                  <a:gd name="T10" fmla="*/ 82 w 101"/>
                  <a:gd name="T11" fmla="*/ 12 h 18"/>
                  <a:gd name="T12" fmla="*/ 80 w 101"/>
                  <a:gd name="T13" fmla="*/ 11 h 18"/>
                  <a:gd name="T14" fmla="*/ 91 w 101"/>
                  <a:gd name="T15" fmla="*/ 4 h 18"/>
                  <a:gd name="T16" fmla="*/ 101 w 101"/>
                  <a:gd name="T17" fmla="*/ 0 h 18"/>
                  <a:gd name="T18" fmla="*/ 20 w 101"/>
                  <a:gd name="T19" fmla="*/ 0 h 18"/>
                  <a:gd name="T20" fmla="*/ 1 w 101"/>
                  <a:gd name="T21" fmla="*/ 0 h 18"/>
                  <a:gd name="T22" fmla="*/ 1 w 101"/>
                  <a:gd name="T23" fmla="*/ 3 h 18"/>
                  <a:gd name="T24" fmla="*/ 2 w 101"/>
                  <a:gd name="T25" fmla="*/ 13 h 18"/>
                  <a:gd name="T26" fmla="*/ 2 w 101"/>
                  <a:gd name="T27" fmla="*/ 18 h 18"/>
                  <a:gd name="T28" fmla="*/ 23 w 101"/>
                  <a:gd name="T29" fmla="*/ 18 h 18"/>
                  <a:gd name="T30" fmla="*/ 23 w 101"/>
                  <a:gd name="T31" fmla="*/ 17 h 18"/>
                  <a:gd name="T32" fmla="*/ 27 w 101"/>
                  <a:gd name="T33" fmla="*/ 9 h 18"/>
                  <a:gd name="T34" fmla="*/ 23 w 101"/>
                  <a:gd name="T35" fmla="*/ 2 h 18"/>
                  <a:gd name="T36" fmla="*/ 20 w 101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18">
                    <a:moveTo>
                      <a:pt x="10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1" y="2"/>
                      <a:pt x="51" y="6"/>
                      <a:pt x="51" y="10"/>
                    </a:cubicBezTo>
                    <a:cubicBezTo>
                      <a:pt x="52" y="11"/>
                      <a:pt x="52" y="14"/>
                      <a:pt x="52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5"/>
                      <a:pt x="83" y="13"/>
                      <a:pt x="82" y="12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6" y="4"/>
                      <a:pt x="91" y="4"/>
                    </a:cubicBezTo>
                    <a:cubicBezTo>
                      <a:pt x="95" y="4"/>
                      <a:pt x="100" y="2"/>
                      <a:pt x="101" y="0"/>
                    </a:cubicBezTo>
                    <a:close/>
                    <a:moveTo>
                      <a:pt x="2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2" y="13"/>
                    </a:cubicBezTo>
                    <a:cubicBezTo>
                      <a:pt x="2" y="14"/>
                      <a:pt x="2" y="16"/>
                      <a:pt x="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7"/>
                      <a:pt x="23" y="17"/>
                    </a:cubicBezTo>
                    <a:cubicBezTo>
                      <a:pt x="23" y="17"/>
                      <a:pt x="26" y="13"/>
                      <a:pt x="27" y="9"/>
                    </a:cubicBezTo>
                    <a:cubicBezTo>
                      <a:pt x="27" y="5"/>
                      <a:pt x="27" y="2"/>
                      <a:pt x="23" y="2"/>
                    </a:cubicBezTo>
                    <a:cubicBezTo>
                      <a:pt x="22" y="2"/>
                      <a:pt x="21" y="1"/>
                      <a:pt x="20" y="0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5" name="Freeform 53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71"/>
                <a:ext cx="193" cy="35"/>
              </a:xfrm>
              <a:custGeom>
                <a:avLst/>
                <a:gdLst>
                  <a:gd name="T0" fmla="*/ 100 w 100"/>
                  <a:gd name="T1" fmla="*/ 0 h 18"/>
                  <a:gd name="T2" fmla="*/ 51 w 100"/>
                  <a:gd name="T3" fmla="*/ 0 h 18"/>
                  <a:gd name="T4" fmla="*/ 51 w 100"/>
                  <a:gd name="T5" fmla="*/ 9 h 18"/>
                  <a:gd name="T6" fmla="*/ 52 w 100"/>
                  <a:gd name="T7" fmla="*/ 18 h 18"/>
                  <a:gd name="T8" fmla="*/ 76 w 100"/>
                  <a:gd name="T9" fmla="*/ 18 h 18"/>
                  <a:gd name="T10" fmla="*/ 82 w 100"/>
                  <a:gd name="T11" fmla="*/ 11 h 18"/>
                  <a:gd name="T12" fmla="*/ 80 w 100"/>
                  <a:gd name="T13" fmla="*/ 10 h 18"/>
                  <a:gd name="T14" fmla="*/ 91 w 100"/>
                  <a:gd name="T15" fmla="*/ 3 h 18"/>
                  <a:gd name="T16" fmla="*/ 100 w 100"/>
                  <a:gd name="T17" fmla="*/ 0 h 18"/>
                  <a:gd name="T18" fmla="*/ 21 w 100"/>
                  <a:gd name="T19" fmla="*/ 0 h 18"/>
                  <a:gd name="T20" fmla="*/ 1 w 100"/>
                  <a:gd name="T21" fmla="*/ 0 h 18"/>
                  <a:gd name="T22" fmla="*/ 1 w 100"/>
                  <a:gd name="T23" fmla="*/ 2 h 18"/>
                  <a:gd name="T24" fmla="*/ 2 w 100"/>
                  <a:gd name="T25" fmla="*/ 12 h 18"/>
                  <a:gd name="T26" fmla="*/ 3 w 100"/>
                  <a:gd name="T27" fmla="*/ 18 h 18"/>
                  <a:gd name="T28" fmla="*/ 24 w 100"/>
                  <a:gd name="T29" fmla="*/ 18 h 18"/>
                  <a:gd name="T30" fmla="*/ 23 w 100"/>
                  <a:gd name="T31" fmla="*/ 16 h 18"/>
                  <a:gd name="T32" fmla="*/ 27 w 100"/>
                  <a:gd name="T33" fmla="*/ 8 h 18"/>
                  <a:gd name="T34" fmla="*/ 23 w 100"/>
                  <a:gd name="T35" fmla="*/ 1 h 18"/>
                  <a:gd name="T36" fmla="*/ 21 w 100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8">
                    <a:moveTo>
                      <a:pt x="100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2"/>
                      <a:pt x="51" y="6"/>
                      <a:pt x="51" y="9"/>
                    </a:cubicBezTo>
                    <a:cubicBezTo>
                      <a:pt x="52" y="11"/>
                      <a:pt x="52" y="14"/>
                      <a:pt x="52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8" y="15"/>
                      <a:pt x="83" y="12"/>
                      <a:pt x="82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6" y="3"/>
                      <a:pt x="91" y="3"/>
                    </a:cubicBezTo>
                    <a:cubicBezTo>
                      <a:pt x="94" y="3"/>
                      <a:pt x="98" y="2"/>
                      <a:pt x="100" y="0"/>
                    </a:cubicBezTo>
                    <a:close/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3"/>
                      <a:pt x="2" y="12"/>
                    </a:cubicBezTo>
                    <a:cubicBezTo>
                      <a:pt x="2" y="14"/>
                      <a:pt x="2" y="16"/>
                      <a:pt x="3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7"/>
                      <a:pt x="23" y="16"/>
                      <a:pt x="23" y="16"/>
                    </a:cubicBezTo>
                    <a:cubicBezTo>
                      <a:pt x="23" y="16"/>
                      <a:pt x="26" y="12"/>
                      <a:pt x="27" y="8"/>
                    </a:cubicBezTo>
                    <a:cubicBezTo>
                      <a:pt x="27" y="4"/>
                      <a:pt x="27" y="1"/>
                      <a:pt x="23" y="1"/>
                    </a:cubicBezTo>
                    <a:cubicBezTo>
                      <a:pt x="22" y="1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6" name="Freeform 53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1172"/>
                <a:ext cx="188" cy="34"/>
              </a:xfrm>
              <a:custGeom>
                <a:avLst/>
                <a:gdLst>
                  <a:gd name="T0" fmla="*/ 98 w 98"/>
                  <a:gd name="T1" fmla="*/ 0 h 18"/>
                  <a:gd name="T2" fmla="*/ 51 w 98"/>
                  <a:gd name="T3" fmla="*/ 0 h 18"/>
                  <a:gd name="T4" fmla="*/ 51 w 98"/>
                  <a:gd name="T5" fmla="*/ 8 h 18"/>
                  <a:gd name="T6" fmla="*/ 52 w 98"/>
                  <a:gd name="T7" fmla="*/ 18 h 18"/>
                  <a:gd name="T8" fmla="*/ 75 w 98"/>
                  <a:gd name="T9" fmla="*/ 18 h 18"/>
                  <a:gd name="T10" fmla="*/ 82 w 98"/>
                  <a:gd name="T11" fmla="*/ 10 h 18"/>
                  <a:gd name="T12" fmla="*/ 80 w 98"/>
                  <a:gd name="T13" fmla="*/ 9 h 18"/>
                  <a:gd name="T14" fmla="*/ 91 w 98"/>
                  <a:gd name="T15" fmla="*/ 2 h 18"/>
                  <a:gd name="T16" fmla="*/ 98 w 98"/>
                  <a:gd name="T17" fmla="*/ 0 h 18"/>
                  <a:gd name="T18" fmla="*/ 25 w 98"/>
                  <a:gd name="T19" fmla="*/ 0 h 18"/>
                  <a:gd name="T20" fmla="*/ 1 w 98"/>
                  <a:gd name="T21" fmla="*/ 0 h 18"/>
                  <a:gd name="T22" fmla="*/ 1 w 98"/>
                  <a:gd name="T23" fmla="*/ 1 h 18"/>
                  <a:gd name="T24" fmla="*/ 2 w 98"/>
                  <a:gd name="T25" fmla="*/ 11 h 18"/>
                  <a:gd name="T26" fmla="*/ 3 w 98"/>
                  <a:gd name="T27" fmla="*/ 18 h 18"/>
                  <a:gd name="T28" fmla="*/ 25 w 98"/>
                  <a:gd name="T29" fmla="*/ 18 h 18"/>
                  <a:gd name="T30" fmla="*/ 25 w 98"/>
                  <a:gd name="T31" fmla="*/ 17 h 18"/>
                  <a:gd name="T32" fmla="*/ 23 w 98"/>
                  <a:gd name="T33" fmla="*/ 15 h 18"/>
                  <a:gd name="T34" fmla="*/ 27 w 98"/>
                  <a:gd name="T35" fmla="*/ 7 h 18"/>
                  <a:gd name="T36" fmla="*/ 25 w 9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8">
                    <a:moveTo>
                      <a:pt x="9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2"/>
                      <a:pt x="51" y="5"/>
                      <a:pt x="51" y="8"/>
                    </a:cubicBezTo>
                    <a:cubicBezTo>
                      <a:pt x="52" y="10"/>
                      <a:pt x="52" y="14"/>
                      <a:pt x="5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7" y="15"/>
                      <a:pt x="83" y="11"/>
                      <a:pt x="82" y="1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6" y="2"/>
                      <a:pt x="91" y="2"/>
                    </a:cubicBezTo>
                    <a:cubicBezTo>
                      <a:pt x="93" y="2"/>
                      <a:pt x="96" y="1"/>
                      <a:pt x="98" y="0"/>
                    </a:cubicBezTo>
                    <a:close/>
                    <a:moveTo>
                      <a:pt x="2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2" y="11"/>
                    </a:cubicBezTo>
                    <a:cubicBezTo>
                      <a:pt x="2" y="13"/>
                      <a:pt x="2" y="15"/>
                      <a:pt x="3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7"/>
                    </a:cubicBezTo>
                    <a:cubicBezTo>
                      <a:pt x="23" y="17"/>
                      <a:pt x="23" y="15"/>
                      <a:pt x="23" y="15"/>
                    </a:cubicBezTo>
                    <a:cubicBezTo>
                      <a:pt x="23" y="15"/>
                      <a:pt x="26" y="11"/>
                      <a:pt x="27" y="7"/>
                    </a:cubicBezTo>
                    <a:cubicBezTo>
                      <a:pt x="27" y="4"/>
                      <a:pt x="27" y="1"/>
                      <a:pt x="25" y="0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7" name="Freeform 54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8" y="1175"/>
                <a:ext cx="176" cy="35"/>
              </a:xfrm>
              <a:custGeom>
                <a:avLst/>
                <a:gdLst>
                  <a:gd name="T0" fmla="*/ 92 w 92"/>
                  <a:gd name="T1" fmla="*/ 0 h 19"/>
                  <a:gd name="T2" fmla="*/ 50 w 92"/>
                  <a:gd name="T3" fmla="*/ 0 h 19"/>
                  <a:gd name="T4" fmla="*/ 50 w 92"/>
                  <a:gd name="T5" fmla="*/ 7 h 19"/>
                  <a:gd name="T6" fmla="*/ 51 w 92"/>
                  <a:gd name="T7" fmla="*/ 19 h 19"/>
                  <a:gd name="T8" fmla="*/ 73 w 92"/>
                  <a:gd name="T9" fmla="*/ 19 h 19"/>
                  <a:gd name="T10" fmla="*/ 73 w 92"/>
                  <a:gd name="T11" fmla="*/ 19 h 19"/>
                  <a:gd name="T12" fmla="*/ 81 w 92"/>
                  <a:gd name="T13" fmla="*/ 9 h 19"/>
                  <a:gd name="T14" fmla="*/ 79 w 92"/>
                  <a:gd name="T15" fmla="*/ 8 h 19"/>
                  <a:gd name="T16" fmla="*/ 90 w 92"/>
                  <a:gd name="T17" fmla="*/ 1 h 19"/>
                  <a:gd name="T18" fmla="*/ 92 w 92"/>
                  <a:gd name="T19" fmla="*/ 0 h 19"/>
                  <a:gd name="T20" fmla="*/ 25 w 92"/>
                  <a:gd name="T21" fmla="*/ 0 h 19"/>
                  <a:gd name="T22" fmla="*/ 0 w 92"/>
                  <a:gd name="T23" fmla="*/ 0 h 19"/>
                  <a:gd name="T24" fmla="*/ 1 w 92"/>
                  <a:gd name="T25" fmla="*/ 10 h 19"/>
                  <a:gd name="T26" fmla="*/ 2 w 92"/>
                  <a:gd name="T27" fmla="*/ 19 h 19"/>
                  <a:gd name="T28" fmla="*/ 25 w 92"/>
                  <a:gd name="T29" fmla="*/ 19 h 19"/>
                  <a:gd name="T30" fmla="*/ 24 w 92"/>
                  <a:gd name="T31" fmla="*/ 16 h 19"/>
                  <a:gd name="T32" fmla="*/ 22 w 92"/>
                  <a:gd name="T33" fmla="*/ 14 h 19"/>
                  <a:gd name="T34" fmla="*/ 26 w 92"/>
                  <a:gd name="T35" fmla="*/ 6 h 19"/>
                  <a:gd name="T36" fmla="*/ 25 w 92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9">
                    <a:moveTo>
                      <a:pt x="92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2"/>
                      <a:pt x="50" y="5"/>
                      <a:pt x="50" y="7"/>
                    </a:cubicBezTo>
                    <a:cubicBezTo>
                      <a:pt x="51" y="9"/>
                      <a:pt x="51" y="13"/>
                      <a:pt x="51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6"/>
                      <a:pt x="82" y="10"/>
                      <a:pt x="81" y="9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8"/>
                      <a:pt x="85" y="1"/>
                      <a:pt x="90" y="1"/>
                    </a:cubicBezTo>
                    <a:cubicBezTo>
                      <a:pt x="91" y="1"/>
                      <a:pt x="92" y="1"/>
                      <a:pt x="92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10"/>
                    </a:cubicBezTo>
                    <a:cubicBezTo>
                      <a:pt x="1" y="12"/>
                      <a:pt x="1" y="15"/>
                      <a:pt x="2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7"/>
                      <a:pt x="24" y="17"/>
                      <a:pt x="24" y="16"/>
                    </a:cubicBezTo>
                    <a:cubicBezTo>
                      <a:pt x="22" y="16"/>
                      <a:pt x="22" y="14"/>
                      <a:pt x="22" y="14"/>
                    </a:cubicBezTo>
                    <a:cubicBezTo>
                      <a:pt x="22" y="14"/>
                      <a:pt x="25" y="10"/>
                      <a:pt x="26" y="6"/>
                    </a:cubicBezTo>
                    <a:cubicBezTo>
                      <a:pt x="26" y="4"/>
                      <a:pt x="26" y="2"/>
                      <a:pt x="25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8" name="Freeform 54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8" y="1179"/>
                <a:ext cx="165" cy="34"/>
              </a:xfrm>
              <a:custGeom>
                <a:avLst/>
                <a:gdLst>
                  <a:gd name="T0" fmla="*/ 86 w 86"/>
                  <a:gd name="T1" fmla="*/ 0 h 18"/>
                  <a:gd name="T2" fmla="*/ 50 w 86"/>
                  <a:gd name="T3" fmla="*/ 0 h 18"/>
                  <a:gd name="T4" fmla="*/ 50 w 86"/>
                  <a:gd name="T5" fmla="*/ 5 h 18"/>
                  <a:gd name="T6" fmla="*/ 51 w 86"/>
                  <a:gd name="T7" fmla="*/ 18 h 18"/>
                  <a:gd name="T8" fmla="*/ 73 w 86"/>
                  <a:gd name="T9" fmla="*/ 18 h 18"/>
                  <a:gd name="T10" fmla="*/ 73 w 86"/>
                  <a:gd name="T11" fmla="*/ 17 h 18"/>
                  <a:gd name="T12" fmla="*/ 81 w 86"/>
                  <a:gd name="T13" fmla="*/ 7 h 18"/>
                  <a:gd name="T14" fmla="*/ 79 w 86"/>
                  <a:gd name="T15" fmla="*/ 6 h 18"/>
                  <a:gd name="T16" fmla="*/ 86 w 86"/>
                  <a:gd name="T17" fmla="*/ 0 h 18"/>
                  <a:gd name="T18" fmla="*/ 26 w 86"/>
                  <a:gd name="T19" fmla="*/ 0 h 18"/>
                  <a:gd name="T20" fmla="*/ 0 w 86"/>
                  <a:gd name="T21" fmla="*/ 0 h 18"/>
                  <a:gd name="T22" fmla="*/ 1 w 86"/>
                  <a:gd name="T23" fmla="*/ 8 h 18"/>
                  <a:gd name="T24" fmla="*/ 2 w 86"/>
                  <a:gd name="T25" fmla="*/ 18 h 18"/>
                  <a:gd name="T26" fmla="*/ 26 w 86"/>
                  <a:gd name="T27" fmla="*/ 18 h 18"/>
                  <a:gd name="T28" fmla="*/ 24 w 86"/>
                  <a:gd name="T29" fmla="*/ 14 h 18"/>
                  <a:gd name="T30" fmla="*/ 22 w 86"/>
                  <a:gd name="T31" fmla="*/ 12 h 18"/>
                  <a:gd name="T32" fmla="*/ 26 w 86"/>
                  <a:gd name="T33" fmla="*/ 4 h 18"/>
                  <a:gd name="T34" fmla="*/ 26 w 86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18">
                    <a:moveTo>
                      <a:pt x="86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3"/>
                      <a:pt x="50" y="5"/>
                    </a:cubicBezTo>
                    <a:cubicBezTo>
                      <a:pt x="51" y="7"/>
                      <a:pt x="51" y="12"/>
                      <a:pt x="51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8"/>
                      <a:pt x="73" y="17"/>
                      <a:pt x="73" y="17"/>
                    </a:cubicBezTo>
                    <a:cubicBezTo>
                      <a:pt x="74" y="14"/>
                      <a:pt x="82" y="8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6"/>
                      <a:pt x="83" y="2"/>
                      <a:pt x="86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1" y="8"/>
                    </a:cubicBezTo>
                    <a:cubicBezTo>
                      <a:pt x="1" y="10"/>
                      <a:pt x="1" y="14"/>
                      <a:pt x="2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2" y="14"/>
                      <a:pt x="22" y="12"/>
                      <a:pt x="22" y="12"/>
                    </a:cubicBezTo>
                    <a:cubicBezTo>
                      <a:pt x="22" y="12"/>
                      <a:pt x="25" y="8"/>
                      <a:pt x="26" y="4"/>
                    </a:cubicBezTo>
                    <a:cubicBezTo>
                      <a:pt x="26" y="2"/>
                      <a:pt x="26" y="1"/>
                      <a:pt x="26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79" name="Freeform 54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8" y="1181"/>
                <a:ext cx="161" cy="34"/>
              </a:xfrm>
              <a:custGeom>
                <a:avLst/>
                <a:gdLst>
                  <a:gd name="T0" fmla="*/ 84 w 84"/>
                  <a:gd name="T1" fmla="*/ 0 h 18"/>
                  <a:gd name="T2" fmla="*/ 50 w 84"/>
                  <a:gd name="T3" fmla="*/ 0 h 18"/>
                  <a:gd name="T4" fmla="*/ 50 w 84"/>
                  <a:gd name="T5" fmla="*/ 4 h 18"/>
                  <a:gd name="T6" fmla="*/ 51 w 84"/>
                  <a:gd name="T7" fmla="*/ 18 h 18"/>
                  <a:gd name="T8" fmla="*/ 72 w 84"/>
                  <a:gd name="T9" fmla="*/ 18 h 18"/>
                  <a:gd name="T10" fmla="*/ 73 w 84"/>
                  <a:gd name="T11" fmla="*/ 16 h 18"/>
                  <a:gd name="T12" fmla="*/ 81 w 84"/>
                  <a:gd name="T13" fmla="*/ 6 h 18"/>
                  <a:gd name="T14" fmla="*/ 79 w 84"/>
                  <a:gd name="T15" fmla="*/ 5 h 18"/>
                  <a:gd name="T16" fmla="*/ 84 w 84"/>
                  <a:gd name="T17" fmla="*/ 0 h 18"/>
                  <a:gd name="T18" fmla="*/ 26 w 84"/>
                  <a:gd name="T19" fmla="*/ 0 h 18"/>
                  <a:gd name="T20" fmla="*/ 0 w 84"/>
                  <a:gd name="T21" fmla="*/ 0 h 18"/>
                  <a:gd name="T22" fmla="*/ 1 w 84"/>
                  <a:gd name="T23" fmla="*/ 7 h 18"/>
                  <a:gd name="T24" fmla="*/ 2 w 84"/>
                  <a:gd name="T25" fmla="*/ 18 h 18"/>
                  <a:gd name="T26" fmla="*/ 26 w 84"/>
                  <a:gd name="T27" fmla="*/ 18 h 18"/>
                  <a:gd name="T28" fmla="*/ 24 w 84"/>
                  <a:gd name="T29" fmla="*/ 13 h 18"/>
                  <a:gd name="T30" fmla="*/ 22 w 84"/>
                  <a:gd name="T31" fmla="*/ 11 h 18"/>
                  <a:gd name="T32" fmla="*/ 26 w 84"/>
                  <a:gd name="T33" fmla="*/ 3 h 18"/>
                  <a:gd name="T34" fmla="*/ 26 w 84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8">
                    <a:moveTo>
                      <a:pt x="84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3"/>
                      <a:pt x="50" y="4"/>
                    </a:cubicBezTo>
                    <a:cubicBezTo>
                      <a:pt x="51" y="6"/>
                      <a:pt x="51" y="12"/>
                      <a:pt x="51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3" y="17"/>
                      <a:pt x="73" y="16"/>
                    </a:cubicBezTo>
                    <a:cubicBezTo>
                      <a:pt x="74" y="13"/>
                      <a:pt x="82" y="7"/>
                      <a:pt x="81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81" y="2"/>
                      <a:pt x="84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7"/>
                    </a:cubicBezTo>
                    <a:cubicBezTo>
                      <a:pt x="1" y="9"/>
                      <a:pt x="2" y="13"/>
                      <a:pt x="2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5"/>
                      <a:pt x="24" y="14"/>
                      <a:pt x="24" y="13"/>
                    </a:cubicBezTo>
                    <a:cubicBezTo>
                      <a:pt x="22" y="13"/>
                      <a:pt x="22" y="11"/>
                      <a:pt x="22" y="11"/>
                    </a:cubicBezTo>
                    <a:cubicBezTo>
                      <a:pt x="22" y="11"/>
                      <a:pt x="25" y="7"/>
                      <a:pt x="26" y="3"/>
                    </a:cubicBezTo>
                    <a:cubicBezTo>
                      <a:pt x="26" y="2"/>
                      <a:pt x="26" y="1"/>
                      <a:pt x="26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0" name="Freeform 54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8" y="1182"/>
                <a:ext cx="161" cy="37"/>
              </a:xfrm>
              <a:custGeom>
                <a:avLst/>
                <a:gdLst>
                  <a:gd name="T0" fmla="*/ 83 w 83"/>
                  <a:gd name="T1" fmla="*/ 0 h 19"/>
                  <a:gd name="T2" fmla="*/ 50 w 83"/>
                  <a:gd name="T3" fmla="*/ 0 h 19"/>
                  <a:gd name="T4" fmla="*/ 50 w 83"/>
                  <a:gd name="T5" fmla="*/ 3 h 19"/>
                  <a:gd name="T6" fmla="*/ 51 w 83"/>
                  <a:gd name="T7" fmla="*/ 19 h 19"/>
                  <a:gd name="T8" fmla="*/ 72 w 83"/>
                  <a:gd name="T9" fmla="*/ 19 h 19"/>
                  <a:gd name="T10" fmla="*/ 73 w 83"/>
                  <a:gd name="T11" fmla="*/ 15 h 19"/>
                  <a:gd name="T12" fmla="*/ 81 w 83"/>
                  <a:gd name="T13" fmla="*/ 5 h 19"/>
                  <a:gd name="T14" fmla="*/ 79 w 83"/>
                  <a:gd name="T15" fmla="*/ 4 h 19"/>
                  <a:gd name="T16" fmla="*/ 83 w 83"/>
                  <a:gd name="T17" fmla="*/ 0 h 19"/>
                  <a:gd name="T18" fmla="*/ 26 w 83"/>
                  <a:gd name="T19" fmla="*/ 0 h 19"/>
                  <a:gd name="T20" fmla="*/ 0 w 83"/>
                  <a:gd name="T21" fmla="*/ 0 h 19"/>
                  <a:gd name="T22" fmla="*/ 1 w 83"/>
                  <a:gd name="T23" fmla="*/ 6 h 19"/>
                  <a:gd name="T24" fmla="*/ 3 w 83"/>
                  <a:gd name="T25" fmla="*/ 19 h 19"/>
                  <a:gd name="T26" fmla="*/ 27 w 83"/>
                  <a:gd name="T27" fmla="*/ 19 h 19"/>
                  <a:gd name="T28" fmla="*/ 24 w 83"/>
                  <a:gd name="T29" fmla="*/ 12 h 19"/>
                  <a:gd name="T30" fmla="*/ 22 w 83"/>
                  <a:gd name="T31" fmla="*/ 10 h 19"/>
                  <a:gd name="T32" fmla="*/ 26 w 83"/>
                  <a:gd name="T33" fmla="*/ 2 h 19"/>
                  <a:gd name="T34" fmla="*/ 26 w 83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19">
                    <a:moveTo>
                      <a:pt x="8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2"/>
                      <a:pt x="50" y="3"/>
                    </a:cubicBezTo>
                    <a:cubicBezTo>
                      <a:pt x="51" y="5"/>
                      <a:pt x="51" y="11"/>
                      <a:pt x="51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7"/>
                      <a:pt x="73" y="16"/>
                      <a:pt x="73" y="15"/>
                    </a:cubicBezTo>
                    <a:cubicBezTo>
                      <a:pt x="74" y="12"/>
                      <a:pt x="82" y="6"/>
                      <a:pt x="81" y="5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81" y="2"/>
                      <a:pt x="83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1" y="9"/>
                      <a:pt x="2" y="13"/>
                      <a:pt x="3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5"/>
                      <a:pt x="24" y="13"/>
                      <a:pt x="24" y="12"/>
                    </a:cubicBezTo>
                    <a:cubicBezTo>
                      <a:pt x="22" y="12"/>
                      <a:pt x="22" y="10"/>
                      <a:pt x="22" y="10"/>
                    </a:cubicBezTo>
                    <a:cubicBezTo>
                      <a:pt x="22" y="10"/>
                      <a:pt x="25" y="6"/>
                      <a:pt x="26" y="2"/>
                    </a:cubicBezTo>
                    <a:cubicBezTo>
                      <a:pt x="26" y="1"/>
                      <a:pt x="26" y="1"/>
                      <a:pt x="26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1" name="Freeform 54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8" y="1186"/>
                <a:ext cx="157" cy="34"/>
              </a:xfrm>
              <a:custGeom>
                <a:avLst/>
                <a:gdLst>
                  <a:gd name="T0" fmla="*/ 82 w 82"/>
                  <a:gd name="T1" fmla="*/ 0 h 18"/>
                  <a:gd name="T2" fmla="*/ 50 w 82"/>
                  <a:gd name="T3" fmla="*/ 0 h 18"/>
                  <a:gd name="T4" fmla="*/ 50 w 82"/>
                  <a:gd name="T5" fmla="*/ 1 h 18"/>
                  <a:gd name="T6" fmla="*/ 51 w 82"/>
                  <a:gd name="T7" fmla="*/ 18 h 18"/>
                  <a:gd name="T8" fmla="*/ 73 w 82"/>
                  <a:gd name="T9" fmla="*/ 18 h 18"/>
                  <a:gd name="T10" fmla="*/ 73 w 82"/>
                  <a:gd name="T11" fmla="*/ 13 h 18"/>
                  <a:gd name="T12" fmla="*/ 81 w 82"/>
                  <a:gd name="T13" fmla="*/ 3 h 18"/>
                  <a:gd name="T14" fmla="*/ 79 w 82"/>
                  <a:gd name="T15" fmla="*/ 2 h 18"/>
                  <a:gd name="T16" fmla="*/ 82 w 82"/>
                  <a:gd name="T17" fmla="*/ 0 h 18"/>
                  <a:gd name="T18" fmla="*/ 26 w 82"/>
                  <a:gd name="T19" fmla="*/ 0 h 18"/>
                  <a:gd name="T20" fmla="*/ 0 w 82"/>
                  <a:gd name="T21" fmla="*/ 0 h 18"/>
                  <a:gd name="T22" fmla="*/ 1 w 82"/>
                  <a:gd name="T23" fmla="*/ 4 h 18"/>
                  <a:gd name="T24" fmla="*/ 3 w 82"/>
                  <a:gd name="T25" fmla="*/ 18 h 18"/>
                  <a:gd name="T26" fmla="*/ 28 w 82"/>
                  <a:gd name="T27" fmla="*/ 18 h 18"/>
                  <a:gd name="T28" fmla="*/ 24 w 82"/>
                  <a:gd name="T29" fmla="*/ 10 h 18"/>
                  <a:gd name="T30" fmla="*/ 22 w 82"/>
                  <a:gd name="T31" fmla="*/ 8 h 18"/>
                  <a:gd name="T32" fmla="*/ 26 w 8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18">
                    <a:moveTo>
                      <a:pt x="82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4"/>
                      <a:pt x="51" y="10"/>
                      <a:pt x="51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5"/>
                      <a:pt x="72" y="14"/>
                      <a:pt x="73" y="13"/>
                    </a:cubicBezTo>
                    <a:cubicBezTo>
                      <a:pt x="74" y="10"/>
                      <a:pt x="82" y="4"/>
                      <a:pt x="81" y="3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9" y="2"/>
                      <a:pt x="80" y="1"/>
                      <a:pt x="82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4"/>
                    </a:cubicBezTo>
                    <a:cubicBezTo>
                      <a:pt x="1" y="7"/>
                      <a:pt x="2" y="12"/>
                      <a:pt x="3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6" y="13"/>
                      <a:pt x="24" y="11"/>
                      <a:pt x="24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2" y="8"/>
                      <a:pt x="25" y="4"/>
                      <a:pt x="26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2" name="Freeform 54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8" y="1188"/>
                <a:ext cx="157" cy="35"/>
              </a:xfrm>
              <a:custGeom>
                <a:avLst/>
                <a:gdLst>
                  <a:gd name="T0" fmla="*/ 80 w 82"/>
                  <a:gd name="T1" fmla="*/ 0 h 18"/>
                  <a:gd name="T2" fmla="*/ 50 w 82"/>
                  <a:gd name="T3" fmla="*/ 0 h 18"/>
                  <a:gd name="T4" fmla="*/ 50 w 82"/>
                  <a:gd name="T5" fmla="*/ 0 h 18"/>
                  <a:gd name="T6" fmla="*/ 51 w 82"/>
                  <a:gd name="T7" fmla="*/ 18 h 18"/>
                  <a:gd name="T8" fmla="*/ 73 w 82"/>
                  <a:gd name="T9" fmla="*/ 18 h 18"/>
                  <a:gd name="T10" fmla="*/ 73 w 82"/>
                  <a:gd name="T11" fmla="*/ 12 h 18"/>
                  <a:gd name="T12" fmla="*/ 81 w 82"/>
                  <a:gd name="T13" fmla="*/ 2 h 18"/>
                  <a:gd name="T14" fmla="*/ 79 w 82"/>
                  <a:gd name="T15" fmla="*/ 1 h 18"/>
                  <a:gd name="T16" fmla="*/ 80 w 82"/>
                  <a:gd name="T17" fmla="*/ 0 h 18"/>
                  <a:gd name="T18" fmla="*/ 26 w 82"/>
                  <a:gd name="T19" fmla="*/ 0 h 18"/>
                  <a:gd name="T20" fmla="*/ 0 w 82"/>
                  <a:gd name="T21" fmla="*/ 0 h 18"/>
                  <a:gd name="T22" fmla="*/ 1 w 82"/>
                  <a:gd name="T23" fmla="*/ 3 h 18"/>
                  <a:gd name="T24" fmla="*/ 3 w 82"/>
                  <a:gd name="T25" fmla="*/ 18 h 18"/>
                  <a:gd name="T26" fmla="*/ 28 w 82"/>
                  <a:gd name="T27" fmla="*/ 18 h 18"/>
                  <a:gd name="T28" fmla="*/ 24 w 82"/>
                  <a:gd name="T29" fmla="*/ 9 h 18"/>
                  <a:gd name="T30" fmla="*/ 22 w 82"/>
                  <a:gd name="T31" fmla="*/ 7 h 18"/>
                  <a:gd name="T32" fmla="*/ 26 w 8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18">
                    <a:moveTo>
                      <a:pt x="8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3"/>
                      <a:pt x="51" y="10"/>
                      <a:pt x="51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5"/>
                      <a:pt x="72" y="14"/>
                      <a:pt x="73" y="12"/>
                    </a:cubicBezTo>
                    <a:cubicBezTo>
                      <a:pt x="74" y="9"/>
                      <a:pt x="82" y="3"/>
                      <a:pt x="81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80" y="1"/>
                      <a:pt x="80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6"/>
                      <a:pt x="2" y="11"/>
                      <a:pt x="3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6" y="13"/>
                      <a:pt x="24" y="10"/>
                      <a:pt x="24" y="9"/>
                    </a:cubicBezTo>
                    <a:cubicBezTo>
                      <a:pt x="22" y="9"/>
                      <a:pt x="22" y="7"/>
                      <a:pt x="22" y="7"/>
                    </a:cubicBezTo>
                    <a:cubicBezTo>
                      <a:pt x="22" y="7"/>
                      <a:pt x="25" y="4"/>
                      <a:pt x="26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3" name="Freeform 54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8" y="1189"/>
                <a:ext cx="157" cy="34"/>
              </a:xfrm>
              <a:custGeom>
                <a:avLst/>
                <a:gdLst>
                  <a:gd name="T0" fmla="*/ 79 w 82"/>
                  <a:gd name="T1" fmla="*/ 0 h 18"/>
                  <a:gd name="T2" fmla="*/ 51 w 82"/>
                  <a:gd name="T3" fmla="*/ 0 h 18"/>
                  <a:gd name="T4" fmla="*/ 51 w 82"/>
                  <a:gd name="T5" fmla="*/ 18 h 18"/>
                  <a:gd name="T6" fmla="*/ 73 w 82"/>
                  <a:gd name="T7" fmla="*/ 18 h 18"/>
                  <a:gd name="T8" fmla="*/ 73 w 82"/>
                  <a:gd name="T9" fmla="*/ 11 h 18"/>
                  <a:gd name="T10" fmla="*/ 81 w 82"/>
                  <a:gd name="T11" fmla="*/ 1 h 18"/>
                  <a:gd name="T12" fmla="*/ 79 w 82"/>
                  <a:gd name="T13" fmla="*/ 0 h 18"/>
                  <a:gd name="T14" fmla="*/ 79 w 82"/>
                  <a:gd name="T15" fmla="*/ 0 h 18"/>
                  <a:gd name="T16" fmla="*/ 25 w 82"/>
                  <a:gd name="T17" fmla="*/ 0 h 18"/>
                  <a:gd name="T18" fmla="*/ 0 w 82"/>
                  <a:gd name="T19" fmla="*/ 0 h 18"/>
                  <a:gd name="T20" fmla="*/ 1 w 82"/>
                  <a:gd name="T21" fmla="*/ 2 h 18"/>
                  <a:gd name="T22" fmla="*/ 3 w 82"/>
                  <a:gd name="T23" fmla="*/ 18 h 18"/>
                  <a:gd name="T24" fmla="*/ 29 w 82"/>
                  <a:gd name="T25" fmla="*/ 18 h 18"/>
                  <a:gd name="T26" fmla="*/ 24 w 82"/>
                  <a:gd name="T27" fmla="*/ 8 h 18"/>
                  <a:gd name="T28" fmla="*/ 22 w 82"/>
                  <a:gd name="T29" fmla="*/ 6 h 18"/>
                  <a:gd name="T30" fmla="*/ 25 w 8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18">
                    <a:moveTo>
                      <a:pt x="7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4"/>
                      <a:pt x="51" y="11"/>
                      <a:pt x="51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4"/>
                      <a:pt x="72" y="13"/>
                      <a:pt x="73" y="11"/>
                    </a:cubicBezTo>
                    <a:cubicBezTo>
                      <a:pt x="74" y="8"/>
                      <a:pt x="82" y="2"/>
                      <a:pt x="81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3"/>
                      <a:pt x="24" y="9"/>
                      <a:pt x="24" y="8"/>
                    </a:cubicBezTo>
                    <a:cubicBezTo>
                      <a:pt x="22" y="8"/>
                      <a:pt x="22" y="6"/>
                      <a:pt x="22" y="6"/>
                    </a:cubicBezTo>
                    <a:cubicBezTo>
                      <a:pt x="22" y="6"/>
                      <a:pt x="25" y="4"/>
                      <a:pt x="25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4" name="Freeform 54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8" y="1192"/>
                <a:ext cx="157" cy="35"/>
              </a:xfrm>
              <a:custGeom>
                <a:avLst/>
                <a:gdLst>
                  <a:gd name="T0" fmla="*/ 81 w 81"/>
                  <a:gd name="T1" fmla="*/ 0 h 19"/>
                  <a:gd name="T2" fmla="*/ 51 w 81"/>
                  <a:gd name="T3" fmla="*/ 0 h 19"/>
                  <a:gd name="T4" fmla="*/ 51 w 81"/>
                  <a:gd name="T5" fmla="*/ 19 h 19"/>
                  <a:gd name="T6" fmla="*/ 73 w 81"/>
                  <a:gd name="T7" fmla="*/ 19 h 19"/>
                  <a:gd name="T8" fmla="*/ 73 w 81"/>
                  <a:gd name="T9" fmla="*/ 10 h 19"/>
                  <a:gd name="T10" fmla="*/ 81 w 81"/>
                  <a:gd name="T11" fmla="*/ 0 h 19"/>
                  <a:gd name="T12" fmla="*/ 25 w 81"/>
                  <a:gd name="T13" fmla="*/ 0 h 19"/>
                  <a:gd name="T14" fmla="*/ 0 w 81"/>
                  <a:gd name="T15" fmla="*/ 0 h 19"/>
                  <a:gd name="T16" fmla="*/ 1 w 81"/>
                  <a:gd name="T17" fmla="*/ 1 h 19"/>
                  <a:gd name="T18" fmla="*/ 3 w 81"/>
                  <a:gd name="T19" fmla="*/ 19 h 19"/>
                  <a:gd name="T20" fmla="*/ 29 w 81"/>
                  <a:gd name="T21" fmla="*/ 19 h 19"/>
                  <a:gd name="T22" fmla="*/ 24 w 81"/>
                  <a:gd name="T23" fmla="*/ 7 h 19"/>
                  <a:gd name="T24" fmla="*/ 22 w 81"/>
                  <a:gd name="T25" fmla="*/ 5 h 19"/>
                  <a:gd name="T26" fmla="*/ 25 w 81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19">
                    <a:moveTo>
                      <a:pt x="8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4"/>
                      <a:pt x="51" y="11"/>
                      <a:pt x="51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2" y="13"/>
                      <a:pt x="72" y="12"/>
                      <a:pt x="73" y="10"/>
                    </a:cubicBezTo>
                    <a:cubicBezTo>
                      <a:pt x="74" y="7"/>
                      <a:pt x="81" y="2"/>
                      <a:pt x="81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2" y="11"/>
                      <a:pt x="3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7" y="12"/>
                      <a:pt x="24" y="8"/>
                      <a:pt x="24" y="7"/>
                    </a:cubicBezTo>
                    <a:cubicBezTo>
                      <a:pt x="22" y="7"/>
                      <a:pt x="22" y="5"/>
                      <a:pt x="22" y="5"/>
                    </a:cubicBezTo>
                    <a:cubicBezTo>
                      <a:pt x="22" y="5"/>
                      <a:pt x="24" y="3"/>
                      <a:pt x="25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5" name="Freeform 54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0" y="1196"/>
                <a:ext cx="150" cy="34"/>
              </a:xfrm>
              <a:custGeom>
                <a:avLst/>
                <a:gdLst>
                  <a:gd name="T0" fmla="*/ 79 w 79"/>
                  <a:gd name="T1" fmla="*/ 0 h 18"/>
                  <a:gd name="T2" fmla="*/ 50 w 79"/>
                  <a:gd name="T3" fmla="*/ 0 h 18"/>
                  <a:gd name="T4" fmla="*/ 50 w 79"/>
                  <a:gd name="T5" fmla="*/ 18 h 18"/>
                  <a:gd name="T6" fmla="*/ 72 w 79"/>
                  <a:gd name="T7" fmla="*/ 18 h 18"/>
                  <a:gd name="T8" fmla="*/ 72 w 79"/>
                  <a:gd name="T9" fmla="*/ 18 h 18"/>
                  <a:gd name="T10" fmla="*/ 72 w 79"/>
                  <a:gd name="T11" fmla="*/ 8 h 18"/>
                  <a:gd name="T12" fmla="*/ 79 w 79"/>
                  <a:gd name="T13" fmla="*/ 0 h 18"/>
                  <a:gd name="T14" fmla="*/ 24 w 79"/>
                  <a:gd name="T15" fmla="*/ 0 h 18"/>
                  <a:gd name="T16" fmla="*/ 0 w 79"/>
                  <a:gd name="T17" fmla="*/ 0 h 18"/>
                  <a:gd name="T18" fmla="*/ 2 w 79"/>
                  <a:gd name="T19" fmla="*/ 18 h 18"/>
                  <a:gd name="T20" fmla="*/ 29 w 79"/>
                  <a:gd name="T21" fmla="*/ 18 h 18"/>
                  <a:gd name="T22" fmla="*/ 23 w 79"/>
                  <a:gd name="T23" fmla="*/ 5 h 18"/>
                  <a:gd name="T24" fmla="*/ 21 w 79"/>
                  <a:gd name="T25" fmla="*/ 3 h 18"/>
                  <a:gd name="T26" fmla="*/ 24 w 7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18">
                    <a:moveTo>
                      <a:pt x="7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4"/>
                      <a:pt x="50" y="11"/>
                      <a:pt x="50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1"/>
                      <a:pt x="71" y="10"/>
                      <a:pt x="72" y="8"/>
                    </a:cubicBezTo>
                    <a:cubicBezTo>
                      <a:pt x="73" y="6"/>
                      <a:pt x="77" y="2"/>
                      <a:pt x="79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10"/>
                      <a:pt x="2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1"/>
                      <a:pt x="23" y="6"/>
                      <a:pt x="23" y="5"/>
                    </a:cubicBezTo>
                    <a:cubicBezTo>
                      <a:pt x="21" y="5"/>
                      <a:pt x="21" y="3"/>
                      <a:pt x="21" y="3"/>
                    </a:cubicBezTo>
                    <a:cubicBezTo>
                      <a:pt x="21" y="3"/>
                      <a:pt x="23" y="2"/>
                      <a:pt x="24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6" name="Freeform 54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0" y="1198"/>
                <a:ext cx="149" cy="34"/>
              </a:xfrm>
              <a:custGeom>
                <a:avLst/>
                <a:gdLst>
                  <a:gd name="T0" fmla="*/ 78 w 78"/>
                  <a:gd name="T1" fmla="*/ 0 h 18"/>
                  <a:gd name="T2" fmla="*/ 50 w 78"/>
                  <a:gd name="T3" fmla="*/ 0 h 18"/>
                  <a:gd name="T4" fmla="*/ 50 w 78"/>
                  <a:gd name="T5" fmla="*/ 18 h 18"/>
                  <a:gd name="T6" fmla="*/ 72 w 78"/>
                  <a:gd name="T7" fmla="*/ 18 h 18"/>
                  <a:gd name="T8" fmla="*/ 72 w 78"/>
                  <a:gd name="T9" fmla="*/ 17 h 18"/>
                  <a:gd name="T10" fmla="*/ 72 w 78"/>
                  <a:gd name="T11" fmla="*/ 7 h 18"/>
                  <a:gd name="T12" fmla="*/ 78 w 78"/>
                  <a:gd name="T13" fmla="*/ 0 h 18"/>
                  <a:gd name="T14" fmla="*/ 23 w 78"/>
                  <a:gd name="T15" fmla="*/ 0 h 18"/>
                  <a:gd name="T16" fmla="*/ 0 w 78"/>
                  <a:gd name="T17" fmla="*/ 0 h 18"/>
                  <a:gd name="T18" fmla="*/ 3 w 78"/>
                  <a:gd name="T19" fmla="*/ 18 h 18"/>
                  <a:gd name="T20" fmla="*/ 29 w 78"/>
                  <a:gd name="T21" fmla="*/ 18 h 18"/>
                  <a:gd name="T22" fmla="*/ 23 w 78"/>
                  <a:gd name="T23" fmla="*/ 4 h 18"/>
                  <a:gd name="T24" fmla="*/ 21 w 78"/>
                  <a:gd name="T25" fmla="*/ 2 h 18"/>
                  <a:gd name="T26" fmla="*/ 23 w 78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18">
                    <a:moveTo>
                      <a:pt x="7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5"/>
                      <a:pt x="50" y="11"/>
                      <a:pt x="50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0"/>
                      <a:pt x="71" y="9"/>
                      <a:pt x="72" y="7"/>
                    </a:cubicBezTo>
                    <a:cubicBezTo>
                      <a:pt x="73" y="5"/>
                      <a:pt x="76" y="2"/>
                      <a:pt x="78" y="0"/>
                    </a:cubicBezTo>
                    <a:close/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10"/>
                      <a:pt x="3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0"/>
                      <a:pt x="23" y="5"/>
                      <a:pt x="23" y="4"/>
                    </a:cubicBezTo>
                    <a:cubicBezTo>
                      <a:pt x="21" y="4"/>
                      <a:pt x="21" y="2"/>
                      <a:pt x="21" y="2"/>
                    </a:cubicBezTo>
                    <a:cubicBezTo>
                      <a:pt x="21" y="2"/>
                      <a:pt x="22" y="1"/>
                      <a:pt x="23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7" name="Freeform 55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0" y="1199"/>
                <a:ext cx="146" cy="37"/>
              </a:xfrm>
              <a:custGeom>
                <a:avLst/>
                <a:gdLst>
                  <a:gd name="T0" fmla="*/ 77 w 77"/>
                  <a:gd name="T1" fmla="*/ 0 h 19"/>
                  <a:gd name="T2" fmla="*/ 50 w 77"/>
                  <a:gd name="T3" fmla="*/ 0 h 19"/>
                  <a:gd name="T4" fmla="*/ 50 w 77"/>
                  <a:gd name="T5" fmla="*/ 19 h 19"/>
                  <a:gd name="T6" fmla="*/ 72 w 77"/>
                  <a:gd name="T7" fmla="*/ 19 h 19"/>
                  <a:gd name="T8" fmla="*/ 72 w 77"/>
                  <a:gd name="T9" fmla="*/ 16 h 19"/>
                  <a:gd name="T10" fmla="*/ 72 w 77"/>
                  <a:gd name="T11" fmla="*/ 6 h 19"/>
                  <a:gd name="T12" fmla="*/ 77 w 77"/>
                  <a:gd name="T13" fmla="*/ 0 h 19"/>
                  <a:gd name="T14" fmla="*/ 22 w 77"/>
                  <a:gd name="T15" fmla="*/ 0 h 19"/>
                  <a:gd name="T16" fmla="*/ 0 w 77"/>
                  <a:gd name="T17" fmla="*/ 0 h 19"/>
                  <a:gd name="T18" fmla="*/ 3 w 77"/>
                  <a:gd name="T19" fmla="*/ 19 h 19"/>
                  <a:gd name="T20" fmla="*/ 30 w 77"/>
                  <a:gd name="T21" fmla="*/ 19 h 19"/>
                  <a:gd name="T22" fmla="*/ 23 w 77"/>
                  <a:gd name="T23" fmla="*/ 3 h 19"/>
                  <a:gd name="T24" fmla="*/ 21 w 77"/>
                  <a:gd name="T25" fmla="*/ 1 h 19"/>
                  <a:gd name="T26" fmla="*/ 22 w 77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9">
                    <a:moveTo>
                      <a:pt x="77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5"/>
                      <a:pt x="50" y="12"/>
                      <a:pt x="50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1" y="9"/>
                      <a:pt x="71" y="8"/>
                      <a:pt x="72" y="6"/>
                    </a:cubicBezTo>
                    <a:cubicBezTo>
                      <a:pt x="73" y="4"/>
                      <a:pt x="75" y="2"/>
                      <a:pt x="77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1"/>
                      <a:pt x="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0"/>
                      <a:pt x="23" y="4"/>
                      <a:pt x="23" y="3"/>
                    </a:cubicBezTo>
                    <a:cubicBezTo>
                      <a:pt x="21" y="3"/>
                      <a:pt x="21" y="1"/>
                      <a:pt x="21" y="1"/>
                    </a:cubicBezTo>
                    <a:cubicBezTo>
                      <a:pt x="21" y="1"/>
                      <a:pt x="22" y="1"/>
                      <a:pt x="22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8" name="Freeform 55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0" y="1203"/>
                <a:ext cx="143" cy="34"/>
              </a:xfrm>
              <a:custGeom>
                <a:avLst/>
                <a:gdLst>
                  <a:gd name="T0" fmla="*/ 75 w 75"/>
                  <a:gd name="T1" fmla="*/ 0 h 18"/>
                  <a:gd name="T2" fmla="*/ 50 w 75"/>
                  <a:gd name="T3" fmla="*/ 0 h 18"/>
                  <a:gd name="T4" fmla="*/ 50 w 75"/>
                  <a:gd name="T5" fmla="*/ 18 h 18"/>
                  <a:gd name="T6" fmla="*/ 73 w 75"/>
                  <a:gd name="T7" fmla="*/ 18 h 18"/>
                  <a:gd name="T8" fmla="*/ 72 w 75"/>
                  <a:gd name="T9" fmla="*/ 14 h 18"/>
                  <a:gd name="T10" fmla="*/ 72 w 75"/>
                  <a:gd name="T11" fmla="*/ 4 h 18"/>
                  <a:gd name="T12" fmla="*/ 75 w 75"/>
                  <a:gd name="T13" fmla="*/ 0 h 18"/>
                  <a:gd name="T14" fmla="*/ 21 w 75"/>
                  <a:gd name="T15" fmla="*/ 0 h 18"/>
                  <a:gd name="T16" fmla="*/ 0 w 75"/>
                  <a:gd name="T17" fmla="*/ 0 h 18"/>
                  <a:gd name="T18" fmla="*/ 3 w 75"/>
                  <a:gd name="T19" fmla="*/ 18 h 18"/>
                  <a:gd name="T20" fmla="*/ 30 w 75"/>
                  <a:gd name="T21" fmla="*/ 18 h 18"/>
                  <a:gd name="T22" fmla="*/ 23 w 75"/>
                  <a:gd name="T23" fmla="*/ 1 h 18"/>
                  <a:gd name="T24" fmla="*/ 21 w 75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4"/>
                      <a:pt x="50" y="11"/>
                      <a:pt x="50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6"/>
                      <a:pt x="72" y="15"/>
                      <a:pt x="72" y="14"/>
                    </a:cubicBezTo>
                    <a:cubicBezTo>
                      <a:pt x="71" y="7"/>
                      <a:pt x="71" y="6"/>
                      <a:pt x="72" y="4"/>
                    </a:cubicBezTo>
                    <a:cubicBezTo>
                      <a:pt x="73" y="2"/>
                      <a:pt x="74" y="1"/>
                      <a:pt x="75" y="0"/>
                    </a:cubicBezTo>
                    <a:close/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0"/>
                      <a:pt x="3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7" y="8"/>
                      <a:pt x="23" y="2"/>
                      <a:pt x="23" y="1"/>
                    </a:cubicBezTo>
                    <a:cubicBezTo>
                      <a:pt x="21" y="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89" name="Freeform 55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0" y="1206"/>
                <a:ext cx="142" cy="34"/>
              </a:xfrm>
              <a:custGeom>
                <a:avLst/>
                <a:gdLst>
                  <a:gd name="T0" fmla="*/ 74 w 74"/>
                  <a:gd name="T1" fmla="*/ 0 h 18"/>
                  <a:gd name="T2" fmla="*/ 50 w 74"/>
                  <a:gd name="T3" fmla="*/ 0 h 18"/>
                  <a:gd name="T4" fmla="*/ 50 w 74"/>
                  <a:gd name="T5" fmla="*/ 18 h 18"/>
                  <a:gd name="T6" fmla="*/ 73 w 74"/>
                  <a:gd name="T7" fmla="*/ 18 h 18"/>
                  <a:gd name="T8" fmla="*/ 72 w 74"/>
                  <a:gd name="T9" fmla="*/ 13 h 18"/>
                  <a:gd name="T10" fmla="*/ 72 w 74"/>
                  <a:gd name="T11" fmla="*/ 3 h 18"/>
                  <a:gd name="T12" fmla="*/ 74 w 74"/>
                  <a:gd name="T13" fmla="*/ 0 h 18"/>
                  <a:gd name="T14" fmla="*/ 22 w 74"/>
                  <a:gd name="T15" fmla="*/ 0 h 18"/>
                  <a:gd name="T16" fmla="*/ 0 w 74"/>
                  <a:gd name="T17" fmla="*/ 0 h 18"/>
                  <a:gd name="T18" fmla="*/ 3 w 74"/>
                  <a:gd name="T19" fmla="*/ 18 h 18"/>
                  <a:gd name="T20" fmla="*/ 31 w 74"/>
                  <a:gd name="T21" fmla="*/ 18 h 18"/>
                  <a:gd name="T22" fmla="*/ 23 w 74"/>
                  <a:gd name="T23" fmla="*/ 0 h 18"/>
                  <a:gd name="T24" fmla="*/ 22 w 74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8">
                    <a:moveTo>
                      <a:pt x="74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5"/>
                      <a:pt x="50" y="11"/>
                      <a:pt x="50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2" y="14"/>
                      <a:pt x="72" y="13"/>
                    </a:cubicBezTo>
                    <a:cubicBezTo>
                      <a:pt x="71" y="6"/>
                      <a:pt x="71" y="5"/>
                      <a:pt x="72" y="3"/>
                    </a:cubicBezTo>
                    <a:cubicBezTo>
                      <a:pt x="72" y="2"/>
                      <a:pt x="73" y="1"/>
                      <a:pt x="74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1"/>
                      <a:pt x="3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7" y="8"/>
                      <a:pt x="24" y="1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0" name="Freeform 55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2" y="1206"/>
                <a:ext cx="138" cy="34"/>
              </a:xfrm>
              <a:custGeom>
                <a:avLst/>
                <a:gdLst>
                  <a:gd name="T0" fmla="*/ 72 w 72"/>
                  <a:gd name="T1" fmla="*/ 0 h 18"/>
                  <a:gd name="T2" fmla="*/ 49 w 72"/>
                  <a:gd name="T3" fmla="*/ 0 h 18"/>
                  <a:gd name="T4" fmla="*/ 49 w 72"/>
                  <a:gd name="T5" fmla="*/ 18 h 18"/>
                  <a:gd name="T6" fmla="*/ 72 w 72"/>
                  <a:gd name="T7" fmla="*/ 18 h 18"/>
                  <a:gd name="T8" fmla="*/ 71 w 72"/>
                  <a:gd name="T9" fmla="*/ 12 h 18"/>
                  <a:gd name="T10" fmla="*/ 71 w 72"/>
                  <a:gd name="T11" fmla="*/ 2 h 18"/>
                  <a:gd name="T12" fmla="*/ 72 w 72"/>
                  <a:gd name="T13" fmla="*/ 0 h 18"/>
                  <a:gd name="T14" fmla="*/ 22 w 72"/>
                  <a:gd name="T15" fmla="*/ 0 h 18"/>
                  <a:gd name="T16" fmla="*/ 0 w 72"/>
                  <a:gd name="T17" fmla="*/ 0 h 18"/>
                  <a:gd name="T18" fmla="*/ 2 w 72"/>
                  <a:gd name="T19" fmla="*/ 18 h 18"/>
                  <a:gd name="T20" fmla="*/ 30 w 72"/>
                  <a:gd name="T21" fmla="*/ 18 h 18"/>
                  <a:gd name="T22" fmla="*/ 22 w 72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8">
                    <a:moveTo>
                      <a:pt x="72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5"/>
                      <a:pt x="49" y="12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6"/>
                      <a:pt x="71" y="13"/>
                      <a:pt x="71" y="12"/>
                    </a:cubicBezTo>
                    <a:cubicBezTo>
                      <a:pt x="70" y="5"/>
                      <a:pt x="70" y="4"/>
                      <a:pt x="71" y="2"/>
                    </a:cubicBezTo>
                    <a:cubicBezTo>
                      <a:pt x="71" y="1"/>
                      <a:pt x="72" y="1"/>
                      <a:pt x="72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1" y="11"/>
                      <a:pt x="2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7" y="9"/>
                      <a:pt x="24" y="2"/>
                      <a:pt x="22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1" name="Freeform 55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2" y="1209"/>
                <a:ext cx="138" cy="37"/>
              </a:xfrm>
              <a:custGeom>
                <a:avLst/>
                <a:gdLst>
                  <a:gd name="T0" fmla="*/ 71 w 72"/>
                  <a:gd name="T1" fmla="*/ 0 h 19"/>
                  <a:gd name="T2" fmla="*/ 49 w 72"/>
                  <a:gd name="T3" fmla="*/ 0 h 19"/>
                  <a:gd name="T4" fmla="*/ 49 w 72"/>
                  <a:gd name="T5" fmla="*/ 19 h 19"/>
                  <a:gd name="T6" fmla="*/ 72 w 72"/>
                  <a:gd name="T7" fmla="*/ 19 h 19"/>
                  <a:gd name="T8" fmla="*/ 71 w 72"/>
                  <a:gd name="T9" fmla="*/ 11 h 19"/>
                  <a:gd name="T10" fmla="*/ 71 w 72"/>
                  <a:gd name="T11" fmla="*/ 1 h 19"/>
                  <a:gd name="T12" fmla="*/ 71 w 72"/>
                  <a:gd name="T13" fmla="*/ 0 h 19"/>
                  <a:gd name="T14" fmla="*/ 23 w 72"/>
                  <a:gd name="T15" fmla="*/ 0 h 19"/>
                  <a:gd name="T16" fmla="*/ 0 w 72"/>
                  <a:gd name="T17" fmla="*/ 0 h 19"/>
                  <a:gd name="T18" fmla="*/ 3 w 72"/>
                  <a:gd name="T19" fmla="*/ 19 h 19"/>
                  <a:gd name="T20" fmla="*/ 31 w 72"/>
                  <a:gd name="T21" fmla="*/ 19 h 19"/>
                  <a:gd name="T22" fmla="*/ 23 w 72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9">
                    <a:moveTo>
                      <a:pt x="7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6"/>
                      <a:pt x="49" y="12"/>
                      <a:pt x="49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5"/>
                      <a:pt x="71" y="12"/>
                      <a:pt x="71" y="11"/>
                    </a:cubicBezTo>
                    <a:cubicBezTo>
                      <a:pt x="70" y="4"/>
                      <a:pt x="70" y="3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8" y="10"/>
                      <a:pt x="25" y="3"/>
                      <a:pt x="23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2" name="Freeform 55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2" y="1213"/>
                <a:ext cx="138" cy="34"/>
              </a:xfrm>
              <a:custGeom>
                <a:avLst/>
                <a:gdLst>
                  <a:gd name="T0" fmla="*/ 71 w 72"/>
                  <a:gd name="T1" fmla="*/ 0 h 18"/>
                  <a:gd name="T2" fmla="*/ 49 w 72"/>
                  <a:gd name="T3" fmla="*/ 0 h 18"/>
                  <a:gd name="T4" fmla="*/ 49 w 72"/>
                  <a:gd name="T5" fmla="*/ 18 h 18"/>
                  <a:gd name="T6" fmla="*/ 72 w 72"/>
                  <a:gd name="T7" fmla="*/ 18 h 18"/>
                  <a:gd name="T8" fmla="*/ 71 w 72"/>
                  <a:gd name="T9" fmla="*/ 9 h 18"/>
                  <a:gd name="T10" fmla="*/ 71 w 72"/>
                  <a:gd name="T11" fmla="*/ 0 h 18"/>
                  <a:gd name="T12" fmla="*/ 24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1 w 72"/>
                  <a:gd name="T19" fmla="*/ 18 h 18"/>
                  <a:gd name="T20" fmla="*/ 24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5"/>
                      <a:pt x="49" y="12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4"/>
                      <a:pt x="71" y="11"/>
                      <a:pt x="71" y="9"/>
                    </a:cubicBezTo>
                    <a:cubicBezTo>
                      <a:pt x="70" y="3"/>
                      <a:pt x="70" y="2"/>
                      <a:pt x="71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8" y="10"/>
                      <a:pt x="25" y="3"/>
                      <a:pt x="24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3" name="Freeform 55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2" y="1215"/>
                <a:ext cx="138" cy="35"/>
              </a:xfrm>
              <a:custGeom>
                <a:avLst/>
                <a:gdLst>
                  <a:gd name="T0" fmla="*/ 70 w 72"/>
                  <a:gd name="T1" fmla="*/ 0 h 18"/>
                  <a:gd name="T2" fmla="*/ 49 w 72"/>
                  <a:gd name="T3" fmla="*/ 0 h 18"/>
                  <a:gd name="T4" fmla="*/ 49 w 72"/>
                  <a:gd name="T5" fmla="*/ 18 h 18"/>
                  <a:gd name="T6" fmla="*/ 72 w 72"/>
                  <a:gd name="T7" fmla="*/ 18 h 18"/>
                  <a:gd name="T8" fmla="*/ 71 w 72"/>
                  <a:gd name="T9" fmla="*/ 8 h 18"/>
                  <a:gd name="T10" fmla="*/ 70 w 72"/>
                  <a:gd name="T11" fmla="*/ 0 h 18"/>
                  <a:gd name="T12" fmla="*/ 24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2 w 72"/>
                  <a:gd name="T19" fmla="*/ 18 h 18"/>
                  <a:gd name="T20" fmla="*/ 24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5"/>
                      <a:pt x="49" y="12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4"/>
                      <a:pt x="71" y="10"/>
                      <a:pt x="71" y="8"/>
                    </a:cubicBezTo>
                    <a:cubicBezTo>
                      <a:pt x="71" y="3"/>
                      <a:pt x="70" y="1"/>
                      <a:pt x="70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9" y="10"/>
                      <a:pt x="26" y="4"/>
                      <a:pt x="24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4" name="Freeform 55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2" y="1216"/>
                <a:ext cx="138" cy="34"/>
              </a:xfrm>
              <a:custGeom>
                <a:avLst/>
                <a:gdLst>
                  <a:gd name="T0" fmla="*/ 70 w 72"/>
                  <a:gd name="T1" fmla="*/ 0 h 18"/>
                  <a:gd name="T2" fmla="*/ 49 w 72"/>
                  <a:gd name="T3" fmla="*/ 0 h 18"/>
                  <a:gd name="T4" fmla="*/ 49 w 72"/>
                  <a:gd name="T5" fmla="*/ 18 h 18"/>
                  <a:gd name="T6" fmla="*/ 72 w 72"/>
                  <a:gd name="T7" fmla="*/ 18 h 18"/>
                  <a:gd name="T8" fmla="*/ 71 w 72"/>
                  <a:gd name="T9" fmla="*/ 7 h 18"/>
                  <a:gd name="T10" fmla="*/ 70 w 72"/>
                  <a:gd name="T11" fmla="*/ 0 h 18"/>
                  <a:gd name="T12" fmla="*/ 25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2 w 72"/>
                  <a:gd name="T19" fmla="*/ 18 h 18"/>
                  <a:gd name="T20" fmla="*/ 25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6"/>
                      <a:pt x="49" y="12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3"/>
                      <a:pt x="71" y="9"/>
                      <a:pt x="71" y="7"/>
                    </a:cubicBezTo>
                    <a:cubicBezTo>
                      <a:pt x="71" y="3"/>
                      <a:pt x="70" y="2"/>
                      <a:pt x="70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9" y="11"/>
                      <a:pt x="27" y="4"/>
                      <a:pt x="2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5" name="Freeform 55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5" y="1219"/>
                <a:ext cx="139" cy="35"/>
              </a:xfrm>
              <a:custGeom>
                <a:avLst/>
                <a:gdLst>
                  <a:gd name="T0" fmla="*/ 70 w 72"/>
                  <a:gd name="T1" fmla="*/ 0 h 19"/>
                  <a:gd name="T2" fmla="*/ 48 w 72"/>
                  <a:gd name="T3" fmla="*/ 0 h 19"/>
                  <a:gd name="T4" fmla="*/ 48 w 72"/>
                  <a:gd name="T5" fmla="*/ 19 h 19"/>
                  <a:gd name="T6" fmla="*/ 72 w 72"/>
                  <a:gd name="T7" fmla="*/ 19 h 19"/>
                  <a:gd name="T8" fmla="*/ 70 w 72"/>
                  <a:gd name="T9" fmla="*/ 6 h 19"/>
                  <a:gd name="T10" fmla="*/ 70 w 72"/>
                  <a:gd name="T11" fmla="*/ 0 h 19"/>
                  <a:gd name="T12" fmla="*/ 24 w 72"/>
                  <a:gd name="T13" fmla="*/ 0 h 19"/>
                  <a:gd name="T14" fmla="*/ 0 w 72"/>
                  <a:gd name="T15" fmla="*/ 0 h 19"/>
                  <a:gd name="T16" fmla="*/ 3 w 72"/>
                  <a:gd name="T17" fmla="*/ 19 h 19"/>
                  <a:gd name="T18" fmla="*/ 31 w 72"/>
                  <a:gd name="T19" fmla="*/ 19 h 19"/>
                  <a:gd name="T20" fmla="*/ 24 w 72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9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3"/>
                      <a:pt x="48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3"/>
                      <a:pt x="70" y="8"/>
                      <a:pt x="70" y="6"/>
                    </a:cubicBezTo>
                    <a:cubicBezTo>
                      <a:pt x="70" y="3"/>
                      <a:pt x="70" y="2"/>
                      <a:pt x="70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1" y="12"/>
                      <a:pt x="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9" y="11"/>
                      <a:pt x="26" y="5"/>
                      <a:pt x="24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6" name="Freeform 55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5" y="1223"/>
                <a:ext cx="139" cy="34"/>
              </a:xfrm>
              <a:custGeom>
                <a:avLst/>
                <a:gdLst>
                  <a:gd name="T0" fmla="*/ 70 w 72"/>
                  <a:gd name="T1" fmla="*/ 0 h 18"/>
                  <a:gd name="T2" fmla="*/ 48 w 72"/>
                  <a:gd name="T3" fmla="*/ 0 h 18"/>
                  <a:gd name="T4" fmla="*/ 48 w 72"/>
                  <a:gd name="T5" fmla="*/ 18 h 18"/>
                  <a:gd name="T6" fmla="*/ 72 w 72"/>
                  <a:gd name="T7" fmla="*/ 18 h 18"/>
                  <a:gd name="T8" fmla="*/ 70 w 72"/>
                  <a:gd name="T9" fmla="*/ 4 h 18"/>
                  <a:gd name="T10" fmla="*/ 70 w 72"/>
                  <a:gd name="T11" fmla="*/ 0 h 18"/>
                  <a:gd name="T12" fmla="*/ 25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2 w 72"/>
                  <a:gd name="T19" fmla="*/ 18 h 18"/>
                  <a:gd name="T20" fmla="*/ 25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2"/>
                      <a:pt x="48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2"/>
                      <a:pt x="70" y="6"/>
                      <a:pt x="70" y="4"/>
                    </a:cubicBezTo>
                    <a:cubicBezTo>
                      <a:pt x="70" y="2"/>
                      <a:pt x="70" y="1"/>
                      <a:pt x="70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9" y="11"/>
                      <a:pt x="27" y="4"/>
                      <a:pt x="25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7" name="Freeform 56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5" y="1225"/>
                <a:ext cx="139" cy="34"/>
              </a:xfrm>
              <a:custGeom>
                <a:avLst/>
                <a:gdLst>
                  <a:gd name="T0" fmla="*/ 70 w 72"/>
                  <a:gd name="T1" fmla="*/ 0 h 18"/>
                  <a:gd name="T2" fmla="*/ 48 w 72"/>
                  <a:gd name="T3" fmla="*/ 0 h 18"/>
                  <a:gd name="T4" fmla="*/ 48 w 72"/>
                  <a:gd name="T5" fmla="*/ 18 h 18"/>
                  <a:gd name="T6" fmla="*/ 72 w 72"/>
                  <a:gd name="T7" fmla="*/ 18 h 18"/>
                  <a:gd name="T8" fmla="*/ 70 w 72"/>
                  <a:gd name="T9" fmla="*/ 3 h 18"/>
                  <a:gd name="T10" fmla="*/ 70 w 72"/>
                  <a:gd name="T11" fmla="*/ 0 h 18"/>
                  <a:gd name="T12" fmla="*/ 26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2 w 72"/>
                  <a:gd name="T19" fmla="*/ 18 h 18"/>
                  <a:gd name="T20" fmla="*/ 26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2"/>
                      <a:pt x="48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1"/>
                      <a:pt x="71" y="6"/>
                      <a:pt x="70" y="3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11"/>
                      <a:pt x="28" y="5"/>
                      <a:pt x="26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8" name="Freeform 56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5" y="1228"/>
                <a:ext cx="139" cy="35"/>
              </a:xfrm>
              <a:custGeom>
                <a:avLst/>
                <a:gdLst>
                  <a:gd name="T0" fmla="*/ 70 w 72"/>
                  <a:gd name="T1" fmla="*/ 0 h 19"/>
                  <a:gd name="T2" fmla="*/ 48 w 72"/>
                  <a:gd name="T3" fmla="*/ 0 h 19"/>
                  <a:gd name="T4" fmla="*/ 48 w 72"/>
                  <a:gd name="T5" fmla="*/ 19 h 19"/>
                  <a:gd name="T6" fmla="*/ 72 w 72"/>
                  <a:gd name="T7" fmla="*/ 19 h 19"/>
                  <a:gd name="T8" fmla="*/ 70 w 72"/>
                  <a:gd name="T9" fmla="*/ 2 h 19"/>
                  <a:gd name="T10" fmla="*/ 70 w 72"/>
                  <a:gd name="T11" fmla="*/ 0 h 19"/>
                  <a:gd name="T12" fmla="*/ 26 w 72"/>
                  <a:gd name="T13" fmla="*/ 0 h 19"/>
                  <a:gd name="T14" fmla="*/ 0 w 72"/>
                  <a:gd name="T15" fmla="*/ 0 h 19"/>
                  <a:gd name="T16" fmla="*/ 3 w 72"/>
                  <a:gd name="T17" fmla="*/ 19 h 19"/>
                  <a:gd name="T18" fmla="*/ 33 w 72"/>
                  <a:gd name="T19" fmla="*/ 19 h 19"/>
                  <a:gd name="T20" fmla="*/ 26 w 72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9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3"/>
                      <a:pt x="48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1"/>
                      <a:pt x="71" y="5"/>
                      <a:pt x="70" y="2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12"/>
                      <a:pt x="28" y="5"/>
                      <a:pt x="26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99" name="Freeform 56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5" y="1230"/>
                <a:ext cx="139" cy="34"/>
              </a:xfrm>
              <a:custGeom>
                <a:avLst/>
                <a:gdLst>
                  <a:gd name="T0" fmla="*/ 70 w 72"/>
                  <a:gd name="T1" fmla="*/ 0 h 18"/>
                  <a:gd name="T2" fmla="*/ 48 w 72"/>
                  <a:gd name="T3" fmla="*/ 0 h 18"/>
                  <a:gd name="T4" fmla="*/ 48 w 72"/>
                  <a:gd name="T5" fmla="*/ 18 h 18"/>
                  <a:gd name="T6" fmla="*/ 72 w 72"/>
                  <a:gd name="T7" fmla="*/ 18 h 18"/>
                  <a:gd name="T8" fmla="*/ 70 w 72"/>
                  <a:gd name="T9" fmla="*/ 0 h 18"/>
                  <a:gd name="T10" fmla="*/ 70 w 72"/>
                  <a:gd name="T11" fmla="*/ 0 h 18"/>
                  <a:gd name="T12" fmla="*/ 27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3 w 72"/>
                  <a:gd name="T19" fmla="*/ 18 h 18"/>
                  <a:gd name="T20" fmla="*/ 27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2"/>
                      <a:pt x="48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0"/>
                      <a:pt x="71" y="3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1" y="11"/>
                      <a:pt x="29" y="5"/>
                      <a:pt x="27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0" name="Freeform 56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6" y="1232"/>
                <a:ext cx="138" cy="35"/>
              </a:xfrm>
              <a:custGeom>
                <a:avLst/>
                <a:gdLst>
                  <a:gd name="T0" fmla="*/ 69 w 71"/>
                  <a:gd name="T1" fmla="*/ 0 h 18"/>
                  <a:gd name="T2" fmla="*/ 47 w 71"/>
                  <a:gd name="T3" fmla="*/ 0 h 18"/>
                  <a:gd name="T4" fmla="*/ 47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6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2 w 71"/>
                  <a:gd name="T17" fmla="*/ 18 h 18"/>
                  <a:gd name="T18" fmla="*/ 26 w 71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6"/>
                      <a:pt x="47" y="12"/>
                      <a:pt x="47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1"/>
                      <a:pt x="70" y="4"/>
                      <a:pt x="69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1" y="12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11"/>
                      <a:pt x="28" y="5"/>
                      <a:pt x="26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1" name="Freeform 56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6" y="1233"/>
                <a:ext cx="138" cy="34"/>
              </a:xfrm>
              <a:custGeom>
                <a:avLst/>
                <a:gdLst>
                  <a:gd name="T0" fmla="*/ 69 w 71"/>
                  <a:gd name="T1" fmla="*/ 0 h 18"/>
                  <a:gd name="T2" fmla="*/ 47 w 71"/>
                  <a:gd name="T3" fmla="*/ 0 h 18"/>
                  <a:gd name="T4" fmla="*/ 47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7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3 w 71"/>
                  <a:gd name="T17" fmla="*/ 18 h 18"/>
                  <a:gd name="T18" fmla="*/ 33 w 71"/>
                  <a:gd name="T19" fmla="*/ 18 h 18"/>
                  <a:gd name="T20" fmla="*/ 27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6"/>
                      <a:pt x="47" y="13"/>
                      <a:pt x="47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1"/>
                      <a:pt x="70" y="4"/>
                      <a:pt x="69" y="0"/>
                    </a:cubicBezTo>
                    <a:close/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1" y="11"/>
                      <a:pt x="29" y="5"/>
                      <a:pt x="27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2" name="Freeform 56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6" y="1236"/>
                <a:ext cx="138" cy="37"/>
              </a:xfrm>
              <a:custGeom>
                <a:avLst/>
                <a:gdLst>
                  <a:gd name="T0" fmla="*/ 70 w 72"/>
                  <a:gd name="T1" fmla="*/ 0 h 19"/>
                  <a:gd name="T2" fmla="*/ 47 w 72"/>
                  <a:gd name="T3" fmla="*/ 0 h 19"/>
                  <a:gd name="T4" fmla="*/ 47 w 72"/>
                  <a:gd name="T5" fmla="*/ 19 h 19"/>
                  <a:gd name="T6" fmla="*/ 72 w 72"/>
                  <a:gd name="T7" fmla="*/ 19 h 19"/>
                  <a:gd name="T8" fmla="*/ 70 w 72"/>
                  <a:gd name="T9" fmla="*/ 0 h 19"/>
                  <a:gd name="T10" fmla="*/ 27 w 72"/>
                  <a:gd name="T11" fmla="*/ 0 h 19"/>
                  <a:gd name="T12" fmla="*/ 0 w 72"/>
                  <a:gd name="T13" fmla="*/ 0 h 19"/>
                  <a:gd name="T14" fmla="*/ 3 w 72"/>
                  <a:gd name="T15" fmla="*/ 19 h 19"/>
                  <a:gd name="T16" fmla="*/ 33 w 72"/>
                  <a:gd name="T17" fmla="*/ 19 h 19"/>
                  <a:gd name="T18" fmla="*/ 33 w 72"/>
                  <a:gd name="T19" fmla="*/ 17 h 19"/>
                  <a:gd name="T20" fmla="*/ 27 w 72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9">
                    <a:moveTo>
                      <a:pt x="70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7"/>
                      <a:pt x="47" y="13"/>
                      <a:pt x="47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2"/>
                      <a:pt x="70" y="5"/>
                      <a:pt x="70" y="0"/>
                    </a:cubicBezTo>
                    <a:close/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1" y="11"/>
                      <a:pt x="29" y="5"/>
                      <a:pt x="27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3" name="Freeform 56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6" y="1240"/>
                <a:ext cx="138" cy="34"/>
              </a:xfrm>
              <a:custGeom>
                <a:avLst/>
                <a:gdLst>
                  <a:gd name="T0" fmla="*/ 70 w 72"/>
                  <a:gd name="T1" fmla="*/ 0 h 18"/>
                  <a:gd name="T2" fmla="*/ 47 w 72"/>
                  <a:gd name="T3" fmla="*/ 0 h 18"/>
                  <a:gd name="T4" fmla="*/ 47 w 72"/>
                  <a:gd name="T5" fmla="*/ 18 h 18"/>
                  <a:gd name="T6" fmla="*/ 72 w 72"/>
                  <a:gd name="T7" fmla="*/ 18 h 18"/>
                  <a:gd name="T8" fmla="*/ 70 w 72"/>
                  <a:gd name="T9" fmla="*/ 0 h 18"/>
                  <a:gd name="T10" fmla="*/ 28 w 72"/>
                  <a:gd name="T11" fmla="*/ 0 h 18"/>
                  <a:gd name="T12" fmla="*/ 0 w 72"/>
                  <a:gd name="T13" fmla="*/ 0 h 18"/>
                  <a:gd name="T14" fmla="*/ 3 w 72"/>
                  <a:gd name="T15" fmla="*/ 18 h 18"/>
                  <a:gd name="T16" fmla="*/ 33 w 72"/>
                  <a:gd name="T17" fmla="*/ 18 h 18"/>
                  <a:gd name="T18" fmla="*/ 33 w 72"/>
                  <a:gd name="T19" fmla="*/ 15 h 18"/>
                  <a:gd name="T20" fmla="*/ 28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6"/>
                      <a:pt x="47" y="12"/>
                      <a:pt x="47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1"/>
                      <a:pt x="70" y="4"/>
                      <a:pt x="70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7"/>
                      <a:pt x="33" y="16"/>
                      <a:pt x="33" y="15"/>
                    </a:cubicBezTo>
                    <a:cubicBezTo>
                      <a:pt x="31" y="9"/>
                      <a:pt x="29" y="4"/>
                      <a:pt x="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4" name="Freeform 56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6" y="1242"/>
                <a:ext cx="138" cy="34"/>
              </a:xfrm>
              <a:custGeom>
                <a:avLst/>
                <a:gdLst>
                  <a:gd name="T0" fmla="*/ 70 w 72"/>
                  <a:gd name="T1" fmla="*/ 0 h 18"/>
                  <a:gd name="T2" fmla="*/ 47 w 72"/>
                  <a:gd name="T3" fmla="*/ 0 h 18"/>
                  <a:gd name="T4" fmla="*/ 47 w 72"/>
                  <a:gd name="T5" fmla="*/ 18 h 18"/>
                  <a:gd name="T6" fmla="*/ 72 w 72"/>
                  <a:gd name="T7" fmla="*/ 18 h 18"/>
                  <a:gd name="T8" fmla="*/ 70 w 72"/>
                  <a:gd name="T9" fmla="*/ 0 h 18"/>
                  <a:gd name="T10" fmla="*/ 28 w 72"/>
                  <a:gd name="T11" fmla="*/ 0 h 18"/>
                  <a:gd name="T12" fmla="*/ 0 w 72"/>
                  <a:gd name="T13" fmla="*/ 0 h 18"/>
                  <a:gd name="T14" fmla="*/ 3 w 72"/>
                  <a:gd name="T15" fmla="*/ 18 h 18"/>
                  <a:gd name="T16" fmla="*/ 34 w 72"/>
                  <a:gd name="T17" fmla="*/ 18 h 18"/>
                  <a:gd name="T18" fmla="*/ 33 w 72"/>
                  <a:gd name="T19" fmla="*/ 14 h 18"/>
                  <a:gd name="T20" fmla="*/ 28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6"/>
                      <a:pt x="47" y="13"/>
                      <a:pt x="47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2"/>
                      <a:pt x="70" y="5"/>
                      <a:pt x="70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7"/>
                      <a:pt x="33" y="15"/>
                      <a:pt x="33" y="14"/>
                    </a:cubicBezTo>
                    <a:cubicBezTo>
                      <a:pt x="31" y="9"/>
                      <a:pt x="30" y="4"/>
                      <a:pt x="28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5" name="Freeform 56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9" y="1245"/>
                <a:ext cx="135" cy="35"/>
              </a:xfrm>
              <a:custGeom>
                <a:avLst/>
                <a:gdLst>
                  <a:gd name="T0" fmla="*/ 69 w 71"/>
                  <a:gd name="T1" fmla="*/ 0 h 19"/>
                  <a:gd name="T2" fmla="*/ 46 w 71"/>
                  <a:gd name="T3" fmla="*/ 0 h 19"/>
                  <a:gd name="T4" fmla="*/ 46 w 71"/>
                  <a:gd name="T5" fmla="*/ 19 h 19"/>
                  <a:gd name="T6" fmla="*/ 71 w 71"/>
                  <a:gd name="T7" fmla="*/ 19 h 19"/>
                  <a:gd name="T8" fmla="*/ 69 w 71"/>
                  <a:gd name="T9" fmla="*/ 0 h 19"/>
                  <a:gd name="T10" fmla="*/ 28 w 71"/>
                  <a:gd name="T11" fmla="*/ 0 h 19"/>
                  <a:gd name="T12" fmla="*/ 0 w 71"/>
                  <a:gd name="T13" fmla="*/ 0 h 19"/>
                  <a:gd name="T14" fmla="*/ 3 w 71"/>
                  <a:gd name="T15" fmla="*/ 19 h 19"/>
                  <a:gd name="T16" fmla="*/ 33 w 71"/>
                  <a:gd name="T17" fmla="*/ 19 h 19"/>
                  <a:gd name="T18" fmla="*/ 32 w 71"/>
                  <a:gd name="T19" fmla="*/ 13 h 19"/>
                  <a:gd name="T20" fmla="*/ 28 w 7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9">
                    <a:moveTo>
                      <a:pt x="6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6" y="13"/>
                      <a:pt x="46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2"/>
                      <a:pt x="70" y="5"/>
                      <a:pt x="69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2" y="15"/>
                      <a:pt x="32" y="13"/>
                    </a:cubicBezTo>
                    <a:cubicBezTo>
                      <a:pt x="30" y="9"/>
                      <a:pt x="29" y="4"/>
                      <a:pt x="28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6" name="Freeform 569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9" y="1247"/>
                <a:ext cx="135" cy="34"/>
              </a:xfrm>
              <a:custGeom>
                <a:avLst/>
                <a:gdLst>
                  <a:gd name="T0" fmla="*/ 69 w 71"/>
                  <a:gd name="T1" fmla="*/ 0 h 18"/>
                  <a:gd name="T2" fmla="*/ 46 w 71"/>
                  <a:gd name="T3" fmla="*/ 0 h 18"/>
                  <a:gd name="T4" fmla="*/ 46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8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4 w 71"/>
                  <a:gd name="T17" fmla="*/ 18 h 18"/>
                  <a:gd name="T18" fmla="*/ 32 w 71"/>
                  <a:gd name="T19" fmla="*/ 11 h 18"/>
                  <a:gd name="T20" fmla="*/ 28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6"/>
                      <a:pt x="46" y="13"/>
                      <a:pt x="46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1"/>
                      <a:pt x="70" y="5"/>
                      <a:pt x="69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6"/>
                      <a:pt x="32" y="13"/>
                      <a:pt x="32" y="11"/>
                    </a:cubicBezTo>
                    <a:cubicBezTo>
                      <a:pt x="30" y="7"/>
                      <a:pt x="29" y="3"/>
                      <a:pt x="28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7" name="Freeform 570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9" y="1250"/>
                <a:ext cx="135" cy="34"/>
              </a:xfrm>
              <a:custGeom>
                <a:avLst/>
                <a:gdLst>
                  <a:gd name="T0" fmla="*/ 69 w 71"/>
                  <a:gd name="T1" fmla="*/ 0 h 18"/>
                  <a:gd name="T2" fmla="*/ 46 w 71"/>
                  <a:gd name="T3" fmla="*/ 0 h 18"/>
                  <a:gd name="T4" fmla="*/ 46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8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4 w 71"/>
                  <a:gd name="T17" fmla="*/ 18 h 18"/>
                  <a:gd name="T18" fmla="*/ 32 w 71"/>
                  <a:gd name="T19" fmla="*/ 10 h 18"/>
                  <a:gd name="T20" fmla="*/ 28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6"/>
                      <a:pt x="46" y="13"/>
                      <a:pt x="46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2"/>
                      <a:pt x="70" y="5"/>
                      <a:pt x="69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5"/>
                      <a:pt x="32" y="13"/>
                      <a:pt x="32" y="10"/>
                    </a:cubicBezTo>
                    <a:cubicBezTo>
                      <a:pt x="31" y="6"/>
                      <a:pt x="30" y="3"/>
                      <a:pt x="28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8" name="Freeform 57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9" y="1250"/>
                <a:ext cx="135" cy="34"/>
              </a:xfrm>
              <a:custGeom>
                <a:avLst/>
                <a:gdLst>
                  <a:gd name="T0" fmla="*/ 69 w 71"/>
                  <a:gd name="T1" fmla="*/ 0 h 18"/>
                  <a:gd name="T2" fmla="*/ 46 w 71"/>
                  <a:gd name="T3" fmla="*/ 0 h 18"/>
                  <a:gd name="T4" fmla="*/ 46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9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4 w 71"/>
                  <a:gd name="T17" fmla="*/ 18 h 18"/>
                  <a:gd name="T18" fmla="*/ 32 w 71"/>
                  <a:gd name="T19" fmla="*/ 9 h 18"/>
                  <a:gd name="T20" fmla="*/ 29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6" y="13"/>
                      <a:pt x="46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2"/>
                      <a:pt x="70" y="6"/>
                      <a:pt x="69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5"/>
                      <a:pt x="33" y="12"/>
                      <a:pt x="32" y="9"/>
                    </a:cubicBezTo>
                    <a:cubicBezTo>
                      <a:pt x="31" y="6"/>
                      <a:pt x="30" y="3"/>
                      <a:pt x="29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09" name="Freeform 57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9" y="1253"/>
                <a:ext cx="138" cy="37"/>
              </a:xfrm>
              <a:custGeom>
                <a:avLst/>
                <a:gdLst>
                  <a:gd name="T0" fmla="*/ 70 w 72"/>
                  <a:gd name="T1" fmla="*/ 0 h 19"/>
                  <a:gd name="T2" fmla="*/ 46 w 72"/>
                  <a:gd name="T3" fmla="*/ 0 h 19"/>
                  <a:gd name="T4" fmla="*/ 46 w 72"/>
                  <a:gd name="T5" fmla="*/ 19 h 19"/>
                  <a:gd name="T6" fmla="*/ 72 w 72"/>
                  <a:gd name="T7" fmla="*/ 19 h 19"/>
                  <a:gd name="T8" fmla="*/ 70 w 72"/>
                  <a:gd name="T9" fmla="*/ 0 h 19"/>
                  <a:gd name="T10" fmla="*/ 29 w 72"/>
                  <a:gd name="T11" fmla="*/ 0 h 19"/>
                  <a:gd name="T12" fmla="*/ 0 w 72"/>
                  <a:gd name="T13" fmla="*/ 0 h 19"/>
                  <a:gd name="T14" fmla="*/ 3 w 72"/>
                  <a:gd name="T15" fmla="*/ 19 h 19"/>
                  <a:gd name="T16" fmla="*/ 35 w 72"/>
                  <a:gd name="T17" fmla="*/ 19 h 19"/>
                  <a:gd name="T18" fmla="*/ 32 w 72"/>
                  <a:gd name="T19" fmla="*/ 8 h 19"/>
                  <a:gd name="T20" fmla="*/ 29 w 72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9">
                    <a:moveTo>
                      <a:pt x="70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6" y="14"/>
                      <a:pt x="46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2"/>
                      <a:pt x="70" y="6"/>
                      <a:pt x="70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4" y="15"/>
                      <a:pt x="33" y="12"/>
                      <a:pt x="32" y="8"/>
                    </a:cubicBezTo>
                    <a:cubicBezTo>
                      <a:pt x="31" y="5"/>
                      <a:pt x="30" y="3"/>
                      <a:pt x="29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0" name="Freeform 573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" y="1257"/>
                <a:ext cx="137" cy="34"/>
              </a:xfrm>
              <a:custGeom>
                <a:avLst/>
                <a:gdLst>
                  <a:gd name="T0" fmla="*/ 69 w 71"/>
                  <a:gd name="T1" fmla="*/ 0 h 18"/>
                  <a:gd name="T2" fmla="*/ 45 w 71"/>
                  <a:gd name="T3" fmla="*/ 0 h 18"/>
                  <a:gd name="T4" fmla="*/ 45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9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4 w 71"/>
                  <a:gd name="T17" fmla="*/ 18 h 18"/>
                  <a:gd name="T18" fmla="*/ 31 w 71"/>
                  <a:gd name="T19" fmla="*/ 6 h 18"/>
                  <a:gd name="T20" fmla="*/ 29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7"/>
                      <a:pt x="45" y="13"/>
                      <a:pt x="4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69" y="5"/>
                      <a:pt x="69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4"/>
                      <a:pt x="32" y="10"/>
                      <a:pt x="31" y="6"/>
                    </a:cubicBezTo>
                    <a:cubicBezTo>
                      <a:pt x="30" y="4"/>
                      <a:pt x="29" y="2"/>
                      <a:pt x="29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1" name="Freeform 57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" y="1259"/>
                <a:ext cx="137" cy="35"/>
              </a:xfrm>
              <a:custGeom>
                <a:avLst/>
                <a:gdLst>
                  <a:gd name="T0" fmla="*/ 69 w 71"/>
                  <a:gd name="T1" fmla="*/ 0 h 18"/>
                  <a:gd name="T2" fmla="*/ 45 w 71"/>
                  <a:gd name="T3" fmla="*/ 0 h 18"/>
                  <a:gd name="T4" fmla="*/ 45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9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5 w 71"/>
                  <a:gd name="T17" fmla="*/ 18 h 18"/>
                  <a:gd name="T18" fmla="*/ 31 w 71"/>
                  <a:gd name="T19" fmla="*/ 5 h 18"/>
                  <a:gd name="T20" fmla="*/ 29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7"/>
                      <a:pt x="45" y="14"/>
                      <a:pt x="4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69" y="6"/>
                      <a:pt x="69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4"/>
                      <a:pt x="32" y="10"/>
                      <a:pt x="31" y="5"/>
                    </a:cubicBezTo>
                    <a:cubicBezTo>
                      <a:pt x="30" y="3"/>
                      <a:pt x="30" y="2"/>
                      <a:pt x="29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2" name="Freeform 57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" y="1260"/>
                <a:ext cx="137" cy="34"/>
              </a:xfrm>
              <a:custGeom>
                <a:avLst/>
                <a:gdLst>
                  <a:gd name="T0" fmla="*/ 69 w 71"/>
                  <a:gd name="T1" fmla="*/ 0 h 18"/>
                  <a:gd name="T2" fmla="*/ 45 w 71"/>
                  <a:gd name="T3" fmla="*/ 0 h 18"/>
                  <a:gd name="T4" fmla="*/ 45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9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5 w 71"/>
                  <a:gd name="T17" fmla="*/ 18 h 18"/>
                  <a:gd name="T18" fmla="*/ 31 w 71"/>
                  <a:gd name="T19" fmla="*/ 4 h 18"/>
                  <a:gd name="T20" fmla="*/ 29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8"/>
                      <a:pt x="45" y="14"/>
                      <a:pt x="4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3"/>
                      <a:pt x="70" y="6"/>
                      <a:pt x="69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4"/>
                      <a:pt x="32" y="9"/>
                      <a:pt x="31" y="4"/>
                    </a:cubicBezTo>
                    <a:cubicBezTo>
                      <a:pt x="30" y="3"/>
                      <a:pt x="30" y="1"/>
                      <a:pt x="29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3" name="Freeform 57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" y="1263"/>
                <a:ext cx="137" cy="35"/>
              </a:xfrm>
              <a:custGeom>
                <a:avLst/>
                <a:gdLst>
                  <a:gd name="T0" fmla="*/ 69 w 71"/>
                  <a:gd name="T1" fmla="*/ 0 h 19"/>
                  <a:gd name="T2" fmla="*/ 45 w 71"/>
                  <a:gd name="T3" fmla="*/ 0 h 19"/>
                  <a:gd name="T4" fmla="*/ 45 w 71"/>
                  <a:gd name="T5" fmla="*/ 19 h 19"/>
                  <a:gd name="T6" fmla="*/ 71 w 71"/>
                  <a:gd name="T7" fmla="*/ 19 h 19"/>
                  <a:gd name="T8" fmla="*/ 69 w 71"/>
                  <a:gd name="T9" fmla="*/ 0 h 19"/>
                  <a:gd name="T10" fmla="*/ 30 w 71"/>
                  <a:gd name="T11" fmla="*/ 0 h 19"/>
                  <a:gd name="T12" fmla="*/ 0 w 71"/>
                  <a:gd name="T13" fmla="*/ 0 h 19"/>
                  <a:gd name="T14" fmla="*/ 3 w 71"/>
                  <a:gd name="T15" fmla="*/ 19 h 19"/>
                  <a:gd name="T16" fmla="*/ 36 w 71"/>
                  <a:gd name="T17" fmla="*/ 19 h 19"/>
                  <a:gd name="T18" fmla="*/ 31 w 71"/>
                  <a:gd name="T19" fmla="*/ 3 h 19"/>
                  <a:gd name="T20" fmla="*/ 30 w 7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9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8"/>
                      <a:pt x="45" y="15"/>
                      <a:pt x="45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3"/>
                      <a:pt x="70" y="6"/>
                      <a:pt x="69" y="0"/>
                    </a:cubicBezTo>
                    <a:close/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3"/>
                      <a:pt x="3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4"/>
                      <a:pt x="32" y="8"/>
                      <a:pt x="31" y="3"/>
                    </a:cubicBezTo>
                    <a:cubicBezTo>
                      <a:pt x="30" y="2"/>
                      <a:pt x="30" y="1"/>
                      <a:pt x="30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4" name="Freeform 577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" y="1267"/>
                <a:ext cx="137" cy="34"/>
              </a:xfrm>
              <a:custGeom>
                <a:avLst/>
                <a:gdLst>
                  <a:gd name="T0" fmla="*/ 69 w 71"/>
                  <a:gd name="T1" fmla="*/ 0 h 18"/>
                  <a:gd name="T2" fmla="*/ 45 w 71"/>
                  <a:gd name="T3" fmla="*/ 0 h 18"/>
                  <a:gd name="T4" fmla="*/ 44 w 71"/>
                  <a:gd name="T5" fmla="*/ 18 h 18"/>
                  <a:gd name="T6" fmla="*/ 44 w 71"/>
                  <a:gd name="T7" fmla="*/ 18 h 18"/>
                  <a:gd name="T8" fmla="*/ 71 w 71"/>
                  <a:gd name="T9" fmla="*/ 18 h 18"/>
                  <a:gd name="T10" fmla="*/ 69 w 71"/>
                  <a:gd name="T11" fmla="*/ 0 h 18"/>
                  <a:gd name="T12" fmla="*/ 30 w 71"/>
                  <a:gd name="T13" fmla="*/ 0 h 18"/>
                  <a:gd name="T14" fmla="*/ 0 w 71"/>
                  <a:gd name="T15" fmla="*/ 0 h 18"/>
                  <a:gd name="T16" fmla="*/ 3 w 71"/>
                  <a:gd name="T17" fmla="*/ 18 h 18"/>
                  <a:gd name="T18" fmla="*/ 36 w 71"/>
                  <a:gd name="T19" fmla="*/ 18 h 18"/>
                  <a:gd name="T20" fmla="*/ 31 w 71"/>
                  <a:gd name="T21" fmla="*/ 1 h 18"/>
                  <a:gd name="T22" fmla="*/ 30 w 71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8"/>
                      <a:pt x="45" y="15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2"/>
                      <a:pt x="70" y="6"/>
                      <a:pt x="69" y="0"/>
                    </a:cubicBezTo>
                    <a:close/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4" y="13"/>
                      <a:pt x="32" y="7"/>
                      <a:pt x="31" y="1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5" name="Freeform 578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3" y="1269"/>
                <a:ext cx="135" cy="34"/>
              </a:xfrm>
              <a:custGeom>
                <a:avLst/>
                <a:gdLst>
                  <a:gd name="T0" fmla="*/ 68 w 71"/>
                  <a:gd name="T1" fmla="*/ 0 h 18"/>
                  <a:gd name="T2" fmla="*/ 44 w 71"/>
                  <a:gd name="T3" fmla="*/ 0 h 18"/>
                  <a:gd name="T4" fmla="*/ 43 w 71"/>
                  <a:gd name="T5" fmla="*/ 17 h 18"/>
                  <a:gd name="T6" fmla="*/ 43 w 71"/>
                  <a:gd name="T7" fmla="*/ 18 h 18"/>
                  <a:gd name="T8" fmla="*/ 71 w 71"/>
                  <a:gd name="T9" fmla="*/ 18 h 18"/>
                  <a:gd name="T10" fmla="*/ 68 w 71"/>
                  <a:gd name="T11" fmla="*/ 0 h 18"/>
                  <a:gd name="T12" fmla="*/ 30 w 71"/>
                  <a:gd name="T13" fmla="*/ 0 h 18"/>
                  <a:gd name="T14" fmla="*/ 0 w 71"/>
                  <a:gd name="T15" fmla="*/ 0 h 18"/>
                  <a:gd name="T16" fmla="*/ 3 w 71"/>
                  <a:gd name="T17" fmla="*/ 18 h 18"/>
                  <a:gd name="T18" fmla="*/ 36 w 71"/>
                  <a:gd name="T19" fmla="*/ 18 h 18"/>
                  <a:gd name="T20" fmla="*/ 30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8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8"/>
                      <a:pt x="44" y="14"/>
                      <a:pt x="43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3"/>
                      <a:pt x="69" y="6"/>
                      <a:pt x="68" y="0"/>
                    </a:cubicBezTo>
                    <a:close/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4" y="13"/>
                      <a:pt x="31" y="6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6" name="Freeform 57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694"/>
                <a:ext cx="75" cy="34"/>
              </a:xfrm>
              <a:custGeom>
                <a:avLst/>
                <a:gdLst>
                  <a:gd name="T0" fmla="*/ 1 w 39"/>
                  <a:gd name="T1" fmla="*/ 0 h 19"/>
                  <a:gd name="T2" fmla="*/ 39 w 39"/>
                  <a:gd name="T3" fmla="*/ 0 h 19"/>
                  <a:gd name="T4" fmla="*/ 36 w 39"/>
                  <a:gd name="T5" fmla="*/ 19 h 19"/>
                  <a:gd name="T6" fmla="*/ 0 w 39"/>
                  <a:gd name="T7" fmla="*/ 19 h 19"/>
                  <a:gd name="T8" fmla="*/ 1 w 3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9">
                    <a:moveTo>
                      <a:pt x="1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8" y="6"/>
                      <a:pt x="37" y="13"/>
                      <a:pt x="36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C0BEC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7" name="Freeform 58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697"/>
                <a:ext cx="71" cy="35"/>
              </a:xfrm>
              <a:custGeom>
                <a:avLst/>
                <a:gdLst>
                  <a:gd name="T0" fmla="*/ 0 w 38"/>
                  <a:gd name="T1" fmla="*/ 0 h 18"/>
                  <a:gd name="T2" fmla="*/ 38 w 38"/>
                  <a:gd name="T3" fmla="*/ 0 h 18"/>
                  <a:gd name="T4" fmla="*/ 35 w 38"/>
                  <a:gd name="T5" fmla="*/ 18 h 18"/>
                  <a:gd name="T6" fmla="*/ 1 w 38"/>
                  <a:gd name="T7" fmla="*/ 18 h 18"/>
                  <a:gd name="T8" fmla="*/ 0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6"/>
                      <a:pt x="36" y="12"/>
                      <a:pt x="35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C1BFC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8" name="Freeform 58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698"/>
                <a:ext cx="71" cy="34"/>
              </a:xfrm>
              <a:custGeom>
                <a:avLst/>
                <a:gdLst>
                  <a:gd name="T0" fmla="*/ 0 w 38"/>
                  <a:gd name="T1" fmla="*/ 0 h 18"/>
                  <a:gd name="T2" fmla="*/ 38 w 38"/>
                  <a:gd name="T3" fmla="*/ 0 h 18"/>
                  <a:gd name="T4" fmla="*/ 35 w 38"/>
                  <a:gd name="T5" fmla="*/ 18 h 18"/>
                  <a:gd name="T6" fmla="*/ 1 w 38"/>
                  <a:gd name="T7" fmla="*/ 18 h 18"/>
                  <a:gd name="T8" fmla="*/ 0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6"/>
                      <a:pt x="36" y="13"/>
                      <a:pt x="35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2C1C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19" name="Freeform 58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01"/>
                <a:ext cx="71" cy="34"/>
              </a:xfrm>
              <a:custGeom>
                <a:avLst/>
                <a:gdLst>
                  <a:gd name="T0" fmla="*/ 0 w 38"/>
                  <a:gd name="T1" fmla="*/ 0 h 18"/>
                  <a:gd name="T2" fmla="*/ 38 w 38"/>
                  <a:gd name="T3" fmla="*/ 0 h 18"/>
                  <a:gd name="T4" fmla="*/ 35 w 38"/>
                  <a:gd name="T5" fmla="*/ 18 h 18"/>
                  <a:gd name="T6" fmla="*/ 1 w 38"/>
                  <a:gd name="T7" fmla="*/ 18 h 18"/>
                  <a:gd name="T8" fmla="*/ 0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7"/>
                      <a:pt x="36" y="13"/>
                      <a:pt x="35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4C2C4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0" name="Freeform 58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01"/>
                <a:ext cx="71" cy="38"/>
              </a:xfrm>
              <a:custGeom>
                <a:avLst/>
                <a:gdLst>
                  <a:gd name="T0" fmla="*/ 0 w 38"/>
                  <a:gd name="T1" fmla="*/ 0 h 19"/>
                  <a:gd name="T2" fmla="*/ 38 w 38"/>
                  <a:gd name="T3" fmla="*/ 0 h 19"/>
                  <a:gd name="T4" fmla="*/ 35 w 38"/>
                  <a:gd name="T5" fmla="*/ 19 h 19"/>
                  <a:gd name="T6" fmla="*/ 1 w 38"/>
                  <a:gd name="T7" fmla="*/ 19 h 19"/>
                  <a:gd name="T8" fmla="*/ 0 w 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7"/>
                      <a:pt x="36" y="13"/>
                      <a:pt x="35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C5C3C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1" name="Freeform 58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07"/>
                <a:ext cx="71" cy="34"/>
              </a:xfrm>
              <a:custGeom>
                <a:avLst/>
                <a:gdLst>
                  <a:gd name="T0" fmla="*/ 0 w 38"/>
                  <a:gd name="T1" fmla="*/ 0 h 18"/>
                  <a:gd name="T2" fmla="*/ 38 w 38"/>
                  <a:gd name="T3" fmla="*/ 0 h 18"/>
                  <a:gd name="T4" fmla="*/ 35 w 38"/>
                  <a:gd name="T5" fmla="*/ 18 h 18"/>
                  <a:gd name="T6" fmla="*/ 1 w 38"/>
                  <a:gd name="T7" fmla="*/ 18 h 18"/>
                  <a:gd name="T8" fmla="*/ 0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6"/>
                      <a:pt x="35" y="13"/>
                      <a:pt x="35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6C4C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2" name="Freeform 58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08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7 w 37"/>
                  <a:gd name="T3" fmla="*/ 0 h 18"/>
                  <a:gd name="T4" fmla="*/ 35 w 37"/>
                  <a:gd name="T5" fmla="*/ 18 h 18"/>
                  <a:gd name="T6" fmla="*/ 2 w 37"/>
                  <a:gd name="T7" fmla="*/ 18 h 18"/>
                  <a:gd name="T8" fmla="*/ 0 w 3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7"/>
                      <a:pt x="35" y="13"/>
                      <a:pt x="35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7C6C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3" name="Freeform 58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11"/>
                <a:ext cx="71" cy="34"/>
              </a:xfrm>
              <a:custGeom>
                <a:avLst/>
                <a:gdLst>
                  <a:gd name="T0" fmla="*/ 0 w 37"/>
                  <a:gd name="T1" fmla="*/ 0 h 19"/>
                  <a:gd name="T2" fmla="*/ 37 w 37"/>
                  <a:gd name="T3" fmla="*/ 0 h 19"/>
                  <a:gd name="T4" fmla="*/ 35 w 37"/>
                  <a:gd name="T5" fmla="*/ 19 h 19"/>
                  <a:gd name="T6" fmla="*/ 2 w 37"/>
                  <a:gd name="T7" fmla="*/ 19 h 19"/>
                  <a:gd name="T8" fmla="*/ 0 w 3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7"/>
                      <a:pt x="35" y="14"/>
                      <a:pt x="35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4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C9C7C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4" name="Freeform 58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15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7 w 37"/>
                  <a:gd name="T3" fmla="*/ 0 h 18"/>
                  <a:gd name="T4" fmla="*/ 35 w 37"/>
                  <a:gd name="T5" fmla="*/ 18 h 18"/>
                  <a:gd name="T6" fmla="*/ 2 w 37"/>
                  <a:gd name="T7" fmla="*/ 18 h 18"/>
                  <a:gd name="T8" fmla="*/ 2 w 37"/>
                  <a:gd name="T9" fmla="*/ 17 h 18"/>
                  <a:gd name="T10" fmla="*/ 0 w 3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7"/>
                      <a:pt x="35" y="13"/>
                      <a:pt x="35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AC8C9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5" name="Freeform 58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17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7 w 37"/>
                  <a:gd name="T3" fmla="*/ 0 h 18"/>
                  <a:gd name="T4" fmla="*/ 35 w 37"/>
                  <a:gd name="T5" fmla="*/ 18 h 18"/>
                  <a:gd name="T6" fmla="*/ 3 w 37"/>
                  <a:gd name="T7" fmla="*/ 18 h 18"/>
                  <a:gd name="T8" fmla="*/ 2 w 37"/>
                  <a:gd name="T9" fmla="*/ 16 h 18"/>
                  <a:gd name="T10" fmla="*/ 0 w 3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7"/>
                      <a:pt x="34" y="14"/>
                      <a:pt x="35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1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BC9C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6" name="Freeform 58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18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7 w 37"/>
                  <a:gd name="T3" fmla="*/ 0 h 18"/>
                  <a:gd name="T4" fmla="*/ 35 w 37"/>
                  <a:gd name="T5" fmla="*/ 18 h 18"/>
                  <a:gd name="T6" fmla="*/ 3 w 37"/>
                  <a:gd name="T7" fmla="*/ 18 h 18"/>
                  <a:gd name="T8" fmla="*/ 2 w 37"/>
                  <a:gd name="T9" fmla="*/ 15 h 18"/>
                  <a:gd name="T10" fmla="*/ 0 w 3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7"/>
                      <a:pt x="34" y="14"/>
                      <a:pt x="35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1" y="11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CCBC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7" name="Freeform 59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18"/>
                <a:ext cx="68" cy="38"/>
              </a:xfrm>
              <a:custGeom>
                <a:avLst/>
                <a:gdLst>
                  <a:gd name="T0" fmla="*/ 0 w 36"/>
                  <a:gd name="T1" fmla="*/ 0 h 19"/>
                  <a:gd name="T2" fmla="*/ 36 w 36"/>
                  <a:gd name="T3" fmla="*/ 0 h 19"/>
                  <a:gd name="T4" fmla="*/ 35 w 36"/>
                  <a:gd name="T5" fmla="*/ 19 h 19"/>
                  <a:gd name="T6" fmla="*/ 3 w 36"/>
                  <a:gd name="T7" fmla="*/ 19 h 19"/>
                  <a:gd name="T8" fmla="*/ 2 w 36"/>
                  <a:gd name="T9" fmla="*/ 14 h 19"/>
                  <a:gd name="T10" fmla="*/ 0 w 3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8"/>
                      <a:pt x="34" y="15"/>
                      <a:pt x="3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7"/>
                      <a:pt x="3" y="16"/>
                      <a:pt x="2" y="14"/>
                    </a:cubicBezTo>
                    <a:cubicBezTo>
                      <a:pt x="1" y="11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DCCC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8" name="Freeform 59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24"/>
                <a:ext cx="68" cy="35"/>
              </a:xfrm>
              <a:custGeom>
                <a:avLst/>
                <a:gdLst>
                  <a:gd name="T0" fmla="*/ 0 w 36"/>
                  <a:gd name="T1" fmla="*/ 0 h 18"/>
                  <a:gd name="T2" fmla="*/ 36 w 36"/>
                  <a:gd name="T3" fmla="*/ 0 h 18"/>
                  <a:gd name="T4" fmla="*/ 35 w 36"/>
                  <a:gd name="T5" fmla="*/ 18 h 18"/>
                  <a:gd name="T6" fmla="*/ 4 w 36"/>
                  <a:gd name="T7" fmla="*/ 18 h 18"/>
                  <a:gd name="T8" fmla="*/ 2 w 36"/>
                  <a:gd name="T9" fmla="*/ 12 h 18"/>
                  <a:gd name="T10" fmla="*/ 0 w 3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8"/>
                      <a:pt x="34" y="15"/>
                      <a:pt x="3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7"/>
                      <a:pt x="3" y="15"/>
                      <a:pt x="2" y="12"/>
                    </a:cubicBezTo>
                    <a:cubicBezTo>
                      <a:pt x="1" y="9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CFCDCF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29" name="Freeform 59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25"/>
                <a:ext cx="68" cy="34"/>
              </a:xfrm>
              <a:custGeom>
                <a:avLst/>
                <a:gdLst>
                  <a:gd name="T0" fmla="*/ 0 w 36"/>
                  <a:gd name="T1" fmla="*/ 0 h 18"/>
                  <a:gd name="T2" fmla="*/ 36 w 36"/>
                  <a:gd name="T3" fmla="*/ 0 h 18"/>
                  <a:gd name="T4" fmla="*/ 36 w 36"/>
                  <a:gd name="T5" fmla="*/ 18 h 18"/>
                  <a:gd name="T6" fmla="*/ 36 w 36"/>
                  <a:gd name="T7" fmla="*/ 18 h 18"/>
                  <a:gd name="T8" fmla="*/ 4 w 36"/>
                  <a:gd name="T9" fmla="*/ 18 h 18"/>
                  <a:gd name="T10" fmla="*/ 2 w 36"/>
                  <a:gd name="T11" fmla="*/ 11 h 18"/>
                  <a:gd name="T12" fmla="*/ 0 w 3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8"/>
                      <a:pt x="34" y="15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3" y="14"/>
                      <a:pt x="2" y="11"/>
                    </a:cubicBez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D0CED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0" name="Freeform 59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28"/>
                <a:ext cx="71" cy="34"/>
              </a:xfrm>
              <a:custGeom>
                <a:avLst/>
                <a:gdLst>
                  <a:gd name="T0" fmla="*/ 0 w 37"/>
                  <a:gd name="T1" fmla="*/ 0 h 19"/>
                  <a:gd name="T2" fmla="*/ 36 w 37"/>
                  <a:gd name="T3" fmla="*/ 0 h 19"/>
                  <a:gd name="T4" fmla="*/ 36 w 37"/>
                  <a:gd name="T5" fmla="*/ 17 h 19"/>
                  <a:gd name="T6" fmla="*/ 37 w 37"/>
                  <a:gd name="T7" fmla="*/ 19 h 19"/>
                  <a:gd name="T8" fmla="*/ 5 w 37"/>
                  <a:gd name="T9" fmla="*/ 19 h 19"/>
                  <a:gd name="T10" fmla="*/ 2 w 37"/>
                  <a:gd name="T11" fmla="*/ 10 h 19"/>
                  <a:gd name="T12" fmla="*/ 0 w 3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9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8"/>
                      <a:pt x="34" y="14"/>
                      <a:pt x="36" y="17"/>
                    </a:cubicBezTo>
                    <a:cubicBezTo>
                      <a:pt x="36" y="17"/>
                      <a:pt x="37" y="18"/>
                      <a:pt x="37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7"/>
                      <a:pt x="3" y="15"/>
                      <a:pt x="2" y="10"/>
                    </a:cubicBezTo>
                    <a:cubicBezTo>
                      <a:pt x="2" y="8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1" name="Freeform 59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32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5 w 37"/>
                  <a:gd name="T3" fmla="*/ 0 h 18"/>
                  <a:gd name="T4" fmla="*/ 35 w 37"/>
                  <a:gd name="T5" fmla="*/ 15 h 18"/>
                  <a:gd name="T6" fmla="*/ 37 w 37"/>
                  <a:gd name="T7" fmla="*/ 18 h 18"/>
                  <a:gd name="T8" fmla="*/ 4 w 37"/>
                  <a:gd name="T9" fmla="*/ 18 h 18"/>
                  <a:gd name="T10" fmla="*/ 1 w 37"/>
                  <a:gd name="T11" fmla="*/ 8 h 18"/>
                  <a:gd name="T12" fmla="*/ 0 w 3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6"/>
                      <a:pt x="33" y="12"/>
                      <a:pt x="35" y="15"/>
                    </a:cubicBezTo>
                    <a:cubicBezTo>
                      <a:pt x="36" y="16"/>
                      <a:pt x="36" y="17"/>
                      <a:pt x="37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2" y="14"/>
                      <a:pt x="1" y="8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2" name="Freeform 59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34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4 w 37"/>
                  <a:gd name="T3" fmla="*/ 0 h 18"/>
                  <a:gd name="T4" fmla="*/ 35 w 37"/>
                  <a:gd name="T5" fmla="*/ 14 h 18"/>
                  <a:gd name="T6" fmla="*/ 37 w 37"/>
                  <a:gd name="T7" fmla="*/ 18 h 18"/>
                  <a:gd name="T8" fmla="*/ 0 w 37"/>
                  <a:gd name="T9" fmla="*/ 18 h 18"/>
                  <a:gd name="T10" fmla="*/ 2 w 37"/>
                  <a:gd name="T11" fmla="*/ 18 h 18"/>
                  <a:gd name="T12" fmla="*/ 1 w 37"/>
                  <a:gd name="T13" fmla="*/ 7 h 18"/>
                  <a:gd name="T14" fmla="*/ 0 w 37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6"/>
                      <a:pt x="33" y="11"/>
                      <a:pt x="35" y="14"/>
                    </a:cubicBezTo>
                    <a:cubicBezTo>
                      <a:pt x="36" y="15"/>
                      <a:pt x="37" y="17"/>
                      <a:pt x="37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6" y="18"/>
                      <a:pt x="4" y="18"/>
                      <a:pt x="1" y="7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3" name="Freeform 59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35"/>
                <a:ext cx="75" cy="34"/>
              </a:xfrm>
              <a:custGeom>
                <a:avLst/>
                <a:gdLst>
                  <a:gd name="T0" fmla="*/ 1 w 39"/>
                  <a:gd name="T1" fmla="*/ 0 h 18"/>
                  <a:gd name="T2" fmla="*/ 35 w 39"/>
                  <a:gd name="T3" fmla="*/ 0 h 18"/>
                  <a:gd name="T4" fmla="*/ 36 w 39"/>
                  <a:gd name="T5" fmla="*/ 13 h 18"/>
                  <a:gd name="T6" fmla="*/ 39 w 39"/>
                  <a:gd name="T7" fmla="*/ 18 h 18"/>
                  <a:gd name="T8" fmla="*/ 0 w 39"/>
                  <a:gd name="T9" fmla="*/ 18 h 18"/>
                  <a:gd name="T10" fmla="*/ 3 w 39"/>
                  <a:gd name="T11" fmla="*/ 17 h 18"/>
                  <a:gd name="T12" fmla="*/ 2 w 39"/>
                  <a:gd name="T13" fmla="*/ 6 h 18"/>
                  <a:gd name="T14" fmla="*/ 1 w 3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6"/>
                      <a:pt x="34" y="10"/>
                      <a:pt x="36" y="13"/>
                    </a:cubicBezTo>
                    <a:cubicBezTo>
                      <a:pt x="37" y="14"/>
                      <a:pt x="38" y="16"/>
                      <a:pt x="39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7"/>
                      <a:pt x="3" y="17"/>
                    </a:cubicBezTo>
                    <a:cubicBezTo>
                      <a:pt x="7" y="17"/>
                      <a:pt x="5" y="17"/>
                      <a:pt x="2" y="6"/>
                    </a:cubicBezTo>
                    <a:cubicBezTo>
                      <a:pt x="2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4" name="Freeform 59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38"/>
                <a:ext cx="75" cy="34"/>
              </a:xfrm>
              <a:custGeom>
                <a:avLst/>
                <a:gdLst>
                  <a:gd name="T0" fmla="*/ 1 w 39"/>
                  <a:gd name="T1" fmla="*/ 0 h 19"/>
                  <a:gd name="T2" fmla="*/ 35 w 39"/>
                  <a:gd name="T3" fmla="*/ 0 h 19"/>
                  <a:gd name="T4" fmla="*/ 36 w 39"/>
                  <a:gd name="T5" fmla="*/ 12 h 19"/>
                  <a:gd name="T6" fmla="*/ 39 w 39"/>
                  <a:gd name="T7" fmla="*/ 19 h 19"/>
                  <a:gd name="T8" fmla="*/ 0 w 39"/>
                  <a:gd name="T9" fmla="*/ 19 h 19"/>
                  <a:gd name="T10" fmla="*/ 3 w 39"/>
                  <a:gd name="T11" fmla="*/ 16 h 19"/>
                  <a:gd name="T12" fmla="*/ 2 w 39"/>
                  <a:gd name="T13" fmla="*/ 5 h 19"/>
                  <a:gd name="T14" fmla="*/ 1 w 3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9">
                    <a:moveTo>
                      <a:pt x="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5"/>
                      <a:pt x="34" y="9"/>
                      <a:pt x="36" y="12"/>
                    </a:cubicBezTo>
                    <a:cubicBezTo>
                      <a:pt x="37" y="14"/>
                      <a:pt x="38" y="16"/>
                      <a:pt x="3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1" y="16"/>
                      <a:pt x="3" y="16"/>
                    </a:cubicBezTo>
                    <a:cubicBezTo>
                      <a:pt x="7" y="16"/>
                      <a:pt x="5" y="16"/>
                      <a:pt x="2" y="5"/>
                    </a:cubicBezTo>
                    <a:cubicBezTo>
                      <a:pt x="2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5" name="Freeform 59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41"/>
                <a:ext cx="75" cy="35"/>
              </a:xfrm>
              <a:custGeom>
                <a:avLst/>
                <a:gdLst>
                  <a:gd name="T0" fmla="*/ 1 w 40"/>
                  <a:gd name="T1" fmla="*/ 0 h 18"/>
                  <a:gd name="T2" fmla="*/ 35 w 40"/>
                  <a:gd name="T3" fmla="*/ 0 h 18"/>
                  <a:gd name="T4" fmla="*/ 36 w 40"/>
                  <a:gd name="T5" fmla="*/ 10 h 18"/>
                  <a:gd name="T6" fmla="*/ 40 w 40"/>
                  <a:gd name="T7" fmla="*/ 18 h 18"/>
                  <a:gd name="T8" fmla="*/ 0 w 40"/>
                  <a:gd name="T9" fmla="*/ 18 h 18"/>
                  <a:gd name="T10" fmla="*/ 3 w 40"/>
                  <a:gd name="T11" fmla="*/ 14 h 18"/>
                  <a:gd name="T12" fmla="*/ 2 w 40"/>
                  <a:gd name="T13" fmla="*/ 3 h 18"/>
                  <a:gd name="T14" fmla="*/ 1 w 4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8">
                    <a:moveTo>
                      <a:pt x="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4"/>
                      <a:pt x="35" y="8"/>
                      <a:pt x="36" y="10"/>
                    </a:cubicBezTo>
                    <a:cubicBezTo>
                      <a:pt x="38" y="12"/>
                      <a:pt x="39" y="15"/>
                      <a:pt x="4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1" y="14"/>
                      <a:pt x="3" y="14"/>
                    </a:cubicBezTo>
                    <a:cubicBezTo>
                      <a:pt x="7" y="14"/>
                      <a:pt x="5" y="1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D7D6D7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6" name="Freeform 59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42"/>
                <a:ext cx="75" cy="34"/>
              </a:xfrm>
              <a:custGeom>
                <a:avLst/>
                <a:gdLst>
                  <a:gd name="T0" fmla="*/ 2 w 40"/>
                  <a:gd name="T1" fmla="*/ 0 h 18"/>
                  <a:gd name="T2" fmla="*/ 35 w 40"/>
                  <a:gd name="T3" fmla="*/ 0 h 18"/>
                  <a:gd name="T4" fmla="*/ 36 w 40"/>
                  <a:gd name="T5" fmla="*/ 9 h 18"/>
                  <a:gd name="T6" fmla="*/ 40 w 40"/>
                  <a:gd name="T7" fmla="*/ 18 h 18"/>
                  <a:gd name="T8" fmla="*/ 0 w 40"/>
                  <a:gd name="T9" fmla="*/ 18 h 18"/>
                  <a:gd name="T10" fmla="*/ 3 w 40"/>
                  <a:gd name="T11" fmla="*/ 13 h 18"/>
                  <a:gd name="T12" fmla="*/ 2 w 40"/>
                  <a:gd name="T13" fmla="*/ 2 h 18"/>
                  <a:gd name="T14" fmla="*/ 2 w 4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8">
                    <a:moveTo>
                      <a:pt x="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4"/>
                      <a:pt x="35" y="7"/>
                      <a:pt x="36" y="9"/>
                    </a:cubicBezTo>
                    <a:cubicBezTo>
                      <a:pt x="38" y="12"/>
                      <a:pt x="39" y="15"/>
                      <a:pt x="4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1" y="13"/>
                      <a:pt x="3" y="13"/>
                    </a:cubicBezTo>
                    <a:cubicBezTo>
                      <a:pt x="7" y="13"/>
                      <a:pt x="5" y="1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D8D7D8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7" name="Freeform 60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45"/>
                <a:ext cx="75" cy="34"/>
              </a:xfrm>
              <a:custGeom>
                <a:avLst/>
                <a:gdLst>
                  <a:gd name="T0" fmla="*/ 2 w 40"/>
                  <a:gd name="T1" fmla="*/ 0 h 18"/>
                  <a:gd name="T2" fmla="*/ 35 w 40"/>
                  <a:gd name="T3" fmla="*/ 0 h 18"/>
                  <a:gd name="T4" fmla="*/ 36 w 40"/>
                  <a:gd name="T5" fmla="*/ 8 h 18"/>
                  <a:gd name="T6" fmla="*/ 40 w 40"/>
                  <a:gd name="T7" fmla="*/ 18 h 18"/>
                  <a:gd name="T8" fmla="*/ 0 w 40"/>
                  <a:gd name="T9" fmla="*/ 18 h 18"/>
                  <a:gd name="T10" fmla="*/ 3 w 40"/>
                  <a:gd name="T11" fmla="*/ 12 h 18"/>
                  <a:gd name="T12" fmla="*/ 2 w 40"/>
                  <a:gd name="T13" fmla="*/ 1 h 18"/>
                  <a:gd name="T14" fmla="*/ 2 w 4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8">
                    <a:moveTo>
                      <a:pt x="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3"/>
                      <a:pt x="35" y="6"/>
                      <a:pt x="36" y="8"/>
                    </a:cubicBezTo>
                    <a:cubicBezTo>
                      <a:pt x="38" y="11"/>
                      <a:pt x="39" y="15"/>
                      <a:pt x="4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0" y="12"/>
                      <a:pt x="3" y="12"/>
                    </a:cubicBezTo>
                    <a:cubicBezTo>
                      <a:pt x="7" y="12"/>
                      <a:pt x="5" y="1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8" name="Freeform 60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45"/>
                <a:ext cx="75" cy="38"/>
              </a:xfrm>
              <a:custGeom>
                <a:avLst/>
                <a:gdLst>
                  <a:gd name="T0" fmla="*/ 2 w 40"/>
                  <a:gd name="T1" fmla="*/ 0 h 19"/>
                  <a:gd name="T2" fmla="*/ 35 w 40"/>
                  <a:gd name="T3" fmla="*/ 0 h 19"/>
                  <a:gd name="T4" fmla="*/ 36 w 40"/>
                  <a:gd name="T5" fmla="*/ 7 h 19"/>
                  <a:gd name="T6" fmla="*/ 40 w 40"/>
                  <a:gd name="T7" fmla="*/ 19 h 19"/>
                  <a:gd name="T8" fmla="*/ 0 w 40"/>
                  <a:gd name="T9" fmla="*/ 19 h 19"/>
                  <a:gd name="T10" fmla="*/ 3 w 40"/>
                  <a:gd name="T11" fmla="*/ 11 h 19"/>
                  <a:gd name="T12" fmla="*/ 2 w 4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3"/>
                      <a:pt x="35" y="5"/>
                      <a:pt x="36" y="7"/>
                    </a:cubicBezTo>
                    <a:cubicBezTo>
                      <a:pt x="38" y="10"/>
                      <a:pt x="40" y="14"/>
                      <a:pt x="4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1"/>
                      <a:pt x="0" y="11"/>
                      <a:pt x="3" y="11"/>
                    </a:cubicBezTo>
                    <a:cubicBezTo>
                      <a:pt x="7" y="11"/>
                      <a:pt x="5" y="11"/>
                      <a:pt x="2" y="0"/>
                    </a:cubicBez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39" name="Freeform 60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51"/>
                <a:ext cx="79" cy="35"/>
              </a:xfrm>
              <a:custGeom>
                <a:avLst/>
                <a:gdLst>
                  <a:gd name="T0" fmla="*/ 2 w 41"/>
                  <a:gd name="T1" fmla="*/ 0 h 18"/>
                  <a:gd name="T2" fmla="*/ 35 w 41"/>
                  <a:gd name="T3" fmla="*/ 0 h 18"/>
                  <a:gd name="T4" fmla="*/ 36 w 41"/>
                  <a:gd name="T5" fmla="*/ 5 h 18"/>
                  <a:gd name="T6" fmla="*/ 41 w 41"/>
                  <a:gd name="T7" fmla="*/ 18 h 18"/>
                  <a:gd name="T8" fmla="*/ 0 w 41"/>
                  <a:gd name="T9" fmla="*/ 18 h 18"/>
                  <a:gd name="T10" fmla="*/ 3 w 41"/>
                  <a:gd name="T11" fmla="*/ 9 h 18"/>
                  <a:gd name="T12" fmla="*/ 2 w 4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8">
                    <a:moveTo>
                      <a:pt x="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"/>
                      <a:pt x="35" y="3"/>
                      <a:pt x="36" y="5"/>
                    </a:cubicBezTo>
                    <a:cubicBezTo>
                      <a:pt x="39" y="9"/>
                      <a:pt x="40" y="13"/>
                      <a:pt x="4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9"/>
                      <a:pt x="0" y="9"/>
                      <a:pt x="3" y="9"/>
                    </a:cubicBezTo>
                    <a:cubicBezTo>
                      <a:pt x="7" y="9"/>
                      <a:pt x="5" y="9"/>
                      <a:pt x="2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0" name="Freeform 60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52"/>
                <a:ext cx="79" cy="34"/>
              </a:xfrm>
              <a:custGeom>
                <a:avLst/>
                <a:gdLst>
                  <a:gd name="T0" fmla="*/ 3 w 41"/>
                  <a:gd name="T1" fmla="*/ 0 h 18"/>
                  <a:gd name="T2" fmla="*/ 35 w 41"/>
                  <a:gd name="T3" fmla="*/ 0 h 18"/>
                  <a:gd name="T4" fmla="*/ 36 w 41"/>
                  <a:gd name="T5" fmla="*/ 4 h 18"/>
                  <a:gd name="T6" fmla="*/ 41 w 41"/>
                  <a:gd name="T7" fmla="*/ 18 h 18"/>
                  <a:gd name="T8" fmla="*/ 0 w 41"/>
                  <a:gd name="T9" fmla="*/ 18 h 18"/>
                  <a:gd name="T10" fmla="*/ 3 w 41"/>
                  <a:gd name="T11" fmla="*/ 8 h 18"/>
                  <a:gd name="T12" fmla="*/ 3 w 4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8">
                    <a:moveTo>
                      <a:pt x="3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3"/>
                      <a:pt x="36" y="4"/>
                    </a:cubicBezTo>
                    <a:cubicBezTo>
                      <a:pt x="39" y="8"/>
                      <a:pt x="40" y="13"/>
                      <a:pt x="4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0" y="8"/>
                      <a:pt x="3" y="8"/>
                    </a:cubicBezTo>
                    <a:cubicBezTo>
                      <a:pt x="6" y="8"/>
                      <a:pt x="5" y="8"/>
                      <a:pt x="3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1" name="Freeform 60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55"/>
                <a:ext cx="79" cy="34"/>
              </a:xfrm>
              <a:custGeom>
                <a:avLst/>
                <a:gdLst>
                  <a:gd name="T0" fmla="*/ 3 w 41"/>
                  <a:gd name="T1" fmla="*/ 0 h 19"/>
                  <a:gd name="T2" fmla="*/ 35 w 41"/>
                  <a:gd name="T3" fmla="*/ 0 h 19"/>
                  <a:gd name="T4" fmla="*/ 36 w 41"/>
                  <a:gd name="T5" fmla="*/ 3 h 19"/>
                  <a:gd name="T6" fmla="*/ 41 w 41"/>
                  <a:gd name="T7" fmla="*/ 19 h 19"/>
                  <a:gd name="T8" fmla="*/ 0 w 41"/>
                  <a:gd name="T9" fmla="*/ 19 h 19"/>
                  <a:gd name="T10" fmla="*/ 3 w 41"/>
                  <a:gd name="T11" fmla="*/ 7 h 19"/>
                  <a:gd name="T12" fmla="*/ 3 w 4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9">
                    <a:moveTo>
                      <a:pt x="3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2"/>
                      <a:pt x="36" y="3"/>
                    </a:cubicBezTo>
                    <a:cubicBezTo>
                      <a:pt x="39" y="7"/>
                      <a:pt x="40" y="13"/>
                      <a:pt x="4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0" y="7"/>
                      <a:pt x="3" y="7"/>
                    </a:cubicBezTo>
                    <a:cubicBezTo>
                      <a:pt x="6" y="7"/>
                      <a:pt x="5" y="7"/>
                      <a:pt x="3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2" name="Freeform 60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6" y="1759"/>
                <a:ext cx="79" cy="34"/>
              </a:xfrm>
              <a:custGeom>
                <a:avLst/>
                <a:gdLst>
                  <a:gd name="T0" fmla="*/ 4 w 41"/>
                  <a:gd name="T1" fmla="*/ 0 h 18"/>
                  <a:gd name="T2" fmla="*/ 35 w 41"/>
                  <a:gd name="T3" fmla="*/ 0 h 18"/>
                  <a:gd name="T4" fmla="*/ 36 w 41"/>
                  <a:gd name="T5" fmla="*/ 1 h 18"/>
                  <a:gd name="T6" fmla="*/ 41 w 41"/>
                  <a:gd name="T7" fmla="*/ 18 h 18"/>
                  <a:gd name="T8" fmla="*/ 0 w 41"/>
                  <a:gd name="T9" fmla="*/ 18 h 18"/>
                  <a:gd name="T10" fmla="*/ 3 w 41"/>
                  <a:gd name="T11" fmla="*/ 5 h 18"/>
                  <a:gd name="T12" fmla="*/ 4 w 4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8">
                    <a:moveTo>
                      <a:pt x="4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6" y="0"/>
                      <a:pt x="36" y="1"/>
                    </a:cubicBezTo>
                    <a:cubicBezTo>
                      <a:pt x="39" y="6"/>
                      <a:pt x="41" y="11"/>
                      <a:pt x="4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"/>
                      <a:pt x="0" y="5"/>
                      <a:pt x="3" y="5"/>
                    </a:cubicBezTo>
                    <a:cubicBezTo>
                      <a:pt x="6" y="5"/>
                      <a:pt x="5" y="5"/>
                      <a:pt x="4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43" name="Freeform 60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05" y="1759"/>
                <a:ext cx="81" cy="34"/>
              </a:xfrm>
              <a:custGeom>
                <a:avLst/>
                <a:gdLst>
                  <a:gd name="T0" fmla="*/ 5 w 42"/>
                  <a:gd name="T1" fmla="*/ 0 h 18"/>
                  <a:gd name="T2" fmla="*/ 37 w 42"/>
                  <a:gd name="T3" fmla="*/ 0 h 18"/>
                  <a:gd name="T4" fmla="*/ 42 w 42"/>
                  <a:gd name="T5" fmla="*/ 18 h 18"/>
                  <a:gd name="T6" fmla="*/ 0 w 42"/>
                  <a:gd name="T7" fmla="*/ 18 h 18"/>
                  <a:gd name="T8" fmla="*/ 1 w 42"/>
                  <a:gd name="T9" fmla="*/ 17 h 18"/>
                  <a:gd name="T10" fmla="*/ 4 w 42"/>
                  <a:gd name="T11" fmla="*/ 4 h 18"/>
                  <a:gd name="T12" fmla="*/ 5 w 4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5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41" y="5"/>
                      <a:pt x="42" y="11"/>
                      <a:pt x="4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7"/>
                      <a:pt x="1" y="17"/>
                    </a:cubicBezTo>
                    <a:cubicBezTo>
                      <a:pt x="1" y="5"/>
                      <a:pt x="1" y="4"/>
                      <a:pt x="4" y="4"/>
                    </a:cubicBezTo>
                    <a:cubicBezTo>
                      <a:pt x="7" y="4"/>
                      <a:pt x="6" y="4"/>
                      <a:pt x="5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400">
                  <a:defRPr/>
                </a:pPr>
                <a:endParaRPr lang="en-US" sz="3200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216" name="Freeform 60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05956" y="5741374"/>
              <a:ext cx="190242" cy="80337"/>
            </a:xfrm>
            <a:custGeom>
              <a:avLst/>
              <a:gdLst>
                <a:gd name="T0" fmla="*/ 5 w 42"/>
                <a:gd name="T1" fmla="*/ 0 h 18"/>
                <a:gd name="T2" fmla="*/ 38 w 42"/>
                <a:gd name="T3" fmla="*/ 0 h 18"/>
                <a:gd name="T4" fmla="*/ 42 w 42"/>
                <a:gd name="T5" fmla="*/ 18 h 18"/>
                <a:gd name="T6" fmla="*/ 0 w 42"/>
                <a:gd name="T7" fmla="*/ 18 h 18"/>
                <a:gd name="T8" fmla="*/ 1 w 42"/>
                <a:gd name="T9" fmla="*/ 16 h 18"/>
                <a:gd name="T10" fmla="*/ 4 w 42"/>
                <a:gd name="T11" fmla="*/ 3 h 18"/>
                <a:gd name="T12" fmla="*/ 5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5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1" y="6"/>
                    <a:pt x="42" y="11"/>
                    <a:pt x="4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4"/>
                    <a:pt x="1" y="3"/>
                    <a:pt x="4" y="3"/>
                  </a:cubicBezTo>
                  <a:cubicBezTo>
                    <a:pt x="6" y="3"/>
                    <a:pt x="6" y="3"/>
                    <a:pt x="5" y="0"/>
                  </a:cubicBezTo>
                  <a:close/>
                </a:path>
              </a:pathLst>
            </a:custGeom>
            <a:solidFill>
              <a:srgbClr val="E2E1E2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17" name="Freeform 60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05956" y="5741374"/>
              <a:ext cx="190242" cy="90380"/>
            </a:xfrm>
            <a:custGeom>
              <a:avLst/>
              <a:gdLst>
                <a:gd name="T0" fmla="*/ 6 w 42"/>
                <a:gd name="T1" fmla="*/ 0 h 19"/>
                <a:gd name="T2" fmla="*/ 38 w 42"/>
                <a:gd name="T3" fmla="*/ 0 h 19"/>
                <a:gd name="T4" fmla="*/ 42 w 42"/>
                <a:gd name="T5" fmla="*/ 18 h 19"/>
                <a:gd name="T6" fmla="*/ 42 w 42"/>
                <a:gd name="T7" fmla="*/ 19 h 19"/>
                <a:gd name="T8" fmla="*/ 0 w 42"/>
                <a:gd name="T9" fmla="*/ 19 h 19"/>
                <a:gd name="T10" fmla="*/ 1 w 42"/>
                <a:gd name="T11" fmla="*/ 15 h 19"/>
                <a:gd name="T12" fmla="*/ 4 w 42"/>
                <a:gd name="T13" fmla="*/ 2 h 19"/>
                <a:gd name="T14" fmla="*/ 6 w 42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9">
                  <a:moveTo>
                    <a:pt x="6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1" y="6"/>
                    <a:pt x="42" y="11"/>
                    <a:pt x="42" y="18"/>
                  </a:cubicBezTo>
                  <a:cubicBezTo>
                    <a:pt x="42" y="18"/>
                    <a:pt x="42" y="18"/>
                    <a:pt x="4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3"/>
                    <a:pt x="1" y="2"/>
                    <a:pt x="4" y="2"/>
                  </a:cubicBezTo>
                  <a:cubicBezTo>
                    <a:pt x="6" y="2"/>
                    <a:pt x="6" y="2"/>
                    <a:pt x="6" y="0"/>
                  </a:cubicBezTo>
                  <a:close/>
                </a:path>
              </a:pathLst>
            </a:custGeom>
            <a:solidFill>
              <a:srgbClr val="E3E2E3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18" name="Freeform 6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05956" y="5751417"/>
              <a:ext cx="190242" cy="83683"/>
            </a:xfrm>
            <a:custGeom>
              <a:avLst/>
              <a:gdLst>
                <a:gd name="T0" fmla="*/ 3 w 42"/>
                <a:gd name="T1" fmla="*/ 0 h 18"/>
                <a:gd name="T2" fmla="*/ 39 w 42"/>
                <a:gd name="T3" fmla="*/ 0 h 18"/>
                <a:gd name="T4" fmla="*/ 42 w 42"/>
                <a:gd name="T5" fmla="*/ 16 h 18"/>
                <a:gd name="T6" fmla="*/ 42 w 42"/>
                <a:gd name="T7" fmla="*/ 18 h 18"/>
                <a:gd name="T8" fmla="*/ 0 w 42"/>
                <a:gd name="T9" fmla="*/ 18 h 18"/>
                <a:gd name="T10" fmla="*/ 1 w 42"/>
                <a:gd name="T11" fmla="*/ 13 h 18"/>
                <a:gd name="T12" fmla="*/ 3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5"/>
                    <a:pt x="42" y="10"/>
                    <a:pt x="42" y="16"/>
                  </a:cubicBezTo>
                  <a:cubicBezTo>
                    <a:pt x="42" y="17"/>
                    <a:pt x="42" y="17"/>
                    <a:pt x="4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1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19" name="Freeform 6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05956" y="5758112"/>
              <a:ext cx="190242" cy="80337"/>
            </a:xfrm>
            <a:custGeom>
              <a:avLst/>
              <a:gdLst>
                <a:gd name="T0" fmla="*/ 1 w 42"/>
                <a:gd name="T1" fmla="*/ 0 h 18"/>
                <a:gd name="T2" fmla="*/ 40 w 42"/>
                <a:gd name="T3" fmla="*/ 0 h 18"/>
                <a:gd name="T4" fmla="*/ 42 w 42"/>
                <a:gd name="T5" fmla="*/ 15 h 18"/>
                <a:gd name="T6" fmla="*/ 42 w 42"/>
                <a:gd name="T7" fmla="*/ 18 h 18"/>
                <a:gd name="T8" fmla="*/ 0 w 42"/>
                <a:gd name="T9" fmla="*/ 18 h 18"/>
                <a:gd name="T10" fmla="*/ 1 w 42"/>
                <a:gd name="T11" fmla="*/ 12 h 18"/>
                <a:gd name="T12" fmla="*/ 1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1" y="4"/>
                    <a:pt x="42" y="9"/>
                    <a:pt x="42" y="15"/>
                  </a:cubicBezTo>
                  <a:cubicBezTo>
                    <a:pt x="42" y="16"/>
                    <a:pt x="42" y="17"/>
                    <a:pt x="4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" y="5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E6E5E6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0" name="Freeform 61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02733" y="5761458"/>
              <a:ext cx="193465" cy="87032"/>
            </a:xfrm>
            <a:custGeom>
              <a:avLst/>
              <a:gdLst>
                <a:gd name="T0" fmla="*/ 2 w 43"/>
                <a:gd name="T1" fmla="*/ 0 h 19"/>
                <a:gd name="T2" fmla="*/ 41 w 43"/>
                <a:gd name="T3" fmla="*/ 0 h 19"/>
                <a:gd name="T4" fmla="*/ 43 w 43"/>
                <a:gd name="T5" fmla="*/ 14 h 19"/>
                <a:gd name="T6" fmla="*/ 43 w 43"/>
                <a:gd name="T7" fmla="*/ 19 h 19"/>
                <a:gd name="T8" fmla="*/ 0 w 43"/>
                <a:gd name="T9" fmla="*/ 19 h 19"/>
                <a:gd name="T10" fmla="*/ 2 w 43"/>
                <a:gd name="T11" fmla="*/ 11 h 19"/>
                <a:gd name="T12" fmla="*/ 2 w 4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9">
                  <a:moveTo>
                    <a:pt x="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4"/>
                    <a:pt x="43" y="9"/>
                    <a:pt x="43" y="14"/>
                  </a:cubicBezTo>
                  <a:cubicBezTo>
                    <a:pt x="42" y="16"/>
                    <a:pt x="43" y="17"/>
                    <a:pt x="4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6"/>
                    <a:pt x="1" y="14"/>
                    <a:pt x="2" y="11"/>
                  </a:cubicBezTo>
                  <a:cubicBezTo>
                    <a:pt x="2" y="5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7E6E7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1" name="Freeform 6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02733" y="5768153"/>
              <a:ext cx="196689" cy="83685"/>
            </a:xfrm>
            <a:custGeom>
              <a:avLst/>
              <a:gdLst>
                <a:gd name="T0" fmla="*/ 2 w 44"/>
                <a:gd name="T1" fmla="*/ 0 h 19"/>
                <a:gd name="T2" fmla="*/ 41 w 44"/>
                <a:gd name="T3" fmla="*/ 0 h 19"/>
                <a:gd name="T4" fmla="*/ 43 w 44"/>
                <a:gd name="T5" fmla="*/ 13 h 19"/>
                <a:gd name="T6" fmla="*/ 44 w 44"/>
                <a:gd name="T7" fmla="*/ 19 h 19"/>
                <a:gd name="T8" fmla="*/ 0 w 44"/>
                <a:gd name="T9" fmla="*/ 19 h 19"/>
                <a:gd name="T10" fmla="*/ 2 w 44"/>
                <a:gd name="T11" fmla="*/ 10 h 19"/>
                <a:gd name="T12" fmla="*/ 2 w 4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9">
                  <a:moveTo>
                    <a:pt x="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4"/>
                    <a:pt x="43" y="8"/>
                    <a:pt x="43" y="13"/>
                  </a:cubicBezTo>
                  <a:cubicBezTo>
                    <a:pt x="42" y="16"/>
                    <a:pt x="43" y="17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6"/>
                    <a:pt x="1" y="14"/>
                    <a:pt x="2" y="10"/>
                  </a:cubicBezTo>
                  <a:cubicBezTo>
                    <a:pt x="2" y="6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8E7E8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2" name="Freeform 6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96284" y="5774847"/>
              <a:ext cx="203138" cy="80337"/>
            </a:xfrm>
            <a:custGeom>
              <a:avLst/>
              <a:gdLst>
                <a:gd name="T0" fmla="*/ 3 w 45"/>
                <a:gd name="T1" fmla="*/ 0 h 18"/>
                <a:gd name="T2" fmla="*/ 43 w 45"/>
                <a:gd name="T3" fmla="*/ 0 h 18"/>
                <a:gd name="T4" fmla="*/ 44 w 45"/>
                <a:gd name="T5" fmla="*/ 11 h 18"/>
                <a:gd name="T6" fmla="*/ 45 w 45"/>
                <a:gd name="T7" fmla="*/ 18 h 18"/>
                <a:gd name="T8" fmla="*/ 0 w 45"/>
                <a:gd name="T9" fmla="*/ 18 h 18"/>
                <a:gd name="T10" fmla="*/ 3 w 45"/>
                <a:gd name="T11" fmla="*/ 8 h 18"/>
                <a:gd name="T12" fmla="*/ 3 w 4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4" y="3"/>
                    <a:pt x="44" y="7"/>
                    <a:pt x="44" y="11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5"/>
                    <a:pt x="2" y="12"/>
                    <a:pt x="3" y="8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3" name="Freeform 6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93059" y="5781542"/>
              <a:ext cx="212812" cy="80337"/>
            </a:xfrm>
            <a:custGeom>
              <a:avLst/>
              <a:gdLst>
                <a:gd name="T0" fmla="*/ 4 w 47"/>
                <a:gd name="T1" fmla="*/ 0 h 18"/>
                <a:gd name="T2" fmla="*/ 44 w 47"/>
                <a:gd name="T3" fmla="*/ 0 h 18"/>
                <a:gd name="T4" fmla="*/ 45 w 47"/>
                <a:gd name="T5" fmla="*/ 10 h 18"/>
                <a:gd name="T6" fmla="*/ 47 w 47"/>
                <a:gd name="T7" fmla="*/ 18 h 18"/>
                <a:gd name="T8" fmla="*/ 0 w 47"/>
                <a:gd name="T9" fmla="*/ 18 h 18"/>
                <a:gd name="T10" fmla="*/ 4 w 47"/>
                <a:gd name="T11" fmla="*/ 7 h 18"/>
                <a:gd name="T12" fmla="*/ 4 w 4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8">
                  <a:moveTo>
                    <a:pt x="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5" y="3"/>
                    <a:pt x="45" y="6"/>
                    <a:pt x="45" y="10"/>
                  </a:cubicBezTo>
                  <a:cubicBezTo>
                    <a:pt x="44" y="14"/>
                    <a:pt x="46" y="16"/>
                    <a:pt x="4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5"/>
                    <a:pt x="3" y="12"/>
                    <a:pt x="4" y="7"/>
                  </a:cubicBezTo>
                  <a:cubicBezTo>
                    <a:pt x="4" y="4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BEAEB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4" name="Freeform 6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93059" y="5784891"/>
              <a:ext cx="212812" cy="87032"/>
            </a:xfrm>
            <a:custGeom>
              <a:avLst/>
              <a:gdLst>
                <a:gd name="T0" fmla="*/ 4 w 47"/>
                <a:gd name="T1" fmla="*/ 0 h 19"/>
                <a:gd name="T2" fmla="*/ 44 w 47"/>
                <a:gd name="T3" fmla="*/ 0 h 19"/>
                <a:gd name="T4" fmla="*/ 45 w 47"/>
                <a:gd name="T5" fmla="*/ 9 h 19"/>
                <a:gd name="T6" fmla="*/ 47 w 47"/>
                <a:gd name="T7" fmla="*/ 19 h 19"/>
                <a:gd name="T8" fmla="*/ 0 w 47"/>
                <a:gd name="T9" fmla="*/ 19 h 19"/>
                <a:gd name="T10" fmla="*/ 4 w 47"/>
                <a:gd name="T11" fmla="*/ 6 h 19"/>
                <a:gd name="T12" fmla="*/ 4 w 4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9">
                  <a:moveTo>
                    <a:pt x="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5" y="3"/>
                    <a:pt x="45" y="6"/>
                    <a:pt x="45" y="9"/>
                  </a:cubicBezTo>
                  <a:cubicBezTo>
                    <a:pt x="44" y="14"/>
                    <a:pt x="46" y="15"/>
                    <a:pt x="47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3" y="12"/>
                    <a:pt x="4" y="6"/>
                  </a:cubicBezTo>
                  <a:cubicBezTo>
                    <a:pt x="4" y="4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CEBEC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5" name="Freeform 6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86610" y="5794932"/>
              <a:ext cx="219261" cy="80337"/>
            </a:xfrm>
            <a:custGeom>
              <a:avLst/>
              <a:gdLst>
                <a:gd name="T0" fmla="*/ 5 w 48"/>
                <a:gd name="T1" fmla="*/ 0 h 18"/>
                <a:gd name="T2" fmla="*/ 45 w 48"/>
                <a:gd name="T3" fmla="*/ 0 h 18"/>
                <a:gd name="T4" fmla="*/ 46 w 48"/>
                <a:gd name="T5" fmla="*/ 7 h 18"/>
                <a:gd name="T6" fmla="*/ 48 w 48"/>
                <a:gd name="T7" fmla="*/ 18 h 18"/>
                <a:gd name="T8" fmla="*/ 0 w 48"/>
                <a:gd name="T9" fmla="*/ 18 h 18"/>
                <a:gd name="T10" fmla="*/ 5 w 48"/>
                <a:gd name="T11" fmla="*/ 4 h 18"/>
                <a:gd name="T12" fmla="*/ 5 w 4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8">
                  <a:moveTo>
                    <a:pt x="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6" y="2"/>
                    <a:pt x="46" y="4"/>
                    <a:pt x="46" y="7"/>
                  </a:cubicBezTo>
                  <a:cubicBezTo>
                    <a:pt x="45" y="12"/>
                    <a:pt x="47" y="13"/>
                    <a:pt x="48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4"/>
                    <a:pt x="4" y="10"/>
                    <a:pt x="5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6" name="Freeform 6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86610" y="5798280"/>
              <a:ext cx="219261" cy="80337"/>
            </a:xfrm>
            <a:custGeom>
              <a:avLst/>
              <a:gdLst>
                <a:gd name="T0" fmla="*/ 5 w 48"/>
                <a:gd name="T1" fmla="*/ 0 h 18"/>
                <a:gd name="T2" fmla="*/ 46 w 48"/>
                <a:gd name="T3" fmla="*/ 0 h 18"/>
                <a:gd name="T4" fmla="*/ 46 w 48"/>
                <a:gd name="T5" fmla="*/ 6 h 18"/>
                <a:gd name="T6" fmla="*/ 48 w 48"/>
                <a:gd name="T7" fmla="*/ 18 h 18"/>
                <a:gd name="T8" fmla="*/ 0 w 48"/>
                <a:gd name="T9" fmla="*/ 18 h 18"/>
                <a:gd name="T10" fmla="*/ 5 w 48"/>
                <a:gd name="T11" fmla="*/ 3 h 18"/>
                <a:gd name="T12" fmla="*/ 5 w 4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8">
                  <a:moveTo>
                    <a:pt x="5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2"/>
                    <a:pt x="46" y="4"/>
                    <a:pt x="46" y="6"/>
                  </a:cubicBezTo>
                  <a:cubicBezTo>
                    <a:pt x="45" y="12"/>
                    <a:pt x="48" y="12"/>
                    <a:pt x="48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4"/>
                    <a:pt x="4" y="10"/>
                    <a:pt x="5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7" name="Freeform 6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83386" y="5801626"/>
              <a:ext cx="222484" cy="83685"/>
            </a:xfrm>
            <a:custGeom>
              <a:avLst/>
              <a:gdLst>
                <a:gd name="T0" fmla="*/ 6 w 49"/>
                <a:gd name="T1" fmla="*/ 0 h 18"/>
                <a:gd name="T2" fmla="*/ 47 w 49"/>
                <a:gd name="T3" fmla="*/ 0 h 18"/>
                <a:gd name="T4" fmla="*/ 47 w 49"/>
                <a:gd name="T5" fmla="*/ 5 h 18"/>
                <a:gd name="T6" fmla="*/ 49 w 49"/>
                <a:gd name="T7" fmla="*/ 18 h 18"/>
                <a:gd name="T8" fmla="*/ 0 w 49"/>
                <a:gd name="T9" fmla="*/ 18 h 18"/>
                <a:gd name="T10" fmla="*/ 6 w 49"/>
                <a:gd name="T11" fmla="*/ 2 h 18"/>
                <a:gd name="T12" fmla="*/ 6 w 4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8">
                  <a:moveTo>
                    <a:pt x="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2"/>
                    <a:pt x="47" y="3"/>
                    <a:pt x="47" y="5"/>
                  </a:cubicBezTo>
                  <a:cubicBezTo>
                    <a:pt x="46" y="11"/>
                    <a:pt x="49" y="11"/>
                    <a:pt x="49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3"/>
                    <a:pt x="5" y="10"/>
                    <a:pt x="6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8" name="Freeform 6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6937" y="5808321"/>
              <a:ext cx="232159" cy="87032"/>
            </a:xfrm>
            <a:custGeom>
              <a:avLst/>
              <a:gdLst>
                <a:gd name="T0" fmla="*/ 7 w 51"/>
                <a:gd name="T1" fmla="*/ 0 h 19"/>
                <a:gd name="T2" fmla="*/ 48 w 51"/>
                <a:gd name="T3" fmla="*/ 0 h 19"/>
                <a:gd name="T4" fmla="*/ 48 w 51"/>
                <a:gd name="T5" fmla="*/ 4 h 19"/>
                <a:gd name="T6" fmla="*/ 51 w 51"/>
                <a:gd name="T7" fmla="*/ 19 h 19"/>
                <a:gd name="T8" fmla="*/ 0 w 51"/>
                <a:gd name="T9" fmla="*/ 19 h 19"/>
                <a:gd name="T10" fmla="*/ 7 w 51"/>
                <a:gd name="T11" fmla="*/ 1 h 19"/>
                <a:gd name="T12" fmla="*/ 7 w 5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9">
                  <a:moveTo>
                    <a:pt x="7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"/>
                    <a:pt x="48" y="3"/>
                    <a:pt x="48" y="4"/>
                  </a:cubicBezTo>
                  <a:cubicBezTo>
                    <a:pt x="47" y="11"/>
                    <a:pt x="50" y="10"/>
                    <a:pt x="5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3"/>
                    <a:pt x="6" y="9"/>
                    <a:pt x="7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1F0F1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29" name="Freeform 6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6937" y="5815016"/>
              <a:ext cx="232159" cy="83685"/>
            </a:xfrm>
            <a:custGeom>
              <a:avLst/>
              <a:gdLst>
                <a:gd name="T0" fmla="*/ 6 w 51"/>
                <a:gd name="T1" fmla="*/ 0 h 18"/>
                <a:gd name="T2" fmla="*/ 48 w 51"/>
                <a:gd name="T3" fmla="*/ 0 h 18"/>
                <a:gd name="T4" fmla="*/ 48 w 51"/>
                <a:gd name="T5" fmla="*/ 2 h 18"/>
                <a:gd name="T6" fmla="*/ 51 w 51"/>
                <a:gd name="T7" fmla="*/ 18 h 18"/>
                <a:gd name="T8" fmla="*/ 0 w 51"/>
                <a:gd name="T9" fmla="*/ 18 h 18"/>
                <a:gd name="T10" fmla="*/ 6 w 5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">
                  <a:moveTo>
                    <a:pt x="6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7" y="9"/>
                    <a:pt x="51" y="8"/>
                    <a:pt x="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2"/>
                    <a:pt x="6" y="8"/>
                    <a:pt x="6" y="0"/>
                  </a:cubicBezTo>
                  <a:close/>
                </a:path>
              </a:pathLst>
            </a:custGeom>
            <a:solidFill>
              <a:srgbClr val="F2F1F2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0" name="Freeform 6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3712" y="5821711"/>
              <a:ext cx="235384" cy="80337"/>
            </a:xfrm>
            <a:custGeom>
              <a:avLst/>
              <a:gdLst>
                <a:gd name="T0" fmla="*/ 7 w 52"/>
                <a:gd name="T1" fmla="*/ 0 h 18"/>
                <a:gd name="T2" fmla="*/ 49 w 52"/>
                <a:gd name="T3" fmla="*/ 0 h 18"/>
                <a:gd name="T4" fmla="*/ 49 w 52"/>
                <a:gd name="T5" fmla="*/ 1 h 18"/>
                <a:gd name="T6" fmla="*/ 51 w 52"/>
                <a:gd name="T7" fmla="*/ 18 h 18"/>
                <a:gd name="T8" fmla="*/ 0 w 52"/>
                <a:gd name="T9" fmla="*/ 18 h 18"/>
                <a:gd name="T10" fmla="*/ 7 w 5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8">
                  <a:moveTo>
                    <a:pt x="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8" y="8"/>
                    <a:pt x="52" y="7"/>
                    <a:pt x="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2"/>
                    <a:pt x="7" y="8"/>
                    <a:pt x="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1" name="Freeform 6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3712" y="5825059"/>
              <a:ext cx="235384" cy="87032"/>
            </a:xfrm>
            <a:custGeom>
              <a:avLst/>
              <a:gdLst>
                <a:gd name="T0" fmla="*/ 7 w 52"/>
                <a:gd name="T1" fmla="*/ 0 h 19"/>
                <a:gd name="T2" fmla="*/ 49 w 52"/>
                <a:gd name="T3" fmla="*/ 0 h 19"/>
                <a:gd name="T4" fmla="*/ 51 w 52"/>
                <a:gd name="T5" fmla="*/ 19 h 19"/>
                <a:gd name="T6" fmla="*/ 0 w 52"/>
                <a:gd name="T7" fmla="*/ 19 h 19"/>
                <a:gd name="T8" fmla="*/ 7 w 5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7"/>
                    <a:pt x="52" y="6"/>
                    <a:pt x="5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2"/>
                    <a:pt x="6" y="8"/>
                    <a:pt x="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2" name="Freeform 6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3712" y="5835100"/>
              <a:ext cx="235384" cy="80337"/>
            </a:xfrm>
            <a:custGeom>
              <a:avLst/>
              <a:gdLst>
                <a:gd name="T0" fmla="*/ 7 w 52"/>
                <a:gd name="T1" fmla="*/ 0 h 18"/>
                <a:gd name="T2" fmla="*/ 49 w 52"/>
                <a:gd name="T3" fmla="*/ 0 h 18"/>
                <a:gd name="T4" fmla="*/ 51 w 52"/>
                <a:gd name="T5" fmla="*/ 18 h 18"/>
                <a:gd name="T6" fmla="*/ 0 w 52"/>
                <a:gd name="T7" fmla="*/ 18 h 18"/>
                <a:gd name="T8" fmla="*/ 7 w 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8">
                  <a:moveTo>
                    <a:pt x="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52" y="5"/>
                    <a:pt x="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0"/>
                    <a:pt x="5" y="7"/>
                    <a:pt x="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3" name="Freeform 6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0489" y="5838449"/>
              <a:ext cx="245056" cy="80337"/>
            </a:xfrm>
            <a:custGeom>
              <a:avLst/>
              <a:gdLst>
                <a:gd name="T0" fmla="*/ 8 w 54"/>
                <a:gd name="T1" fmla="*/ 0 h 18"/>
                <a:gd name="T2" fmla="*/ 50 w 54"/>
                <a:gd name="T3" fmla="*/ 0 h 18"/>
                <a:gd name="T4" fmla="*/ 52 w 54"/>
                <a:gd name="T5" fmla="*/ 18 h 18"/>
                <a:gd name="T6" fmla="*/ 0 w 54"/>
                <a:gd name="T7" fmla="*/ 18 h 18"/>
                <a:gd name="T8" fmla="*/ 8 w 5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">
                  <a:moveTo>
                    <a:pt x="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5"/>
                    <a:pt x="54" y="5"/>
                    <a:pt x="5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0"/>
                    <a:pt x="6" y="7"/>
                    <a:pt x="8" y="0"/>
                  </a:cubicBezTo>
                  <a:close/>
                </a:path>
              </a:pathLst>
            </a:custGeom>
            <a:solidFill>
              <a:srgbClr val="F7F6F7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4" name="Freeform 6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0489" y="5845143"/>
              <a:ext cx="245056" cy="80337"/>
            </a:xfrm>
            <a:custGeom>
              <a:avLst/>
              <a:gdLst>
                <a:gd name="T0" fmla="*/ 7 w 54"/>
                <a:gd name="T1" fmla="*/ 0 h 18"/>
                <a:gd name="T2" fmla="*/ 50 w 54"/>
                <a:gd name="T3" fmla="*/ 0 h 18"/>
                <a:gd name="T4" fmla="*/ 52 w 54"/>
                <a:gd name="T5" fmla="*/ 18 h 18"/>
                <a:gd name="T6" fmla="*/ 52 w 54"/>
                <a:gd name="T7" fmla="*/ 18 h 18"/>
                <a:gd name="T8" fmla="*/ 0 w 54"/>
                <a:gd name="T9" fmla="*/ 18 h 18"/>
                <a:gd name="T10" fmla="*/ 7 w 54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8">
                  <a:moveTo>
                    <a:pt x="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4"/>
                    <a:pt x="54" y="5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0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5" name="Freeform 6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0489" y="5848490"/>
              <a:ext cx="238607" cy="87032"/>
            </a:xfrm>
            <a:custGeom>
              <a:avLst/>
              <a:gdLst>
                <a:gd name="T0" fmla="*/ 7 w 53"/>
                <a:gd name="T1" fmla="*/ 0 h 19"/>
                <a:gd name="T2" fmla="*/ 50 w 53"/>
                <a:gd name="T3" fmla="*/ 0 h 19"/>
                <a:gd name="T4" fmla="*/ 52 w 53"/>
                <a:gd name="T5" fmla="*/ 17 h 19"/>
                <a:gd name="T6" fmla="*/ 52 w 53"/>
                <a:gd name="T7" fmla="*/ 19 h 19"/>
                <a:gd name="T8" fmla="*/ 0 w 53"/>
                <a:gd name="T9" fmla="*/ 19 h 19"/>
                <a:gd name="T10" fmla="*/ 7 w 5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">
                  <a:moveTo>
                    <a:pt x="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2" y="3"/>
                    <a:pt x="53" y="6"/>
                    <a:pt x="52" y="1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0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F9F9FA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6" name="Freeform 62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0489" y="5855184"/>
              <a:ext cx="238607" cy="83685"/>
            </a:xfrm>
            <a:custGeom>
              <a:avLst/>
              <a:gdLst>
                <a:gd name="T0" fmla="*/ 6 w 53"/>
                <a:gd name="T1" fmla="*/ 0 h 18"/>
                <a:gd name="T2" fmla="*/ 51 w 53"/>
                <a:gd name="T3" fmla="*/ 0 h 18"/>
                <a:gd name="T4" fmla="*/ 52 w 53"/>
                <a:gd name="T5" fmla="*/ 15 h 18"/>
                <a:gd name="T6" fmla="*/ 52 w 53"/>
                <a:gd name="T7" fmla="*/ 18 h 18"/>
                <a:gd name="T8" fmla="*/ 0 w 53"/>
                <a:gd name="T9" fmla="*/ 18 h 18"/>
                <a:gd name="T10" fmla="*/ 6 w 53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8">
                  <a:moveTo>
                    <a:pt x="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2" y="2"/>
                    <a:pt x="53" y="5"/>
                    <a:pt x="52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4" y="5"/>
                    <a:pt x="6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7" name="Freeform 6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0489" y="5861879"/>
              <a:ext cx="238607" cy="80337"/>
            </a:xfrm>
            <a:custGeom>
              <a:avLst/>
              <a:gdLst>
                <a:gd name="T0" fmla="*/ 6 w 53"/>
                <a:gd name="T1" fmla="*/ 0 h 18"/>
                <a:gd name="T2" fmla="*/ 51 w 53"/>
                <a:gd name="T3" fmla="*/ 0 h 18"/>
                <a:gd name="T4" fmla="*/ 52 w 53"/>
                <a:gd name="T5" fmla="*/ 14 h 18"/>
                <a:gd name="T6" fmla="*/ 52 w 53"/>
                <a:gd name="T7" fmla="*/ 18 h 18"/>
                <a:gd name="T8" fmla="*/ 0 w 53"/>
                <a:gd name="T9" fmla="*/ 18 h 18"/>
                <a:gd name="T10" fmla="*/ 6 w 53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8">
                  <a:moveTo>
                    <a:pt x="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2" y="2"/>
                    <a:pt x="53" y="6"/>
                    <a:pt x="52" y="1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3" y="5"/>
                    <a:pt x="6" y="0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8" name="Freeform 6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0489" y="5865228"/>
              <a:ext cx="238607" cy="87032"/>
            </a:xfrm>
            <a:custGeom>
              <a:avLst/>
              <a:gdLst>
                <a:gd name="T0" fmla="*/ 5 w 53"/>
                <a:gd name="T1" fmla="*/ 0 h 19"/>
                <a:gd name="T2" fmla="*/ 52 w 53"/>
                <a:gd name="T3" fmla="*/ 0 h 19"/>
                <a:gd name="T4" fmla="*/ 52 w 53"/>
                <a:gd name="T5" fmla="*/ 13 h 19"/>
                <a:gd name="T6" fmla="*/ 51 w 53"/>
                <a:gd name="T7" fmla="*/ 19 h 19"/>
                <a:gd name="T8" fmla="*/ 0 w 53"/>
                <a:gd name="T9" fmla="*/ 19 h 19"/>
                <a:gd name="T10" fmla="*/ 0 w 53"/>
                <a:gd name="T11" fmla="*/ 17 h 19"/>
                <a:gd name="T12" fmla="*/ 5 w 5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9">
                  <a:moveTo>
                    <a:pt x="5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3"/>
                    <a:pt x="53" y="6"/>
                    <a:pt x="52" y="13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39" name="Freeform 63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70489" y="5871922"/>
              <a:ext cx="238607" cy="83683"/>
            </a:xfrm>
            <a:custGeom>
              <a:avLst/>
              <a:gdLst>
                <a:gd name="T0" fmla="*/ 4 w 53"/>
                <a:gd name="T1" fmla="*/ 0 h 19"/>
                <a:gd name="T2" fmla="*/ 52 w 53"/>
                <a:gd name="T3" fmla="*/ 0 h 19"/>
                <a:gd name="T4" fmla="*/ 52 w 53"/>
                <a:gd name="T5" fmla="*/ 12 h 19"/>
                <a:gd name="T6" fmla="*/ 51 w 53"/>
                <a:gd name="T7" fmla="*/ 19 h 19"/>
                <a:gd name="T8" fmla="*/ 0 w 53"/>
                <a:gd name="T9" fmla="*/ 19 h 19"/>
                <a:gd name="T10" fmla="*/ 0 w 53"/>
                <a:gd name="T11" fmla="*/ 16 h 19"/>
                <a:gd name="T12" fmla="*/ 4 w 5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9">
                  <a:moveTo>
                    <a:pt x="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3"/>
                    <a:pt x="53" y="6"/>
                    <a:pt x="52" y="12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9"/>
                    <a:pt x="2" y="5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0" name="Freeform 6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72642" y="2862633"/>
              <a:ext cx="383706" cy="1502972"/>
            </a:xfrm>
            <a:custGeom>
              <a:avLst/>
              <a:gdLst>
                <a:gd name="T0" fmla="*/ 7 w 85"/>
                <a:gd name="T1" fmla="*/ 8 h 332"/>
                <a:gd name="T2" fmla="*/ 10 w 85"/>
                <a:gd name="T3" fmla="*/ 5 h 332"/>
                <a:gd name="T4" fmla="*/ 15 w 85"/>
                <a:gd name="T5" fmla="*/ 3 h 332"/>
                <a:gd name="T6" fmla="*/ 30 w 85"/>
                <a:gd name="T7" fmla="*/ 2 h 332"/>
                <a:gd name="T8" fmla="*/ 41 w 85"/>
                <a:gd name="T9" fmla="*/ 12 h 332"/>
                <a:gd name="T10" fmla="*/ 43 w 85"/>
                <a:gd name="T11" fmla="*/ 28 h 332"/>
                <a:gd name="T12" fmla="*/ 39 w 85"/>
                <a:gd name="T13" fmla="*/ 39 h 332"/>
                <a:gd name="T14" fmla="*/ 44 w 85"/>
                <a:gd name="T15" fmla="*/ 44 h 332"/>
                <a:gd name="T16" fmla="*/ 64 w 85"/>
                <a:gd name="T17" fmla="*/ 56 h 332"/>
                <a:gd name="T18" fmla="*/ 73 w 85"/>
                <a:gd name="T19" fmla="*/ 80 h 332"/>
                <a:gd name="T20" fmla="*/ 76 w 85"/>
                <a:gd name="T21" fmla="*/ 105 h 332"/>
                <a:gd name="T22" fmla="*/ 75 w 85"/>
                <a:gd name="T23" fmla="*/ 120 h 332"/>
                <a:gd name="T24" fmla="*/ 84 w 85"/>
                <a:gd name="T25" fmla="*/ 171 h 332"/>
                <a:gd name="T26" fmla="*/ 75 w 85"/>
                <a:gd name="T27" fmla="*/ 177 h 332"/>
                <a:gd name="T28" fmla="*/ 65 w 85"/>
                <a:gd name="T29" fmla="*/ 181 h 332"/>
                <a:gd name="T30" fmla="*/ 64 w 85"/>
                <a:gd name="T31" fmla="*/ 198 h 332"/>
                <a:gd name="T32" fmla="*/ 63 w 85"/>
                <a:gd name="T33" fmla="*/ 217 h 332"/>
                <a:gd name="T34" fmla="*/ 70 w 85"/>
                <a:gd name="T35" fmla="*/ 261 h 332"/>
                <a:gd name="T36" fmla="*/ 67 w 85"/>
                <a:gd name="T37" fmla="*/ 319 h 332"/>
                <a:gd name="T38" fmla="*/ 67 w 85"/>
                <a:gd name="T39" fmla="*/ 328 h 332"/>
                <a:gd name="T40" fmla="*/ 59 w 85"/>
                <a:gd name="T41" fmla="*/ 329 h 332"/>
                <a:gd name="T42" fmla="*/ 59 w 85"/>
                <a:gd name="T43" fmla="*/ 326 h 332"/>
                <a:gd name="T44" fmla="*/ 43 w 85"/>
                <a:gd name="T45" fmla="*/ 332 h 332"/>
                <a:gd name="T46" fmla="*/ 23 w 85"/>
                <a:gd name="T47" fmla="*/ 328 h 332"/>
                <a:gd name="T48" fmla="*/ 26 w 85"/>
                <a:gd name="T49" fmla="*/ 323 h 332"/>
                <a:gd name="T50" fmla="*/ 33 w 85"/>
                <a:gd name="T51" fmla="*/ 321 h 332"/>
                <a:gd name="T52" fmla="*/ 32 w 85"/>
                <a:gd name="T53" fmla="*/ 318 h 332"/>
                <a:gd name="T54" fmla="*/ 15 w 85"/>
                <a:gd name="T55" fmla="*/ 320 h 332"/>
                <a:gd name="T56" fmla="*/ 0 w 85"/>
                <a:gd name="T57" fmla="*/ 316 h 332"/>
                <a:gd name="T58" fmla="*/ 5 w 85"/>
                <a:gd name="T59" fmla="*/ 311 h 332"/>
                <a:gd name="T60" fmla="*/ 16 w 85"/>
                <a:gd name="T61" fmla="*/ 310 h 332"/>
                <a:gd name="T62" fmla="*/ 21 w 85"/>
                <a:gd name="T63" fmla="*/ 307 h 332"/>
                <a:gd name="T64" fmla="*/ 25 w 85"/>
                <a:gd name="T65" fmla="*/ 285 h 332"/>
                <a:gd name="T66" fmla="*/ 29 w 85"/>
                <a:gd name="T67" fmla="*/ 268 h 332"/>
                <a:gd name="T68" fmla="*/ 22 w 85"/>
                <a:gd name="T69" fmla="*/ 240 h 332"/>
                <a:gd name="T70" fmla="*/ 20 w 85"/>
                <a:gd name="T71" fmla="*/ 216 h 332"/>
                <a:gd name="T72" fmla="*/ 13 w 85"/>
                <a:gd name="T73" fmla="*/ 166 h 332"/>
                <a:gd name="T74" fmla="*/ 12 w 85"/>
                <a:gd name="T75" fmla="*/ 143 h 332"/>
                <a:gd name="T76" fmla="*/ 12 w 85"/>
                <a:gd name="T77" fmla="*/ 136 h 332"/>
                <a:gd name="T78" fmla="*/ 11 w 85"/>
                <a:gd name="T79" fmla="*/ 133 h 332"/>
                <a:gd name="T80" fmla="*/ 8 w 85"/>
                <a:gd name="T81" fmla="*/ 149 h 332"/>
                <a:gd name="T82" fmla="*/ 7 w 85"/>
                <a:gd name="T83" fmla="*/ 137 h 332"/>
                <a:gd name="T84" fmla="*/ 9 w 85"/>
                <a:gd name="T85" fmla="*/ 119 h 332"/>
                <a:gd name="T86" fmla="*/ 12 w 85"/>
                <a:gd name="T87" fmla="*/ 91 h 332"/>
                <a:gd name="T88" fmla="*/ 16 w 85"/>
                <a:gd name="T89" fmla="*/ 79 h 332"/>
                <a:gd name="T90" fmla="*/ 18 w 85"/>
                <a:gd name="T91" fmla="*/ 65 h 332"/>
                <a:gd name="T92" fmla="*/ 19 w 85"/>
                <a:gd name="T93" fmla="*/ 56 h 332"/>
                <a:gd name="T94" fmla="*/ 18 w 85"/>
                <a:gd name="T95" fmla="*/ 51 h 332"/>
                <a:gd name="T96" fmla="*/ 11 w 85"/>
                <a:gd name="T97" fmla="*/ 46 h 332"/>
                <a:gd name="T98" fmla="*/ 4 w 85"/>
                <a:gd name="T99" fmla="*/ 43 h 332"/>
                <a:gd name="T100" fmla="*/ 5 w 85"/>
                <a:gd name="T101" fmla="*/ 38 h 332"/>
                <a:gd name="T102" fmla="*/ 6 w 85"/>
                <a:gd name="T103" fmla="*/ 37 h 332"/>
                <a:gd name="T104" fmla="*/ 4 w 85"/>
                <a:gd name="T105" fmla="*/ 35 h 332"/>
                <a:gd name="T106" fmla="*/ 1 w 85"/>
                <a:gd name="T107" fmla="*/ 33 h 332"/>
                <a:gd name="T108" fmla="*/ 3 w 85"/>
                <a:gd name="T109" fmla="*/ 27 h 332"/>
                <a:gd name="T110" fmla="*/ 5 w 85"/>
                <a:gd name="T111" fmla="*/ 22 h 332"/>
                <a:gd name="T112" fmla="*/ 7 w 85"/>
                <a:gd name="T113" fmla="*/ 15 h 332"/>
                <a:gd name="T114" fmla="*/ 7 w 85"/>
                <a:gd name="T115" fmla="*/ 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332">
                  <a:moveTo>
                    <a:pt x="7" y="8"/>
                  </a:moveTo>
                  <a:cubicBezTo>
                    <a:pt x="5" y="7"/>
                    <a:pt x="7" y="5"/>
                    <a:pt x="10" y="5"/>
                  </a:cubicBezTo>
                  <a:cubicBezTo>
                    <a:pt x="12" y="5"/>
                    <a:pt x="11" y="3"/>
                    <a:pt x="15" y="3"/>
                  </a:cubicBezTo>
                  <a:cubicBezTo>
                    <a:pt x="19" y="3"/>
                    <a:pt x="25" y="0"/>
                    <a:pt x="30" y="2"/>
                  </a:cubicBezTo>
                  <a:cubicBezTo>
                    <a:pt x="34" y="3"/>
                    <a:pt x="38" y="7"/>
                    <a:pt x="41" y="12"/>
                  </a:cubicBezTo>
                  <a:cubicBezTo>
                    <a:pt x="44" y="18"/>
                    <a:pt x="45" y="23"/>
                    <a:pt x="43" y="28"/>
                  </a:cubicBezTo>
                  <a:cubicBezTo>
                    <a:pt x="41" y="32"/>
                    <a:pt x="39" y="39"/>
                    <a:pt x="39" y="39"/>
                  </a:cubicBezTo>
                  <a:cubicBezTo>
                    <a:pt x="39" y="39"/>
                    <a:pt x="40" y="41"/>
                    <a:pt x="44" y="44"/>
                  </a:cubicBezTo>
                  <a:cubicBezTo>
                    <a:pt x="47" y="47"/>
                    <a:pt x="58" y="49"/>
                    <a:pt x="64" y="56"/>
                  </a:cubicBezTo>
                  <a:cubicBezTo>
                    <a:pt x="70" y="63"/>
                    <a:pt x="70" y="76"/>
                    <a:pt x="73" y="80"/>
                  </a:cubicBezTo>
                  <a:cubicBezTo>
                    <a:pt x="76" y="85"/>
                    <a:pt x="74" y="98"/>
                    <a:pt x="76" y="105"/>
                  </a:cubicBezTo>
                  <a:cubicBezTo>
                    <a:pt x="79" y="111"/>
                    <a:pt x="75" y="118"/>
                    <a:pt x="75" y="120"/>
                  </a:cubicBezTo>
                  <a:cubicBezTo>
                    <a:pt x="75" y="122"/>
                    <a:pt x="83" y="168"/>
                    <a:pt x="84" y="171"/>
                  </a:cubicBezTo>
                  <a:cubicBezTo>
                    <a:pt x="85" y="174"/>
                    <a:pt x="82" y="175"/>
                    <a:pt x="75" y="177"/>
                  </a:cubicBezTo>
                  <a:cubicBezTo>
                    <a:pt x="68" y="178"/>
                    <a:pt x="66" y="179"/>
                    <a:pt x="65" y="181"/>
                  </a:cubicBezTo>
                  <a:cubicBezTo>
                    <a:pt x="64" y="183"/>
                    <a:pt x="64" y="193"/>
                    <a:pt x="64" y="198"/>
                  </a:cubicBezTo>
                  <a:cubicBezTo>
                    <a:pt x="64" y="203"/>
                    <a:pt x="63" y="210"/>
                    <a:pt x="63" y="217"/>
                  </a:cubicBezTo>
                  <a:cubicBezTo>
                    <a:pt x="64" y="225"/>
                    <a:pt x="70" y="248"/>
                    <a:pt x="70" y="261"/>
                  </a:cubicBezTo>
                  <a:cubicBezTo>
                    <a:pt x="69" y="273"/>
                    <a:pt x="67" y="314"/>
                    <a:pt x="67" y="319"/>
                  </a:cubicBezTo>
                  <a:cubicBezTo>
                    <a:pt x="67" y="323"/>
                    <a:pt x="67" y="328"/>
                    <a:pt x="67" y="328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59" y="326"/>
                    <a:pt x="54" y="331"/>
                    <a:pt x="43" y="332"/>
                  </a:cubicBezTo>
                  <a:cubicBezTo>
                    <a:pt x="31" y="332"/>
                    <a:pt x="25" y="330"/>
                    <a:pt x="23" y="328"/>
                  </a:cubicBezTo>
                  <a:cubicBezTo>
                    <a:pt x="22" y="327"/>
                    <a:pt x="23" y="323"/>
                    <a:pt x="26" y="323"/>
                  </a:cubicBezTo>
                  <a:cubicBezTo>
                    <a:pt x="30" y="323"/>
                    <a:pt x="32" y="322"/>
                    <a:pt x="33" y="321"/>
                  </a:cubicBezTo>
                  <a:cubicBezTo>
                    <a:pt x="34" y="320"/>
                    <a:pt x="32" y="318"/>
                    <a:pt x="32" y="318"/>
                  </a:cubicBezTo>
                  <a:cubicBezTo>
                    <a:pt x="32" y="318"/>
                    <a:pt x="23" y="321"/>
                    <a:pt x="15" y="320"/>
                  </a:cubicBezTo>
                  <a:cubicBezTo>
                    <a:pt x="6" y="319"/>
                    <a:pt x="1" y="318"/>
                    <a:pt x="0" y="316"/>
                  </a:cubicBezTo>
                  <a:cubicBezTo>
                    <a:pt x="0" y="315"/>
                    <a:pt x="1" y="311"/>
                    <a:pt x="5" y="311"/>
                  </a:cubicBezTo>
                  <a:cubicBezTo>
                    <a:pt x="10" y="311"/>
                    <a:pt x="13" y="311"/>
                    <a:pt x="16" y="310"/>
                  </a:cubicBezTo>
                  <a:cubicBezTo>
                    <a:pt x="19" y="308"/>
                    <a:pt x="21" y="307"/>
                    <a:pt x="21" y="307"/>
                  </a:cubicBezTo>
                  <a:cubicBezTo>
                    <a:pt x="21" y="307"/>
                    <a:pt x="23" y="293"/>
                    <a:pt x="25" y="285"/>
                  </a:cubicBezTo>
                  <a:cubicBezTo>
                    <a:pt x="28" y="276"/>
                    <a:pt x="31" y="271"/>
                    <a:pt x="29" y="268"/>
                  </a:cubicBezTo>
                  <a:cubicBezTo>
                    <a:pt x="27" y="266"/>
                    <a:pt x="22" y="248"/>
                    <a:pt x="22" y="240"/>
                  </a:cubicBezTo>
                  <a:cubicBezTo>
                    <a:pt x="23" y="231"/>
                    <a:pt x="23" y="224"/>
                    <a:pt x="20" y="216"/>
                  </a:cubicBezTo>
                  <a:cubicBezTo>
                    <a:pt x="18" y="208"/>
                    <a:pt x="12" y="181"/>
                    <a:pt x="13" y="166"/>
                  </a:cubicBezTo>
                  <a:cubicBezTo>
                    <a:pt x="13" y="151"/>
                    <a:pt x="12" y="147"/>
                    <a:pt x="12" y="143"/>
                  </a:cubicBezTo>
                  <a:cubicBezTo>
                    <a:pt x="12" y="139"/>
                    <a:pt x="12" y="136"/>
                    <a:pt x="12" y="136"/>
                  </a:cubicBezTo>
                  <a:cubicBezTo>
                    <a:pt x="11" y="135"/>
                    <a:pt x="11" y="134"/>
                    <a:pt x="11" y="133"/>
                  </a:cubicBezTo>
                  <a:cubicBezTo>
                    <a:pt x="9" y="136"/>
                    <a:pt x="8" y="142"/>
                    <a:pt x="8" y="149"/>
                  </a:cubicBezTo>
                  <a:cubicBezTo>
                    <a:pt x="7" y="155"/>
                    <a:pt x="6" y="145"/>
                    <a:pt x="7" y="137"/>
                  </a:cubicBezTo>
                  <a:cubicBezTo>
                    <a:pt x="8" y="129"/>
                    <a:pt x="10" y="125"/>
                    <a:pt x="9" y="119"/>
                  </a:cubicBezTo>
                  <a:cubicBezTo>
                    <a:pt x="9" y="113"/>
                    <a:pt x="8" y="102"/>
                    <a:pt x="12" y="91"/>
                  </a:cubicBezTo>
                  <a:cubicBezTo>
                    <a:pt x="16" y="80"/>
                    <a:pt x="15" y="85"/>
                    <a:pt x="16" y="79"/>
                  </a:cubicBezTo>
                  <a:cubicBezTo>
                    <a:pt x="17" y="73"/>
                    <a:pt x="18" y="68"/>
                    <a:pt x="18" y="65"/>
                  </a:cubicBezTo>
                  <a:cubicBezTo>
                    <a:pt x="18" y="62"/>
                    <a:pt x="19" y="56"/>
                    <a:pt x="19" y="56"/>
                  </a:cubicBezTo>
                  <a:cubicBezTo>
                    <a:pt x="19" y="56"/>
                    <a:pt x="20" y="55"/>
                    <a:pt x="18" y="51"/>
                  </a:cubicBezTo>
                  <a:cubicBezTo>
                    <a:pt x="16" y="47"/>
                    <a:pt x="15" y="46"/>
                    <a:pt x="11" y="46"/>
                  </a:cubicBezTo>
                  <a:cubicBezTo>
                    <a:pt x="6" y="46"/>
                    <a:pt x="3" y="46"/>
                    <a:pt x="4" y="43"/>
                  </a:cubicBezTo>
                  <a:cubicBezTo>
                    <a:pt x="5" y="40"/>
                    <a:pt x="4" y="39"/>
                    <a:pt x="5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4" y="33"/>
                    <a:pt x="2" y="34"/>
                    <a:pt x="1" y="33"/>
                  </a:cubicBezTo>
                  <a:cubicBezTo>
                    <a:pt x="0" y="32"/>
                    <a:pt x="2" y="29"/>
                    <a:pt x="3" y="27"/>
                  </a:cubicBezTo>
                  <a:cubicBezTo>
                    <a:pt x="5" y="25"/>
                    <a:pt x="6" y="24"/>
                    <a:pt x="5" y="22"/>
                  </a:cubicBezTo>
                  <a:cubicBezTo>
                    <a:pt x="4" y="20"/>
                    <a:pt x="5" y="18"/>
                    <a:pt x="7" y="15"/>
                  </a:cubicBezTo>
                  <a:cubicBezTo>
                    <a:pt x="8" y="12"/>
                    <a:pt x="9" y="11"/>
                    <a:pt x="7" y="8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1" name="Freeform 6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021008" y="3036696"/>
              <a:ext cx="135426" cy="445202"/>
            </a:xfrm>
            <a:custGeom>
              <a:avLst/>
              <a:gdLst>
                <a:gd name="T0" fmla="*/ 29 w 30"/>
                <a:gd name="T1" fmla="*/ 0 h 99"/>
                <a:gd name="T2" fmla="*/ 28 w 30"/>
                <a:gd name="T3" fmla="*/ 1 h 99"/>
                <a:gd name="T4" fmla="*/ 30 w 30"/>
                <a:gd name="T5" fmla="*/ 4 h 99"/>
                <a:gd name="T6" fmla="*/ 12 w 30"/>
                <a:gd name="T7" fmla="*/ 35 h 99"/>
                <a:gd name="T8" fmla="*/ 7 w 30"/>
                <a:gd name="T9" fmla="*/ 67 h 99"/>
                <a:gd name="T10" fmla="*/ 11 w 30"/>
                <a:gd name="T11" fmla="*/ 87 h 99"/>
                <a:gd name="T12" fmla="*/ 17 w 30"/>
                <a:gd name="T13" fmla="*/ 98 h 99"/>
                <a:gd name="T14" fmla="*/ 9 w 30"/>
                <a:gd name="T15" fmla="*/ 99 h 99"/>
                <a:gd name="T16" fmla="*/ 1 w 30"/>
                <a:gd name="T17" fmla="*/ 99 h 99"/>
                <a:gd name="T18" fmla="*/ 0 w 30"/>
                <a:gd name="T19" fmla="*/ 95 h 99"/>
                <a:gd name="T20" fmla="*/ 0 w 30"/>
                <a:gd name="T21" fmla="*/ 95 h 99"/>
                <a:gd name="T22" fmla="*/ 0 w 30"/>
                <a:gd name="T23" fmla="*/ 95 h 99"/>
                <a:gd name="T24" fmla="*/ 2 w 30"/>
                <a:gd name="T25" fmla="*/ 83 h 99"/>
                <a:gd name="T26" fmla="*/ 6 w 30"/>
                <a:gd name="T27" fmla="*/ 65 h 99"/>
                <a:gd name="T28" fmla="*/ 6 w 30"/>
                <a:gd name="T29" fmla="*/ 51 h 99"/>
                <a:gd name="T30" fmla="*/ 10 w 30"/>
                <a:gd name="T31" fmla="*/ 25 h 99"/>
                <a:gd name="T32" fmla="*/ 8 w 30"/>
                <a:gd name="T33" fmla="*/ 21 h 99"/>
                <a:gd name="T34" fmla="*/ 8 w 30"/>
                <a:gd name="T35" fmla="*/ 18 h 99"/>
                <a:gd name="T36" fmla="*/ 8 w 30"/>
                <a:gd name="T37" fmla="*/ 17 h 99"/>
                <a:gd name="T38" fmla="*/ 29 w 3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99">
                  <a:moveTo>
                    <a:pt x="29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2"/>
                    <a:pt x="30" y="4"/>
                  </a:cubicBezTo>
                  <a:cubicBezTo>
                    <a:pt x="23" y="11"/>
                    <a:pt x="15" y="25"/>
                    <a:pt x="12" y="35"/>
                  </a:cubicBezTo>
                  <a:cubicBezTo>
                    <a:pt x="9" y="45"/>
                    <a:pt x="8" y="58"/>
                    <a:pt x="7" y="67"/>
                  </a:cubicBezTo>
                  <a:cubicBezTo>
                    <a:pt x="6" y="76"/>
                    <a:pt x="8" y="80"/>
                    <a:pt x="11" y="87"/>
                  </a:cubicBezTo>
                  <a:cubicBezTo>
                    <a:pt x="14" y="93"/>
                    <a:pt x="17" y="98"/>
                    <a:pt x="17" y="98"/>
                  </a:cubicBezTo>
                  <a:cubicBezTo>
                    <a:pt x="17" y="98"/>
                    <a:pt x="14" y="98"/>
                    <a:pt x="9" y="99"/>
                  </a:cubicBezTo>
                  <a:cubicBezTo>
                    <a:pt x="5" y="99"/>
                    <a:pt x="1" y="99"/>
                    <a:pt x="1" y="99"/>
                  </a:cubicBezTo>
                  <a:cubicBezTo>
                    <a:pt x="1" y="99"/>
                    <a:pt x="1" y="98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1" y="86"/>
                    <a:pt x="2" y="83"/>
                  </a:cubicBezTo>
                  <a:cubicBezTo>
                    <a:pt x="3" y="81"/>
                    <a:pt x="5" y="69"/>
                    <a:pt x="6" y="65"/>
                  </a:cubicBezTo>
                  <a:cubicBezTo>
                    <a:pt x="6" y="62"/>
                    <a:pt x="6" y="57"/>
                    <a:pt x="6" y="51"/>
                  </a:cubicBezTo>
                  <a:cubicBezTo>
                    <a:pt x="6" y="44"/>
                    <a:pt x="12" y="27"/>
                    <a:pt x="10" y="25"/>
                  </a:cubicBezTo>
                  <a:cubicBezTo>
                    <a:pt x="9" y="24"/>
                    <a:pt x="8" y="22"/>
                    <a:pt x="8" y="21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14" y="9"/>
                    <a:pt x="22" y="3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2" name="Freeform 6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500364" y="2862633"/>
              <a:ext cx="390156" cy="1502972"/>
            </a:xfrm>
            <a:custGeom>
              <a:avLst/>
              <a:gdLst>
                <a:gd name="T0" fmla="*/ 78 w 86"/>
                <a:gd name="T1" fmla="*/ 8 h 332"/>
                <a:gd name="T2" fmla="*/ 75 w 86"/>
                <a:gd name="T3" fmla="*/ 5 h 332"/>
                <a:gd name="T4" fmla="*/ 71 w 86"/>
                <a:gd name="T5" fmla="*/ 3 h 332"/>
                <a:gd name="T6" fmla="*/ 56 w 86"/>
                <a:gd name="T7" fmla="*/ 2 h 332"/>
                <a:gd name="T8" fmla="*/ 44 w 86"/>
                <a:gd name="T9" fmla="*/ 12 h 332"/>
                <a:gd name="T10" fmla="*/ 42 w 86"/>
                <a:gd name="T11" fmla="*/ 28 h 332"/>
                <a:gd name="T12" fmla="*/ 46 w 86"/>
                <a:gd name="T13" fmla="*/ 39 h 332"/>
                <a:gd name="T14" fmla="*/ 42 w 86"/>
                <a:gd name="T15" fmla="*/ 44 h 332"/>
                <a:gd name="T16" fmla="*/ 21 w 86"/>
                <a:gd name="T17" fmla="*/ 56 h 332"/>
                <a:gd name="T18" fmla="*/ 12 w 86"/>
                <a:gd name="T19" fmla="*/ 80 h 332"/>
                <a:gd name="T20" fmla="*/ 9 w 86"/>
                <a:gd name="T21" fmla="*/ 105 h 332"/>
                <a:gd name="T22" fmla="*/ 10 w 86"/>
                <a:gd name="T23" fmla="*/ 120 h 332"/>
                <a:gd name="T24" fmla="*/ 1 w 86"/>
                <a:gd name="T25" fmla="*/ 171 h 332"/>
                <a:gd name="T26" fmla="*/ 10 w 86"/>
                <a:gd name="T27" fmla="*/ 177 h 332"/>
                <a:gd name="T28" fmla="*/ 20 w 86"/>
                <a:gd name="T29" fmla="*/ 181 h 332"/>
                <a:gd name="T30" fmla="*/ 21 w 86"/>
                <a:gd name="T31" fmla="*/ 198 h 332"/>
                <a:gd name="T32" fmla="*/ 22 w 86"/>
                <a:gd name="T33" fmla="*/ 217 h 332"/>
                <a:gd name="T34" fmla="*/ 15 w 86"/>
                <a:gd name="T35" fmla="*/ 261 h 332"/>
                <a:gd name="T36" fmla="*/ 18 w 86"/>
                <a:gd name="T37" fmla="*/ 319 h 332"/>
                <a:gd name="T38" fmla="*/ 18 w 86"/>
                <a:gd name="T39" fmla="*/ 328 h 332"/>
                <a:gd name="T40" fmla="*/ 26 w 86"/>
                <a:gd name="T41" fmla="*/ 329 h 332"/>
                <a:gd name="T42" fmla="*/ 26 w 86"/>
                <a:gd name="T43" fmla="*/ 326 h 332"/>
                <a:gd name="T44" fmla="*/ 43 w 86"/>
                <a:gd name="T45" fmla="*/ 332 h 332"/>
                <a:gd name="T46" fmla="*/ 62 w 86"/>
                <a:gd name="T47" fmla="*/ 328 h 332"/>
                <a:gd name="T48" fmla="*/ 59 w 86"/>
                <a:gd name="T49" fmla="*/ 323 h 332"/>
                <a:gd name="T50" fmla="*/ 52 w 86"/>
                <a:gd name="T51" fmla="*/ 321 h 332"/>
                <a:gd name="T52" fmla="*/ 53 w 86"/>
                <a:gd name="T53" fmla="*/ 318 h 332"/>
                <a:gd name="T54" fmla="*/ 70 w 86"/>
                <a:gd name="T55" fmla="*/ 320 h 332"/>
                <a:gd name="T56" fmla="*/ 85 w 86"/>
                <a:gd name="T57" fmla="*/ 316 h 332"/>
                <a:gd name="T58" fmla="*/ 80 w 86"/>
                <a:gd name="T59" fmla="*/ 311 h 332"/>
                <a:gd name="T60" fmla="*/ 69 w 86"/>
                <a:gd name="T61" fmla="*/ 310 h 332"/>
                <a:gd name="T62" fmla="*/ 64 w 86"/>
                <a:gd name="T63" fmla="*/ 307 h 332"/>
                <a:gd name="T64" fmla="*/ 60 w 86"/>
                <a:gd name="T65" fmla="*/ 285 h 332"/>
                <a:gd name="T66" fmla="*/ 57 w 86"/>
                <a:gd name="T67" fmla="*/ 268 h 332"/>
                <a:gd name="T68" fmla="*/ 63 w 86"/>
                <a:gd name="T69" fmla="*/ 240 h 332"/>
                <a:gd name="T70" fmla="*/ 65 w 86"/>
                <a:gd name="T71" fmla="*/ 216 h 332"/>
                <a:gd name="T72" fmla="*/ 73 w 86"/>
                <a:gd name="T73" fmla="*/ 166 h 332"/>
                <a:gd name="T74" fmla="*/ 73 w 86"/>
                <a:gd name="T75" fmla="*/ 143 h 332"/>
                <a:gd name="T76" fmla="*/ 74 w 86"/>
                <a:gd name="T77" fmla="*/ 136 h 332"/>
                <a:gd name="T78" fmla="*/ 74 w 86"/>
                <a:gd name="T79" fmla="*/ 133 h 332"/>
                <a:gd name="T80" fmla="*/ 77 w 86"/>
                <a:gd name="T81" fmla="*/ 149 h 332"/>
                <a:gd name="T82" fmla="*/ 78 w 86"/>
                <a:gd name="T83" fmla="*/ 137 h 332"/>
                <a:gd name="T84" fmla="*/ 76 w 86"/>
                <a:gd name="T85" fmla="*/ 119 h 332"/>
                <a:gd name="T86" fmla="*/ 73 w 86"/>
                <a:gd name="T87" fmla="*/ 91 h 332"/>
                <a:gd name="T88" fmla="*/ 69 w 86"/>
                <a:gd name="T89" fmla="*/ 79 h 332"/>
                <a:gd name="T90" fmla="*/ 67 w 86"/>
                <a:gd name="T91" fmla="*/ 65 h 332"/>
                <a:gd name="T92" fmla="*/ 66 w 86"/>
                <a:gd name="T93" fmla="*/ 56 h 332"/>
                <a:gd name="T94" fmla="*/ 67 w 86"/>
                <a:gd name="T95" fmla="*/ 51 h 332"/>
                <a:gd name="T96" fmla="*/ 74 w 86"/>
                <a:gd name="T97" fmla="*/ 46 h 332"/>
                <a:gd name="T98" fmla="*/ 81 w 86"/>
                <a:gd name="T99" fmla="*/ 43 h 332"/>
                <a:gd name="T100" fmla="*/ 80 w 86"/>
                <a:gd name="T101" fmla="*/ 38 h 332"/>
                <a:gd name="T102" fmla="*/ 80 w 86"/>
                <a:gd name="T103" fmla="*/ 37 h 332"/>
                <a:gd name="T104" fmla="*/ 81 w 86"/>
                <a:gd name="T105" fmla="*/ 35 h 332"/>
                <a:gd name="T106" fmla="*/ 84 w 86"/>
                <a:gd name="T107" fmla="*/ 33 h 332"/>
                <a:gd name="T108" fmla="*/ 82 w 86"/>
                <a:gd name="T109" fmla="*/ 27 h 332"/>
                <a:gd name="T110" fmla="*/ 80 w 86"/>
                <a:gd name="T111" fmla="*/ 22 h 332"/>
                <a:gd name="T112" fmla="*/ 78 w 86"/>
                <a:gd name="T113" fmla="*/ 15 h 332"/>
                <a:gd name="T114" fmla="*/ 78 w 86"/>
                <a:gd name="T115" fmla="*/ 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332">
                  <a:moveTo>
                    <a:pt x="78" y="8"/>
                  </a:moveTo>
                  <a:cubicBezTo>
                    <a:pt x="80" y="7"/>
                    <a:pt x="78" y="5"/>
                    <a:pt x="75" y="5"/>
                  </a:cubicBezTo>
                  <a:cubicBezTo>
                    <a:pt x="73" y="5"/>
                    <a:pt x="75" y="3"/>
                    <a:pt x="71" y="3"/>
                  </a:cubicBezTo>
                  <a:cubicBezTo>
                    <a:pt x="67" y="3"/>
                    <a:pt x="60" y="0"/>
                    <a:pt x="56" y="2"/>
                  </a:cubicBezTo>
                  <a:cubicBezTo>
                    <a:pt x="51" y="3"/>
                    <a:pt x="47" y="7"/>
                    <a:pt x="44" y="12"/>
                  </a:cubicBezTo>
                  <a:cubicBezTo>
                    <a:pt x="41" y="18"/>
                    <a:pt x="41" y="23"/>
                    <a:pt x="42" y="28"/>
                  </a:cubicBezTo>
                  <a:cubicBezTo>
                    <a:pt x="44" y="32"/>
                    <a:pt x="46" y="39"/>
                    <a:pt x="46" y="39"/>
                  </a:cubicBezTo>
                  <a:cubicBezTo>
                    <a:pt x="46" y="39"/>
                    <a:pt x="45" y="41"/>
                    <a:pt x="42" y="44"/>
                  </a:cubicBezTo>
                  <a:cubicBezTo>
                    <a:pt x="38" y="47"/>
                    <a:pt x="27" y="49"/>
                    <a:pt x="21" y="56"/>
                  </a:cubicBezTo>
                  <a:cubicBezTo>
                    <a:pt x="15" y="63"/>
                    <a:pt x="15" y="76"/>
                    <a:pt x="12" y="80"/>
                  </a:cubicBezTo>
                  <a:cubicBezTo>
                    <a:pt x="9" y="85"/>
                    <a:pt x="11" y="98"/>
                    <a:pt x="9" y="105"/>
                  </a:cubicBezTo>
                  <a:cubicBezTo>
                    <a:pt x="7" y="111"/>
                    <a:pt x="10" y="118"/>
                    <a:pt x="10" y="120"/>
                  </a:cubicBezTo>
                  <a:cubicBezTo>
                    <a:pt x="10" y="122"/>
                    <a:pt x="2" y="168"/>
                    <a:pt x="1" y="171"/>
                  </a:cubicBezTo>
                  <a:cubicBezTo>
                    <a:pt x="0" y="174"/>
                    <a:pt x="3" y="175"/>
                    <a:pt x="10" y="177"/>
                  </a:cubicBezTo>
                  <a:cubicBezTo>
                    <a:pt x="17" y="178"/>
                    <a:pt x="19" y="179"/>
                    <a:pt x="20" y="181"/>
                  </a:cubicBezTo>
                  <a:cubicBezTo>
                    <a:pt x="21" y="183"/>
                    <a:pt x="21" y="193"/>
                    <a:pt x="21" y="198"/>
                  </a:cubicBezTo>
                  <a:cubicBezTo>
                    <a:pt x="21" y="203"/>
                    <a:pt x="23" y="210"/>
                    <a:pt x="22" y="217"/>
                  </a:cubicBezTo>
                  <a:cubicBezTo>
                    <a:pt x="21" y="225"/>
                    <a:pt x="15" y="248"/>
                    <a:pt x="15" y="261"/>
                  </a:cubicBezTo>
                  <a:cubicBezTo>
                    <a:pt x="16" y="273"/>
                    <a:pt x="19" y="314"/>
                    <a:pt x="18" y="319"/>
                  </a:cubicBezTo>
                  <a:cubicBezTo>
                    <a:pt x="18" y="323"/>
                    <a:pt x="18" y="328"/>
                    <a:pt x="1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26" y="326"/>
                    <a:pt x="31" y="331"/>
                    <a:pt x="43" y="332"/>
                  </a:cubicBezTo>
                  <a:cubicBezTo>
                    <a:pt x="54" y="332"/>
                    <a:pt x="60" y="330"/>
                    <a:pt x="62" y="328"/>
                  </a:cubicBezTo>
                  <a:cubicBezTo>
                    <a:pt x="63" y="327"/>
                    <a:pt x="62" y="323"/>
                    <a:pt x="59" y="323"/>
                  </a:cubicBezTo>
                  <a:cubicBezTo>
                    <a:pt x="55" y="323"/>
                    <a:pt x="54" y="322"/>
                    <a:pt x="52" y="321"/>
                  </a:cubicBezTo>
                  <a:cubicBezTo>
                    <a:pt x="51" y="320"/>
                    <a:pt x="53" y="318"/>
                    <a:pt x="53" y="318"/>
                  </a:cubicBezTo>
                  <a:cubicBezTo>
                    <a:pt x="53" y="318"/>
                    <a:pt x="62" y="321"/>
                    <a:pt x="70" y="320"/>
                  </a:cubicBezTo>
                  <a:cubicBezTo>
                    <a:pt x="79" y="319"/>
                    <a:pt x="85" y="318"/>
                    <a:pt x="85" y="316"/>
                  </a:cubicBezTo>
                  <a:cubicBezTo>
                    <a:pt x="86" y="315"/>
                    <a:pt x="84" y="311"/>
                    <a:pt x="80" y="311"/>
                  </a:cubicBezTo>
                  <a:cubicBezTo>
                    <a:pt x="75" y="311"/>
                    <a:pt x="72" y="311"/>
                    <a:pt x="69" y="310"/>
                  </a:cubicBezTo>
                  <a:cubicBezTo>
                    <a:pt x="66" y="308"/>
                    <a:pt x="64" y="307"/>
                    <a:pt x="64" y="307"/>
                  </a:cubicBezTo>
                  <a:cubicBezTo>
                    <a:pt x="64" y="307"/>
                    <a:pt x="62" y="293"/>
                    <a:pt x="60" y="285"/>
                  </a:cubicBezTo>
                  <a:cubicBezTo>
                    <a:pt x="57" y="276"/>
                    <a:pt x="55" y="271"/>
                    <a:pt x="57" y="268"/>
                  </a:cubicBezTo>
                  <a:cubicBezTo>
                    <a:pt x="59" y="266"/>
                    <a:pt x="63" y="248"/>
                    <a:pt x="63" y="240"/>
                  </a:cubicBezTo>
                  <a:cubicBezTo>
                    <a:pt x="62" y="231"/>
                    <a:pt x="62" y="224"/>
                    <a:pt x="65" y="216"/>
                  </a:cubicBezTo>
                  <a:cubicBezTo>
                    <a:pt x="68" y="208"/>
                    <a:pt x="73" y="181"/>
                    <a:pt x="73" y="166"/>
                  </a:cubicBezTo>
                  <a:cubicBezTo>
                    <a:pt x="72" y="151"/>
                    <a:pt x="73" y="147"/>
                    <a:pt x="73" y="143"/>
                  </a:cubicBezTo>
                  <a:cubicBezTo>
                    <a:pt x="74" y="139"/>
                    <a:pt x="74" y="136"/>
                    <a:pt x="74" y="136"/>
                  </a:cubicBezTo>
                  <a:cubicBezTo>
                    <a:pt x="74" y="135"/>
                    <a:pt x="74" y="134"/>
                    <a:pt x="74" y="133"/>
                  </a:cubicBezTo>
                  <a:cubicBezTo>
                    <a:pt x="76" y="136"/>
                    <a:pt x="77" y="142"/>
                    <a:pt x="77" y="149"/>
                  </a:cubicBezTo>
                  <a:cubicBezTo>
                    <a:pt x="78" y="155"/>
                    <a:pt x="80" y="145"/>
                    <a:pt x="78" y="137"/>
                  </a:cubicBezTo>
                  <a:cubicBezTo>
                    <a:pt x="77" y="129"/>
                    <a:pt x="75" y="125"/>
                    <a:pt x="76" y="119"/>
                  </a:cubicBezTo>
                  <a:cubicBezTo>
                    <a:pt x="76" y="113"/>
                    <a:pt x="77" y="102"/>
                    <a:pt x="73" y="91"/>
                  </a:cubicBezTo>
                  <a:cubicBezTo>
                    <a:pt x="69" y="80"/>
                    <a:pt x="70" y="85"/>
                    <a:pt x="69" y="79"/>
                  </a:cubicBezTo>
                  <a:cubicBezTo>
                    <a:pt x="69" y="73"/>
                    <a:pt x="67" y="68"/>
                    <a:pt x="67" y="65"/>
                  </a:cubicBezTo>
                  <a:cubicBezTo>
                    <a:pt x="67" y="62"/>
                    <a:pt x="66" y="56"/>
                    <a:pt x="66" y="56"/>
                  </a:cubicBezTo>
                  <a:cubicBezTo>
                    <a:pt x="66" y="56"/>
                    <a:pt x="65" y="55"/>
                    <a:pt x="67" y="51"/>
                  </a:cubicBezTo>
                  <a:cubicBezTo>
                    <a:pt x="69" y="47"/>
                    <a:pt x="70" y="46"/>
                    <a:pt x="74" y="46"/>
                  </a:cubicBezTo>
                  <a:cubicBezTo>
                    <a:pt x="79" y="46"/>
                    <a:pt x="82" y="46"/>
                    <a:pt x="81" y="43"/>
                  </a:cubicBezTo>
                  <a:cubicBezTo>
                    <a:pt x="80" y="40"/>
                    <a:pt x="81" y="39"/>
                    <a:pt x="80" y="38"/>
                  </a:cubicBezTo>
                  <a:cubicBezTo>
                    <a:pt x="80" y="38"/>
                    <a:pt x="79" y="37"/>
                    <a:pt x="80" y="37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81" y="33"/>
                    <a:pt x="83" y="34"/>
                    <a:pt x="84" y="33"/>
                  </a:cubicBezTo>
                  <a:cubicBezTo>
                    <a:pt x="85" y="32"/>
                    <a:pt x="84" y="29"/>
                    <a:pt x="82" y="27"/>
                  </a:cubicBezTo>
                  <a:cubicBezTo>
                    <a:pt x="81" y="25"/>
                    <a:pt x="80" y="24"/>
                    <a:pt x="80" y="22"/>
                  </a:cubicBezTo>
                  <a:cubicBezTo>
                    <a:pt x="81" y="20"/>
                    <a:pt x="80" y="18"/>
                    <a:pt x="78" y="15"/>
                  </a:cubicBezTo>
                  <a:cubicBezTo>
                    <a:pt x="77" y="12"/>
                    <a:pt x="76" y="11"/>
                    <a:pt x="78" y="8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3" name="Freeform 6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700278" y="3036696"/>
              <a:ext cx="135426" cy="445202"/>
            </a:xfrm>
            <a:custGeom>
              <a:avLst/>
              <a:gdLst>
                <a:gd name="T0" fmla="*/ 2 w 30"/>
                <a:gd name="T1" fmla="*/ 0 h 99"/>
                <a:gd name="T2" fmla="*/ 2 w 30"/>
                <a:gd name="T3" fmla="*/ 1 h 99"/>
                <a:gd name="T4" fmla="*/ 0 w 30"/>
                <a:gd name="T5" fmla="*/ 4 h 99"/>
                <a:gd name="T6" fmla="*/ 18 w 30"/>
                <a:gd name="T7" fmla="*/ 35 h 99"/>
                <a:gd name="T8" fmla="*/ 24 w 30"/>
                <a:gd name="T9" fmla="*/ 67 h 99"/>
                <a:gd name="T10" fmla="*/ 19 w 30"/>
                <a:gd name="T11" fmla="*/ 87 h 99"/>
                <a:gd name="T12" fmla="*/ 13 w 30"/>
                <a:gd name="T13" fmla="*/ 98 h 99"/>
                <a:gd name="T14" fmla="*/ 21 w 30"/>
                <a:gd name="T15" fmla="*/ 99 h 99"/>
                <a:gd name="T16" fmla="*/ 29 w 30"/>
                <a:gd name="T17" fmla="*/ 99 h 99"/>
                <a:gd name="T18" fmla="*/ 30 w 30"/>
                <a:gd name="T19" fmla="*/ 95 h 99"/>
                <a:gd name="T20" fmla="*/ 30 w 30"/>
                <a:gd name="T21" fmla="*/ 95 h 99"/>
                <a:gd name="T22" fmla="*/ 30 w 30"/>
                <a:gd name="T23" fmla="*/ 95 h 99"/>
                <a:gd name="T24" fmla="*/ 28 w 30"/>
                <a:gd name="T25" fmla="*/ 83 h 99"/>
                <a:gd name="T26" fmla="*/ 25 w 30"/>
                <a:gd name="T27" fmla="*/ 65 h 99"/>
                <a:gd name="T28" fmla="*/ 24 w 30"/>
                <a:gd name="T29" fmla="*/ 51 h 99"/>
                <a:gd name="T30" fmla="*/ 20 w 30"/>
                <a:gd name="T31" fmla="*/ 25 h 99"/>
                <a:gd name="T32" fmla="*/ 23 w 30"/>
                <a:gd name="T33" fmla="*/ 21 h 99"/>
                <a:gd name="T34" fmla="*/ 22 w 30"/>
                <a:gd name="T35" fmla="*/ 18 h 99"/>
                <a:gd name="T36" fmla="*/ 22 w 30"/>
                <a:gd name="T37" fmla="*/ 17 h 99"/>
                <a:gd name="T38" fmla="*/ 2 w 3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99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0" y="4"/>
                  </a:cubicBezTo>
                  <a:cubicBezTo>
                    <a:pt x="7" y="11"/>
                    <a:pt x="15" y="25"/>
                    <a:pt x="18" y="35"/>
                  </a:cubicBezTo>
                  <a:cubicBezTo>
                    <a:pt x="21" y="45"/>
                    <a:pt x="23" y="58"/>
                    <a:pt x="24" y="67"/>
                  </a:cubicBezTo>
                  <a:cubicBezTo>
                    <a:pt x="24" y="76"/>
                    <a:pt x="22" y="80"/>
                    <a:pt x="19" y="87"/>
                  </a:cubicBezTo>
                  <a:cubicBezTo>
                    <a:pt x="16" y="93"/>
                    <a:pt x="13" y="98"/>
                    <a:pt x="13" y="98"/>
                  </a:cubicBezTo>
                  <a:cubicBezTo>
                    <a:pt x="13" y="98"/>
                    <a:pt x="17" y="98"/>
                    <a:pt x="21" y="99"/>
                  </a:cubicBezTo>
                  <a:cubicBezTo>
                    <a:pt x="25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1"/>
                    <a:pt x="29" y="86"/>
                    <a:pt x="28" y="83"/>
                  </a:cubicBezTo>
                  <a:cubicBezTo>
                    <a:pt x="27" y="81"/>
                    <a:pt x="25" y="69"/>
                    <a:pt x="25" y="65"/>
                  </a:cubicBezTo>
                  <a:cubicBezTo>
                    <a:pt x="24" y="62"/>
                    <a:pt x="24" y="57"/>
                    <a:pt x="24" y="51"/>
                  </a:cubicBezTo>
                  <a:cubicBezTo>
                    <a:pt x="24" y="44"/>
                    <a:pt x="18" y="27"/>
                    <a:pt x="20" y="25"/>
                  </a:cubicBezTo>
                  <a:cubicBezTo>
                    <a:pt x="21" y="24"/>
                    <a:pt x="22" y="22"/>
                    <a:pt x="23" y="21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16" y="9"/>
                    <a:pt x="8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4" name="Freeform 63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7246492" y="2822464"/>
              <a:ext cx="509459" cy="1593350"/>
            </a:xfrm>
            <a:custGeom>
              <a:avLst/>
              <a:gdLst>
                <a:gd name="T0" fmla="*/ 94 w 113"/>
                <a:gd name="T1" fmla="*/ 71 h 352"/>
                <a:gd name="T2" fmla="*/ 101 w 113"/>
                <a:gd name="T3" fmla="*/ 150 h 352"/>
                <a:gd name="T4" fmla="*/ 101 w 113"/>
                <a:gd name="T5" fmla="*/ 180 h 352"/>
                <a:gd name="T6" fmla="*/ 99 w 113"/>
                <a:gd name="T7" fmla="*/ 193 h 352"/>
                <a:gd name="T8" fmla="*/ 112 w 113"/>
                <a:gd name="T9" fmla="*/ 247 h 352"/>
                <a:gd name="T10" fmla="*/ 84 w 113"/>
                <a:gd name="T11" fmla="*/ 261 h 352"/>
                <a:gd name="T12" fmla="*/ 86 w 113"/>
                <a:gd name="T13" fmla="*/ 194 h 352"/>
                <a:gd name="T14" fmla="*/ 86 w 113"/>
                <a:gd name="T15" fmla="*/ 180 h 352"/>
                <a:gd name="T16" fmla="*/ 84 w 113"/>
                <a:gd name="T17" fmla="*/ 60 h 352"/>
                <a:gd name="T18" fmla="*/ 67 w 113"/>
                <a:gd name="T19" fmla="*/ 11 h 352"/>
                <a:gd name="T20" fmla="*/ 68 w 113"/>
                <a:gd name="T21" fmla="*/ 34 h 352"/>
                <a:gd name="T22" fmla="*/ 61 w 113"/>
                <a:gd name="T23" fmla="*/ 45 h 352"/>
                <a:gd name="T24" fmla="*/ 81 w 113"/>
                <a:gd name="T25" fmla="*/ 60 h 352"/>
                <a:gd name="T26" fmla="*/ 84 w 113"/>
                <a:gd name="T27" fmla="*/ 183 h 352"/>
                <a:gd name="T28" fmla="*/ 80 w 113"/>
                <a:gd name="T29" fmla="*/ 183 h 352"/>
                <a:gd name="T30" fmla="*/ 81 w 113"/>
                <a:gd name="T31" fmla="*/ 195 h 352"/>
                <a:gd name="T32" fmla="*/ 84 w 113"/>
                <a:gd name="T33" fmla="*/ 261 h 352"/>
                <a:gd name="T34" fmla="*/ 78 w 113"/>
                <a:gd name="T35" fmla="*/ 262 h 352"/>
                <a:gd name="T36" fmla="*/ 76 w 113"/>
                <a:gd name="T37" fmla="*/ 306 h 352"/>
                <a:gd name="T38" fmla="*/ 78 w 113"/>
                <a:gd name="T39" fmla="*/ 335 h 352"/>
                <a:gd name="T40" fmla="*/ 60 w 113"/>
                <a:gd name="T41" fmla="*/ 337 h 352"/>
                <a:gd name="T42" fmla="*/ 56 w 113"/>
                <a:gd name="T43" fmla="*/ 316 h 352"/>
                <a:gd name="T44" fmla="*/ 57 w 113"/>
                <a:gd name="T45" fmla="*/ 282 h 352"/>
                <a:gd name="T46" fmla="*/ 48 w 113"/>
                <a:gd name="T47" fmla="*/ 207 h 352"/>
                <a:gd name="T48" fmla="*/ 39 w 113"/>
                <a:gd name="T49" fmla="*/ 223 h 352"/>
                <a:gd name="T50" fmla="*/ 30 w 113"/>
                <a:gd name="T51" fmla="*/ 298 h 352"/>
                <a:gd name="T52" fmla="*/ 32 w 113"/>
                <a:gd name="T53" fmla="*/ 311 h 352"/>
                <a:gd name="T54" fmla="*/ 26 w 113"/>
                <a:gd name="T55" fmla="*/ 334 h 352"/>
                <a:gd name="T56" fmla="*/ 9 w 113"/>
                <a:gd name="T57" fmla="*/ 350 h 352"/>
                <a:gd name="T58" fmla="*/ 12 w 113"/>
                <a:gd name="T59" fmla="*/ 321 h 352"/>
                <a:gd name="T60" fmla="*/ 10 w 113"/>
                <a:gd name="T61" fmla="*/ 304 h 352"/>
                <a:gd name="T62" fmla="*/ 9 w 113"/>
                <a:gd name="T63" fmla="*/ 241 h 352"/>
                <a:gd name="T64" fmla="*/ 9 w 113"/>
                <a:gd name="T65" fmla="*/ 175 h 352"/>
                <a:gd name="T66" fmla="*/ 6 w 113"/>
                <a:gd name="T67" fmla="*/ 164 h 352"/>
                <a:gd name="T68" fmla="*/ 2 w 113"/>
                <a:gd name="T69" fmla="*/ 135 h 352"/>
                <a:gd name="T70" fmla="*/ 7 w 113"/>
                <a:gd name="T71" fmla="*/ 78 h 352"/>
                <a:gd name="T72" fmla="*/ 38 w 113"/>
                <a:gd name="T73" fmla="*/ 53 h 352"/>
                <a:gd name="T74" fmla="*/ 39 w 113"/>
                <a:gd name="T75" fmla="*/ 36 h 352"/>
                <a:gd name="T76" fmla="*/ 34 w 113"/>
                <a:gd name="T77" fmla="*/ 25 h 352"/>
                <a:gd name="T78" fmla="*/ 36 w 113"/>
                <a:gd name="T79" fmla="*/ 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" h="352">
                  <a:moveTo>
                    <a:pt x="84" y="60"/>
                  </a:moveTo>
                  <a:cubicBezTo>
                    <a:pt x="89" y="62"/>
                    <a:pt x="94" y="64"/>
                    <a:pt x="94" y="71"/>
                  </a:cubicBezTo>
                  <a:cubicBezTo>
                    <a:pt x="94" y="80"/>
                    <a:pt x="95" y="97"/>
                    <a:pt x="96" y="108"/>
                  </a:cubicBezTo>
                  <a:cubicBezTo>
                    <a:pt x="97" y="119"/>
                    <a:pt x="101" y="143"/>
                    <a:pt x="101" y="150"/>
                  </a:cubicBezTo>
                  <a:cubicBezTo>
                    <a:pt x="101" y="158"/>
                    <a:pt x="102" y="174"/>
                    <a:pt x="101" y="176"/>
                  </a:cubicBezTo>
                  <a:cubicBezTo>
                    <a:pt x="101" y="178"/>
                    <a:pt x="100" y="177"/>
                    <a:pt x="101" y="180"/>
                  </a:cubicBezTo>
                  <a:cubicBezTo>
                    <a:pt x="101" y="183"/>
                    <a:pt x="101" y="186"/>
                    <a:pt x="100" y="188"/>
                  </a:cubicBezTo>
                  <a:cubicBezTo>
                    <a:pt x="98" y="190"/>
                    <a:pt x="99" y="193"/>
                    <a:pt x="99" y="193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2" y="247"/>
                    <a:pt x="112" y="247"/>
                    <a:pt x="112" y="247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90" y="264"/>
                    <a:pt x="87" y="262"/>
                    <a:pt x="84" y="261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6" y="194"/>
                    <a:pt x="86" y="190"/>
                    <a:pt x="86" y="188"/>
                  </a:cubicBezTo>
                  <a:cubicBezTo>
                    <a:pt x="87" y="185"/>
                    <a:pt x="87" y="183"/>
                    <a:pt x="86" y="180"/>
                  </a:cubicBezTo>
                  <a:cubicBezTo>
                    <a:pt x="86" y="180"/>
                    <a:pt x="85" y="182"/>
                    <a:pt x="84" y="183"/>
                  </a:cubicBezTo>
                  <a:lnTo>
                    <a:pt x="84" y="60"/>
                  </a:lnTo>
                  <a:close/>
                  <a:moveTo>
                    <a:pt x="53" y="0"/>
                  </a:moveTo>
                  <a:cubicBezTo>
                    <a:pt x="59" y="0"/>
                    <a:pt x="66" y="5"/>
                    <a:pt x="67" y="11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69" y="31"/>
                    <a:pt x="68" y="34"/>
                  </a:cubicBezTo>
                  <a:cubicBezTo>
                    <a:pt x="66" y="38"/>
                    <a:pt x="62" y="37"/>
                    <a:pt x="62" y="37"/>
                  </a:cubicBezTo>
                  <a:cubicBezTo>
                    <a:pt x="62" y="37"/>
                    <a:pt x="61" y="42"/>
                    <a:pt x="61" y="45"/>
                  </a:cubicBezTo>
                  <a:cubicBezTo>
                    <a:pt x="61" y="48"/>
                    <a:pt x="61" y="50"/>
                    <a:pt x="63" y="52"/>
                  </a:cubicBezTo>
                  <a:cubicBezTo>
                    <a:pt x="66" y="54"/>
                    <a:pt x="75" y="58"/>
                    <a:pt x="81" y="60"/>
                  </a:cubicBezTo>
                  <a:cubicBezTo>
                    <a:pt x="82" y="60"/>
                    <a:pt x="83" y="60"/>
                    <a:pt x="84" y="60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1" y="183"/>
                    <a:pt x="80" y="183"/>
                    <a:pt x="80" y="183"/>
                  </a:cubicBezTo>
                  <a:cubicBezTo>
                    <a:pt x="80" y="183"/>
                    <a:pt x="81" y="186"/>
                    <a:pt x="81" y="189"/>
                  </a:cubicBezTo>
                  <a:cubicBezTo>
                    <a:pt x="81" y="192"/>
                    <a:pt x="81" y="195"/>
                    <a:pt x="81" y="195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4" y="261"/>
                    <a:pt x="84" y="261"/>
                    <a:pt x="84" y="261"/>
                  </a:cubicBezTo>
                  <a:cubicBezTo>
                    <a:pt x="83" y="261"/>
                    <a:pt x="83" y="261"/>
                    <a:pt x="83" y="261"/>
                  </a:cubicBezTo>
                  <a:cubicBezTo>
                    <a:pt x="80" y="261"/>
                    <a:pt x="78" y="262"/>
                    <a:pt x="78" y="262"/>
                  </a:cubicBezTo>
                  <a:cubicBezTo>
                    <a:pt x="78" y="262"/>
                    <a:pt x="79" y="278"/>
                    <a:pt x="79" y="284"/>
                  </a:cubicBezTo>
                  <a:cubicBezTo>
                    <a:pt x="79" y="291"/>
                    <a:pt x="79" y="301"/>
                    <a:pt x="76" y="306"/>
                  </a:cubicBezTo>
                  <a:cubicBezTo>
                    <a:pt x="73" y="311"/>
                    <a:pt x="72" y="312"/>
                    <a:pt x="72" y="316"/>
                  </a:cubicBezTo>
                  <a:cubicBezTo>
                    <a:pt x="72" y="320"/>
                    <a:pt x="79" y="332"/>
                    <a:pt x="78" y="335"/>
                  </a:cubicBezTo>
                  <a:cubicBezTo>
                    <a:pt x="78" y="339"/>
                    <a:pt x="77" y="345"/>
                    <a:pt x="71" y="345"/>
                  </a:cubicBezTo>
                  <a:cubicBezTo>
                    <a:pt x="65" y="345"/>
                    <a:pt x="60" y="342"/>
                    <a:pt x="60" y="337"/>
                  </a:cubicBezTo>
                  <a:cubicBezTo>
                    <a:pt x="60" y="332"/>
                    <a:pt x="61" y="329"/>
                    <a:pt x="59" y="327"/>
                  </a:cubicBezTo>
                  <a:cubicBezTo>
                    <a:pt x="57" y="325"/>
                    <a:pt x="60" y="320"/>
                    <a:pt x="56" y="316"/>
                  </a:cubicBezTo>
                  <a:cubicBezTo>
                    <a:pt x="53" y="311"/>
                    <a:pt x="57" y="310"/>
                    <a:pt x="56" y="305"/>
                  </a:cubicBezTo>
                  <a:cubicBezTo>
                    <a:pt x="55" y="301"/>
                    <a:pt x="56" y="287"/>
                    <a:pt x="57" y="282"/>
                  </a:cubicBezTo>
                  <a:cubicBezTo>
                    <a:pt x="57" y="276"/>
                    <a:pt x="56" y="270"/>
                    <a:pt x="53" y="246"/>
                  </a:cubicBezTo>
                  <a:cubicBezTo>
                    <a:pt x="50" y="223"/>
                    <a:pt x="49" y="212"/>
                    <a:pt x="48" y="207"/>
                  </a:cubicBezTo>
                  <a:cubicBezTo>
                    <a:pt x="47" y="202"/>
                    <a:pt x="46" y="196"/>
                    <a:pt x="46" y="196"/>
                  </a:cubicBezTo>
                  <a:cubicBezTo>
                    <a:pt x="46" y="196"/>
                    <a:pt x="42" y="218"/>
                    <a:pt x="39" y="223"/>
                  </a:cubicBezTo>
                  <a:cubicBezTo>
                    <a:pt x="36" y="229"/>
                    <a:pt x="33" y="256"/>
                    <a:pt x="32" y="264"/>
                  </a:cubicBezTo>
                  <a:cubicBezTo>
                    <a:pt x="31" y="272"/>
                    <a:pt x="32" y="295"/>
                    <a:pt x="30" y="298"/>
                  </a:cubicBezTo>
                  <a:cubicBezTo>
                    <a:pt x="28" y="300"/>
                    <a:pt x="27" y="304"/>
                    <a:pt x="27" y="304"/>
                  </a:cubicBezTo>
                  <a:cubicBezTo>
                    <a:pt x="27" y="304"/>
                    <a:pt x="32" y="307"/>
                    <a:pt x="32" y="311"/>
                  </a:cubicBezTo>
                  <a:cubicBezTo>
                    <a:pt x="32" y="315"/>
                    <a:pt x="28" y="318"/>
                    <a:pt x="28" y="323"/>
                  </a:cubicBezTo>
                  <a:cubicBezTo>
                    <a:pt x="29" y="328"/>
                    <a:pt x="28" y="332"/>
                    <a:pt x="26" y="334"/>
                  </a:cubicBezTo>
                  <a:cubicBezTo>
                    <a:pt x="24" y="335"/>
                    <a:pt x="24" y="343"/>
                    <a:pt x="22" y="346"/>
                  </a:cubicBezTo>
                  <a:cubicBezTo>
                    <a:pt x="19" y="350"/>
                    <a:pt x="15" y="352"/>
                    <a:pt x="9" y="350"/>
                  </a:cubicBezTo>
                  <a:cubicBezTo>
                    <a:pt x="4" y="349"/>
                    <a:pt x="4" y="342"/>
                    <a:pt x="7" y="335"/>
                  </a:cubicBezTo>
                  <a:cubicBezTo>
                    <a:pt x="9" y="329"/>
                    <a:pt x="12" y="324"/>
                    <a:pt x="12" y="321"/>
                  </a:cubicBezTo>
                  <a:cubicBezTo>
                    <a:pt x="11" y="319"/>
                    <a:pt x="10" y="315"/>
                    <a:pt x="12" y="312"/>
                  </a:cubicBezTo>
                  <a:cubicBezTo>
                    <a:pt x="15" y="309"/>
                    <a:pt x="12" y="307"/>
                    <a:pt x="10" y="304"/>
                  </a:cubicBezTo>
                  <a:cubicBezTo>
                    <a:pt x="9" y="302"/>
                    <a:pt x="9" y="291"/>
                    <a:pt x="9" y="286"/>
                  </a:cubicBezTo>
                  <a:cubicBezTo>
                    <a:pt x="9" y="280"/>
                    <a:pt x="9" y="252"/>
                    <a:pt x="9" y="241"/>
                  </a:cubicBezTo>
                  <a:cubicBezTo>
                    <a:pt x="9" y="231"/>
                    <a:pt x="8" y="199"/>
                    <a:pt x="9" y="191"/>
                  </a:cubicBezTo>
                  <a:cubicBezTo>
                    <a:pt x="11" y="182"/>
                    <a:pt x="9" y="175"/>
                    <a:pt x="9" y="175"/>
                  </a:cubicBezTo>
                  <a:cubicBezTo>
                    <a:pt x="9" y="175"/>
                    <a:pt x="6" y="177"/>
                    <a:pt x="6" y="174"/>
                  </a:cubicBezTo>
                  <a:cubicBezTo>
                    <a:pt x="6" y="171"/>
                    <a:pt x="7" y="170"/>
                    <a:pt x="6" y="164"/>
                  </a:cubicBezTo>
                  <a:cubicBezTo>
                    <a:pt x="4" y="159"/>
                    <a:pt x="4" y="153"/>
                    <a:pt x="2" y="149"/>
                  </a:cubicBezTo>
                  <a:cubicBezTo>
                    <a:pt x="1" y="145"/>
                    <a:pt x="0" y="137"/>
                    <a:pt x="2" y="135"/>
                  </a:cubicBezTo>
                  <a:cubicBezTo>
                    <a:pt x="4" y="133"/>
                    <a:pt x="1" y="120"/>
                    <a:pt x="3" y="111"/>
                  </a:cubicBezTo>
                  <a:cubicBezTo>
                    <a:pt x="5" y="101"/>
                    <a:pt x="6" y="86"/>
                    <a:pt x="7" y="78"/>
                  </a:cubicBezTo>
                  <a:cubicBezTo>
                    <a:pt x="7" y="70"/>
                    <a:pt x="7" y="64"/>
                    <a:pt x="18" y="61"/>
                  </a:cubicBezTo>
                  <a:cubicBezTo>
                    <a:pt x="28" y="59"/>
                    <a:pt x="36" y="55"/>
                    <a:pt x="38" y="53"/>
                  </a:cubicBezTo>
                  <a:cubicBezTo>
                    <a:pt x="39" y="51"/>
                    <a:pt x="40" y="45"/>
                    <a:pt x="39" y="42"/>
                  </a:cubicBezTo>
                  <a:cubicBezTo>
                    <a:pt x="39" y="40"/>
                    <a:pt x="39" y="38"/>
                    <a:pt x="39" y="36"/>
                  </a:cubicBezTo>
                  <a:cubicBezTo>
                    <a:pt x="39" y="35"/>
                    <a:pt x="36" y="37"/>
                    <a:pt x="35" y="34"/>
                  </a:cubicBezTo>
                  <a:cubicBezTo>
                    <a:pt x="34" y="31"/>
                    <a:pt x="34" y="25"/>
                    <a:pt x="34" y="25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3"/>
                    <a:pt x="36" y="17"/>
                    <a:pt x="36" y="11"/>
                  </a:cubicBezTo>
                  <a:cubicBezTo>
                    <a:pt x="36" y="6"/>
                    <a:pt x="42" y="1"/>
                    <a:pt x="53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5" name="Freeform 6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269062" y="3542151"/>
              <a:ext cx="54816" cy="50210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3 h 11"/>
                <a:gd name="T4" fmla="*/ 12 w 12"/>
                <a:gd name="T5" fmla="*/ 2 h 11"/>
                <a:gd name="T6" fmla="*/ 5 w 12"/>
                <a:gd name="T7" fmla="*/ 4 h 11"/>
                <a:gd name="T8" fmla="*/ 3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0" y="7"/>
                    <a:pt x="3" y="3"/>
                  </a:cubicBezTo>
                  <a:cubicBezTo>
                    <a:pt x="6" y="0"/>
                    <a:pt x="12" y="2"/>
                    <a:pt x="12" y="2"/>
                  </a:cubicBezTo>
                  <a:cubicBezTo>
                    <a:pt x="12" y="2"/>
                    <a:pt x="8" y="2"/>
                    <a:pt x="5" y="4"/>
                  </a:cubicBezTo>
                  <a:cubicBezTo>
                    <a:pt x="3" y="6"/>
                    <a:pt x="4" y="8"/>
                    <a:pt x="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6" name="Freeform 6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36646" y="3609098"/>
              <a:ext cx="61265" cy="23431"/>
            </a:xfrm>
            <a:custGeom>
              <a:avLst/>
              <a:gdLst>
                <a:gd name="T0" fmla="*/ 0 w 14"/>
                <a:gd name="T1" fmla="*/ 5 h 5"/>
                <a:gd name="T2" fmla="*/ 7 w 14"/>
                <a:gd name="T3" fmla="*/ 0 h 5"/>
                <a:gd name="T4" fmla="*/ 14 w 14"/>
                <a:gd name="T5" fmla="*/ 5 h 5"/>
                <a:gd name="T6" fmla="*/ 7 w 14"/>
                <a:gd name="T7" fmla="*/ 3 h 5"/>
                <a:gd name="T8" fmla="*/ 0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cubicBezTo>
                    <a:pt x="0" y="5"/>
                    <a:pt x="0" y="0"/>
                    <a:pt x="7" y="0"/>
                  </a:cubicBezTo>
                  <a:cubicBezTo>
                    <a:pt x="13" y="0"/>
                    <a:pt x="14" y="5"/>
                    <a:pt x="14" y="5"/>
                  </a:cubicBezTo>
                  <a:cubicBezTo>
                    <a:pt x="14" y="5"/>
                    <a:pt x="11" y="2"/>
                    <a:pt x="7" y="3"/>
                  </a:cubicBezTo>
                  <a:cubicBezTo>
                    <a:pt x="2" y="3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7" name="Freeform 6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59346" y="3046739"/>
              <a:ext cx="174119" cy="441853"/>
            </a:xfrm>
            <a:custGeom>
              <a:avLst/>
              <a:gdLst>
                <a:gd name="T0" fmla="*/ 36 w 38"/>
                <a:gd name="T1" fmla="*/ 0 h 98"/>
                <a:gd name="T2" fmla="*/ 38 w 38"/>
                <a:gd name="T3" fmla="*/ 2 h 98"/>
                <a:gd name="T4" fmla="*/ 32 w 38"/>
                <a:gd name="T5" fmla="*/ 46 h 98"/>
                <a:gd name="T6" fmla="*/ 34 w 38"/>
                <a:gd name="T7" fmla="*/ 98 h 98"/>
                <a:gd name="T8" fmla="*/ 24 w 38"/>
                <a:gd name="T9" fmla="*/ 98 h 98"/>
                <a:gd name="T10" fmla="*/ 0 w 38"/>
                <a:gd name="T11" fmla="*/ 93 h 98"/>
                <a:gd name="T12" fmla="*/ 5 w 38"/>
                <a:gd name="T13" fmla="*/ 82 h 98"/>
                <a:gd name="T14" fmla="*/ 12 w 38"/>
                <a:gd name="T15" fmla="*/ 26 h 98"/>
                <a:gd name="T16" fmla="*/ 12 w 38"/>
                <a:gd name="T17" fmla="*/ 5 h 98"/>
                <a:gd name="T18" fmla="*/ 13 w 38"/>
                <a:gd name="T19" fmla="*/ 4 h 98"/>
                <a:gd name="T20" fmla="*/ 14 w 38"/>
                <a:gd name="T21" fmla="*/ 1 h 98"/>
                <a:gd name="T22" fmla="*/ 26 w 38"/>
                <a:gd name="T23" fmla="*/ 11 h 98"/>
                <a:gd name="T24" fmla="*/ 36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36" y="0"/>
                  </a:moveTo>
                  <a:cubicBezTo>
                    <a:pt x="36" y="1"/>
                    <a:pt x="37" y="2"/>
                    <a:pt x="38" y="2"/>
                  </a:cubicBezTo>
                  <a:cubicBezTo>
                    <a:pt x="36" y="9"/>
                    <a:pt x="33" y="30"/>
                    <a:pt x="32" y="46"/>
                  </a:cubicBezTo>
                  <a:cubicBezTo>
                    <a:pt x="31" y="64"/>
                    <a:pt x="34" y="98"/>
                    <a:pt x="34" y="98"/>
                  </a:cubicBezTo>
                  <a:cubicBezTo>
                    <a:pt x="34" y="98"/>
                    <a:pt x="32" y="98"/>
                    <a:pt x="24" y="98"/>
                  </a:cubicBezTo>
                  <a:cubicBezTo>
                    <a:pt x="16" y="98"/>
                    <a:pt x="0" y="93"/>
                    <a:pt x="0" y="93"/>
                  </a:cubicBezTo>
                  <a:cubicBezTo>
                    <a:pt x="0" y="93"/>
                    <a:pt x="3" y="88"/>
                    <a:pt x="5" y="82"/>
                  </a:cubicBezTo>
                  <a:cubicBezTo>
                    <a:pt x="7" y="76"/>
                    <a:pt x="11" y="49"/>
                    <a:pt x="12" y="26"/>
                  </a:cubicBezTo>
                  <a:cubicBezTo>
                    <a:pt x="13" y="14"/>
                    <a:pt x="13" y="8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3" y="3"/>
                    <a:pt x="14" y="2"/>
                    <a:pt x="14" y="1"/>
                  </a:cubicBezTo>
                  <a:cubicBezTo>
                    <a:pt x="16" y="6"/>
                    <a:pt x="22" y="11"/>
                    <a:pt x="26" y="11"/>
                  </a:cubicBezTo>
                  <a:cubicBezTo>
                    <a:pt x="29" y="11"/>
                    <a:pt x="3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8" name="Freeform 6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36732" y="3100297"/>
              <a:ext cx="70937" cy="431810"/>
            </a:xfrm>
            <a:custGeom>
              <a:avLst/>
              <a:gdLst>
                <a:gd name="T0" fmla="*/ 0 w 16"/>
                <a:gd name="T1" fmla="*/ 4 h 96"/>
                <a:gd name="T2" fmla="*/ 8 w 16"/>
                <a:gd name="T3" fmla="*/ 0 h 96"/>
                <a:gd name="T4" fmla="*/ 16 w 16"/>
                <a:gd name="T5" fmla="*/ 4 h 96"/>
                <a:gd name="T6" fmla="*/ 11 w 16"/>
                <a:gd name="T7" fmla="*/ 6 h 96"/>
                <a:gd name="T8" fmla="*/ 13 w 16"/>
                <a:gd name="T9" fmla="*/ 40 h 96"/>
                <a:gd name="T10" fmla="*/ 12 w 16"/>
                <a:gd name="T11" fmla="*/ 88 h 96"/>
                <a:gd name="T12" fmla="*/ 6 w 16"/>
                <a:gd name="T13" fmla="*/ 89 h 96"/>
                <a:gd name="T14" fmla="*/ 6 w 16"/>
                <a:gd name="T15" fmla="*/ 33 h 96"/>
                <a:gd name="T16" fmla="*/ 6 w 16"/>
                <a:gd name="T17" fmla="*/ 7 h 96"/>
                <a:gd name="T18" fmla="*/ 0 w 1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6">
                  <a:moveTo>
                    <a:pt x="0" y="4"/>
                  </a:move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4"/>
                  </a:cubicBezTo>
                  <a:cubicBezTo>
                    <a:pt x="16" y="4"/>
                    <a:pt x="11" y="3"/>
                    <a:pt x="11" y="6"/>
                  </a:cubicBezTo>
                  <a:cubicBezTo>
                    <a:pt x="11" y="10"/>
                    <a:pt x="13" y="28"/>
                    <a:pt x="13" y="40"/>
                  </a:cubicBezTo>
                  <a:cubicBezTo>
                    <a:pt x="13" y="52"/>
                    <a:pt x="14" y="83"/>
                    <a:pt x="12" y="88"/>
                  </a:cubicBezTo>
                  <a:cubicBezTo>
                    <a:pt x="11" y="94"/>
                    <a:pt x="7" y="96"/>
                    <a:pt x="6" y="89"/>
                  </a:cubicBezTo>
                  <a:cubicBezTo>
                    <a:pt x="5" y="81"/>
                    <a:pt x="5" y="41"/>
                    <a:pt x="6" y="33"/>
                  </a:cubicBezTo>
                  <a:cubicBezTo>
                    <a:pt x="6" y="25"/>
                    <a:pt x="7" y="9"/>
                    <a:pt x="6" y="7"/>
                  </a:cubicBezTo>
                  <a:cubicBezTo>
                    <a:pt x="5" y="4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49" name="Freeform 64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1409224" y="2822464"/>
              <a:ext cx="509459" cy="1593350"/>
            </a:xfrm>
            <a:custGeom>
              <a:avLst/>
              <a:gdLst>
                <a:gd name="T0" fmla="*/ 93 w 112"/>
                <a:gd name="T1" fmla="*/ 71 h 352"/>
                <a:gd name="T2" fmla="*/ 100 w 112"/>
                <a:gd name="T3" fmla="*/ 150 h 352"/>
                <a:gd name="T4" fmla="*/ 100 w 112"/>
                <a:gd name="T5" fmla="*/ 180 h 352"/>
                <a:gd name="T6" fmla="*/ 98 w 112"/>
                <a:gd name="T7" fmla="*/ 193 h 352"/>
                <a:gd name="T8" fmla="*/ 111 w 112"/>
                <a:gd name="T9" fmla="*/ 247 h 352"/>
                <a:gd name="T10" fmla="*/ 83 w 112"/>
                <a:gd name="T11" fmla="*/ 261 h 352"/>
                <a:gd name="T12" fmla="*/ 86 w 112"/>
                <a:gd name="T13" fmla="*/ 194 h 352"/>
                <a:gd name="T14" fmla="*/ 86 w 112"/>
                <a:gd name="T15" fmla="*/ 180 h 352"/>
                <a:gd name="T16" fmla="*/ 83 w 112"/>
                <a:gd name="T17" fmla="*/ 60 h 352"/>
                <a:gd name="T18" fmla="*/ 67 w 112"/>
                <a:gd name="T19" fmla="*/ 11 h 352"/>
                <a:gd name="T20" fmla="*/ 67 w 112"/>
                <a:gd name="T21" fmla="*/ 34 h 352"/>
                <a:gd name="T22" fmla="*/ 61 w 112"/>
                <a:gd name="T23" fmla="*/ 45 h 352"/>
                <a:gd name="T24" fmla="*/ 81 w 112"/>
                <a:gd name="T25" fmla="*/ 60 h 352"/>
                <a:gd name="T26" fmla="*/ 83 w 112"/>
                <a:gd name="T27" fmla="*/ 183 h 352"/>
                <a:gd name="T28" fmla="*/ 80 w 112"/>
                <a:gd name="T29" fmla="*/ 183 h 352"/>
                <a:gd name="T30" fmla="*/ 80 w 112"/>
                <a:gd name="T31" fmla="*/ 195 h 352"/>
                <a:gd name="T32" fmla="*/ 83 w 112"/>
                <a:gd name="T33" fmla="*/ 261 h 352"/>
                <a:gd name="T34" fmla="*/ 78 w 112"/>
                <a:gd name="T35" fmla="*/ 262 h 352"/>
                <a:gd name="T36" fmla="*/ 75 w 112"/>
                <a:gd name="T37" fmla="*/ 306 h 352"/>
                <a:gd name="T38" fmla="*/ 78 w 112"/>
                <a:gd name="T39" fmla="*/ 335 h 352"/>
                <a:gd name="T40" fmla="*/ 60 w 112"/>
                <a:gd name="T41" fmla="*/ 337 h 352"/>
                <a:gd name="T42" fmla="*/ 56 w 112"/>
                <a:gd name="T43" fmla="*/ 316 h 352"/>
                <a:gd name="T44" fmla="*/ 56 w 112"/>
                <a:gd name="T45" fmla="*/ 282 h 352"/>
                <a:gd name="T46" fmla="*/ 48 w 112"/>
                <a:gd name="T47" fmla="*/ 207 h 352"/>
                <a:gd name="T48" fmla="*/ 39 w 112"/>
                <a:gd name="T49" fmla="*/ 223 h 352"/>
                <a:gd name="T50" fmla="*/ 29 w 112"/>
                <a:gd name="T51" fmla="*/ 298 h 352"/>
                <a:gd name="T52" fmla="*/ 31 w 112"/>
                <a:gd name="T53" fmla="*/ 311 h 352"/>
                <a:gd name="T54" fmla="*/ 26 w 112"/>
                <a:gd name="T55" fmla="*/ 334 h 352"/>
                <a:gd name="T56" fmla="*/ 9 w 112"/>
                <a:gd name="T57" fmla="*/ 350 h 352"/>
                <a:gd name="T58" fmla="*/ 11 w 112"/>
                <a:gd name="T59" fmla="*/ 321 h 352"/>
                <a:gd name="T60" fmla="*/ 10 w 112"/>
                <a:gd name="T61" fmla="*/ 304 h 352"/>
                <a:gd name="T62" fmla="*/ 9 w 112"/>
                <a:gd name="T63" fmla="*/ 241 h 352"/>
                <a:gd name="T64" fmla="*/ 9 w 112"/>
                <a:gd name="T65" fmla="*/ 175 h 352"/>
                <a:gd name="T66" fmla="*/ 5 w 112"/>
                <a:gd name="T67" fmla="*/ 164 h 352"/>
                <a:gd name="T68" fmla="*/ 2 w 112"/>
                <a:gd name="T69" fmla="*/ 135 h 352"/>
                <a:gd name="T70" fmla="*/ 6 w 112"/>
                <a:gd name="T71" fmla="*/ 78 h 352"/>
                <a:gd name="T72" fmla="*/ 37 w 112"/>
                <a:gd name="T73" fmla="*/ 53 h 352"/>
                <a:gd name="T74" fmla="*/ 38 w 112"/>
                <a:gd name="T75" fmla="*/ 36 h 352"/>
                <a:gd name="T76" fmla="*/ 34 w 112"/>
                <a:gd name="T77" fmla="*/ 25 h 352"/>
                <a:gd name="T78" fmla="*/ 36 w 112"/>
                <a:gd name="T79" fmla="*/ 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352">
                  <a:moveTo>
                    <a:pt x="83" y="60"/>
                  </a:moveTo>
                  <a:cubicBezTo>
                    <a:pt x="89" y="62"/>
                    <a:pt x="93" y="64"/>
                    <a:pt x="93" y="71"/>
                  </a:cubicBezTo>
                  <a:cubicBezTo>
                    <a:pt x="94" y="80"/>
                    <a:pt x="94" y="97"/>
                    <a:pt x="96" y="108"/>
                  </a:cubicBezTo>
                  <a:cubicBezTo>
                    <a:pt x="97" y="119"/>
                    <a:pt x="100" y="143"/>
                    <a:pt x="100" y="150"/>
                  </a:cubicBezTo>
                  <a:cubicBezTo>
                    <a:pt x="101" y="158"/>
                    <a:pt x="101" y="174"/>
                    <a:pt x="101" y="176"/>
                  </a:cubicBezTo>
                  <a:cubicBezTo>
                    <a:pt x="101" y="178"/>
                    <a:pt x="100" y="177"/>
                    <a:pt x="100" y="180"/>
                  </a:cubicBezTo>
                  <a:cubicBezTo>
                    <a:pt x="101" y="183"/>
                    <a:pt x="101" y="186"/>
                    <a:pt x="99" y="188"/>
                  </a:cubicBezTo>
                  <a:cubicBezTo>
                    <a:pt x="98" y="190"/>
                    <a:pt x="98" y="193"/>
                    <a:pt x="98" y="193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89" y="264"/>
                    <a:pt x="89" y="264"/>
                    <a:pt x="89" y="264"/>
                  </a:cubicBezTo>
                  <a:cubicBezTo>
                    <a:pt x="89" y="264"/>
                    <a:pt x="86" y="262"/>
                    <a:pt x="83" y="261"/>
                  </a:cubicBezTo>
                  <a:cubicBezTo>
                    <a:pt x="83" y="194"/>
                    <a:pt x="83" y="194"/>
                    <a:pt x="83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6" y="194"/>
                    <a:pt x="85" y="190"/>
                    <a:pt x="86" y="188"/>
                  </a:cubicBezTo>
                  <a:cubicBezTo>
                    <a:pt x="87" y="185"/>
                    <a:pt x="86" y="183"/>
                    <a:pt x="86" y="180"/>
                  </a:cubicBezTo>
                  <a:cubicBezTo>
                    <a:pt x="86" y="180"/>
                    <a:pt x="85" y="182"/>
                    <a:pt x="83" y="183"/>
                  </a:cubicBezTo>
                  <a:lnTo>
                    <a:pt x="83" y="60"/>
                  </a:lnTo>
                  <a:close/>
                  <a:moveTo>
                    <a:pt x="52" y="0"/>
                  </a:moveTo>
                  <a:cubicBezTo>
                    <a:pt x="59" y="0"/>
                    <a:pt x="66" y="5"/>
                    <a:pt x="67" y="11"/>
                  </a:cubicBezTo>
                  <a:cubicBezTo>
                    <a:pt x="67" y="18"/>
                    <a:pt x="67" y="27"/>
                    <a:pt x="67" y="27"/>
                  </a:cubicBezTo>
                  <a:cubicBezTo>
                    <a:pt x="67" y="27"/>
                    <a:pt x="69" y="31"/>
                    <a:pt x="67" y="34"/>
                  </a:cubicBezTo>
                  <a:cubicBezTo>
                    <a:pt x="66" y="38"/>
                    <a:pt x="62" y="37"/>
                    <a:pt x="62" y="37"/>
                  </a:cubicBezTo>
                  <a:cubicBezTo>
                    <a:pt x="62" y="37"/>
                    <a:pt x="61" y="42"/>
                    <a:pt x="61" y="45"/>
                  </a:cubicBezTo>
                  <a:cubicBezTo>
                    <a:pt x="61" y="48"/>
                    <a:pt x="61" y="50"/>
                    <a:pt x="63" y="52"/>
                  </a:cubicBezTo>
                  <a:cubicBezTo>
                    <a:pt x="65" y="54"/>
                    <a:pt x="74" y="58"/>
                    <a:pt x="81" y="60"/>
                  </a:cubicBezTo>
                  <a:cubicBezTo>
                    <a:pt x="82" y="60"/>
                    <a:pt x="82" y="60"/>
                    <a:pt x="83" y="60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1" y="183"/>
                    <a:pt x="80" y="183"/>
                    <a:pt x="80" y="183"/>
                  </a:cubicBezTo>
                  <a:cubicBezTo>
                    <a:pt x="80" y="183"/>
                    <a:pt x="81" y="186"/>
                    <a:pt x="81" y="189"/>
                  </a:cubicBezTo>
                  <a:cubicBezTo>
                    <a:pt x="81" y="192"/>
                    <a:pt x="80" y="195"/>
                    <a:pt x="80" y="195"/>
                  </a:cubicBezTo>
                  <a:cubicBezTo>
                    <a:pt x="83" y="194"/>
                    <a:pt x="83" y="194"/>
                    <a:pt x="83" y="194"/>
                  </a:cubicBezTo>
                  <a:cubicBezTo>
                    <a:pt x="83" y="261"/>
                    <a:pt x="83" y="261"/>
                    <a:pt x="83" y="261"/>
                  </a:cubicBezTo>
                  <a:cubicBezTo>
                    <a:pt x="83" y="261"/>
                    <a:pt x="83" y="261"/>
                    <a:pt x="83" y="261"/>
                  </a:cubicBezTo>
                  <a:cubicBezTo>
                    <a:pt x="79" y="261"/>
                    <a:pt x="78" y="262"/>
                    <a:pt x="78" y="262"/>
                  </a:cubicBezTo>
                  <a:cubicBezTo>
                    <a:pt x="78" y="262"/>
                    <a:pt x="79" y="278"/>
                    <a:pt x="79" y="284"/>
                  </a:cubicBezTo>
                  <a:cubicBezTo>
                    <a:pt x="79" y="291"/>
                    <a:pt x="78" y="301"/>
                    <a:pt x="75" y="306"/>
                  </a:cubicBezTo>
                  <a:cubicBezTo>
                    <a:pt x="72" y="311"/>
                    <a:pt x="72" y="312"/>
                    <a:pt x="72" y="316"/>
                  </a:cubicBezTo>
                  <a:cubicBezTo>
                    <a:pt x="72" y="320"/>
                    <a:pt x="78" y="332"/>
                    <a:pt x="78" y="335"/>
                  </a:cubicBezTo>
                  <a:cubicBezTo>
                    <a:pt x="78" y="339"/>
                    <a:pt x="77" y="345"/>
                    <a:pt x="71" y="345"/>
                  </a:cubicBezTo>
                  <a:cubicBezTo>
                    <a:pt x="64" y="345"/>
                    <a:pt x="60" y="342"/>
                    <a:pt x="60" y="337"/>
                  </a:cubicBezTo>
                  <a:cubicBezTo>
                    <a:pt x="60" y="332"/>
                    <a:pt x="60" y="329"/>
                    <a:pt x="58" y="327"/>
                  </a:cubicBezTo>
                  <a:cubicBezTo>
                    <a:pt x="56" y="325"/>
                    <a:pt x="59" y="320"/>
                    <a:pt x="56" y="316"/>
                  </a:cubicBezTo>
                  <a:cubicBezTo>
                    <a:pt x="52" y="311"/>
                    <a:pt x="56" y="310"/>
                    <a:pt x="55" y="305"/>
                  </a:cubicBezTo>
                  <a:cubicBezTo>
                    <a:pt x="54" y="301"/>
                    <a:pt x="56" y="287"/>
                    <a:pt x="56" y="282"/>
                  </a:cubicBezTo>
                  <a:cubicBezTo>
                    <a:pt x="57" y="276"/>
                    <a:pt x="56" y="270"/>
                    <a:pt x="53" y="246"/>
                  </a:cubicBezTo>
                  <a:cubicBezTo>
                    <a:pt x="50" y="223"/>
                    <a:pt x="48" y="212"/>
                    <a:pt x="48" y="207"/>
                  </a:cubicBezTo>
                  <a:cubicBezTo>
                    <a:pt x="47" y="202"/>
                    <a:pt x="45" y="196"/>
                    <a:pt x="45" y="196"/>
                  </a:cubicBezTo>
                  <a:cubicBezTo>
                    <a:pt x="45" y="196"/>
                    <a:pt x="42" y="218"/>
                    <a:pt x="39" y="223"/>
                  </a:cubicBezTo>
                  <a:cubicBezTo>
                    <a:pt x="36" y="229"/>
                    <a:pt x="33" y="256"/>
                    <a:pt x="32" y="264"/>
                  </a:cubicBezTo>
                  <a:cubicBezTo>
                    <a:pt x="31" y="272"/>
                    <a:pt x="31" y="295"/>
                    <a:pt x="29" y="298"/>
                  </a:cubicBezTo>
                  <a:cubicBezTo>
                    <a:pt x="27" y="300"/>
                    <a:pt x="27" y="304"/>
                    <a:pt x="27" y="304"/>
                  </a:cubicBezTo>
                  <a:cubicBezTo>
                    <a:pt x="27" y="304"/>
                    <a:pt x="31" y="307"/>
                    <a:pt x="31" y="311"/>
                  </a:cubicBezTo>
                  <a:cubicBezTo>
                    <a:pt x="31" y="315"/>
                    <a:pt x="28" y="318"/>
                    <a:pt x="28" y="323"/>
                  </a:cubicBezTo>
                  <a:cubicBezTo>
                    <a:pt x="28" y="328"/>
                    <a:pt x="28" y="332"/>
                    <a:pt x="26" y="334"/>
                  </a:cubicBezTo>
                  <a:cubicBezTo>
                    <a:pt x="23" y="335"/>
                    <a:pt x="24" y="343"/>
                    <a:pt x="21" y="346"/>
                  </a:cubicBezTo>
                  <a:cubicBezTo>
                    <a:pt x="19" y="350"/>
                    <a:pt x="14" y="352"/>
                    <a:pt x="9" y="350"/>
                  </a:cubicBezTo>
                  <a:cubicBezTo>
                    <a:pt x="4" y="349"/>
                    <a:pt x="4" y="342"/>
                    <a:pt x="6" y="335"/>
                  </a:cubicBezTo>
                  <a:cubicBezTo>
                    <a:pt x="9" y="329"/>
                    <a:pt x="12" y="324"/>
                    <a:pt x="11" y="321"/>
                  </a:cubicBezTo>
                  <a:cubicBezTo>
                    <a:pt x="10" y="319"/>
                    <a:pt x="9" y="315"/>
                    <a:pt x="12" y="312"/>
                  </a:cubicBezTo>
                  <a:cubicBezTo>
                    <a:pt x="15" y="309"/>
                    <a:pt x="12" y="307"/>
                    <a:pt x="10" y="304"/>
                  </a:cubicBezTo>
                  <a:cubicBezTo>
                    <a:pt x="8" y="302"/>
                    <a:pt x="9" y="291"/>
                    <a:pt x="8" y="286"/>
                  </a:cubicBezTo>
                  <a:cubicBezTo>
                    <a:pt x="8" y="280"/>
                    <a:pt x="9" y="252"/>
                    <a:pt x="9" y="241"/>
                  </a:cubicBezTo>
                  <a:cubicBezTo>
                    <a:pt x="8" y="231"/>
                    <a:pt x="7" y="199"/>
                    <a:pt x="9" y="191"/>
                  </a:cubicBezTo>
                  <a:cubicBezTo>
                    <a:pt x="10" y="182"/>
                    <a:pt x="9" y="175"/>
                    <a:pt x="9" y="175"/>
                  </a:cubicBezTo>
                  <a:cubicBezTo>
                    <a:pt x="9" y="175"/>
                    <a:pt x="6" y="177"/>
                    <a:pt x="6" y="174"/>
                  </a:cubicBezTo>
                  <a:cubicBezTo>
                    <a:pt x="6" y="171"/>
                    <a:pt x="7" y="170"/>
                    <a:pt x="5" y="164"/>
                  </a:cubicBezTo>
                  <a:cubicBezTo>
                    <a:pt x="4" y="159"/>
                    <a:pt x="4" y="153"/>
                    <a:pt x="2" y="149"/>
                  </a:cubicBezTo>
                  <a:cubicBezTo>
                    <a:pt x="0" y="145"/>
                    <a:pt x="0" y="137"/>
                    <a:pt x="2" y="135"/>
                  </a:cubicBezTo>
                  <a:cubicBezTo>
                    <a:pt x="4" y="133"/>
                    <a:pt x="1" y="120"/>
                    <a:pt x="3" y="111"/>
                  </a:cubicBezTo>
                  <a:cubicBezTo>
                    <a:pt x="5" y="101"/>
                    <a:pt x="6" y="86"/>
                    <a:pt x="6" y="78"/>
                  </a:cubicBezTo>
                  <a:cubicBezTo>
                    <a:pt x="6" y="70"/>
                    <a:pt x="7" y="64"/>
                    <a:pt x="17" y="61"/>
                  </a:cubicBezTo>
                  <a:cubicBezTo>
                    <a:pt x="28" y="59"/>
                    <a:pt x="36" y="55"/>
                    <a:pt x="37" y="53"/>
                  </a:cubicBezTo>
                  <a:cubicBezTo>
                    <a:pt x="39" y="51"/>
                    <a:pt x="39" y="45"/>
                    <a:pt x="39" y="42"/>
                  </a:cubicBezTo>
                  <a:cubicBezTo>
                    <a:pt x="39" y="40"/>
                    <a:pt x="38" y="38"/>
                    <a:pt x="38" y="36"/>
                  </a:cubicBezTo>
                  <a:cubicBezTo>
                    <a:pt x="38" y="35"/>
                    <a:pt x="35" y="37"/>
                    <a:pt x="35" y="34"/>
                  </a:cubicBezTo>
                  <a:cubicBezTo>
                    <a:pt x="34" y="31"/>
                    <a:pt x="33" y="25"/>
                    <a:pt x="34" y="25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3"/>
                    <a:pt x="35" y="17"/>
                    <a:pt x="36" y="11"/>
                  </a:cubicBezTo>
                  <a:cubicBezTo>
                    <a:pt x="36" y="6"/>
                    <a:pt x="42" y="1"/>
                    <a:pt x="52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0" name="Freeform 6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35019" y="3542151"/>
              <a:ext cx="51591" cy="50210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3 h 11"/>
                <a:gd name="T4" fmla="*/ 12 w 12"/>
                <a:gd name="T5" fmla="*/ 2 h 11"/>
                <a:gd name="T6" fmla="*/ 5 w 12"/>
                <a:gd name="T7" fmla="*/ 4 h 11"/>
                <a:gd name="T8" fmla="*/ 3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0" y="7"/>
                    <a:pt x="3" y="3"/>
                  </a:cubicBezTo>
                  <a:cubicBezTo>
                    <a:pt x="5" y="0"/>
                    <a:pt x="12" y="2"/>
                    <a:pt x="12" y="2"/>
                  </a:cubicBezTo>
                  <a:cubicBezTo>
                    <a:pt x="12" y="2"/>
                    <a:pt x="7" y="2"/>
                    <a:pt x="5" y="4"/>
                  </a:cubicBezTo>
                  <a:cubicBezTo>
                    <a:pt x="2" y="6"/>
                    <a:pt x="3" y="8"/>
                    <a:pt x="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1" name="Freeform 6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799380" y="3609098"/>
              <a:ext cx="64488" cy="23431"/>
            </a:xfrm>
            <a:custGeom>
              <a:avLst/>
              <a:gdLst>
                <a:gd name="T0" fmla="*/ 0 w 14"/>
                <a:gd name="T1" fmla="*/ 5 h 5"/>
                <a:gd name="T2" fmla="*/ 6 w 14"/>
                <a:gd name="T3" fmla="*/ 0 h 5"/>
                <a:gd name="T4" fmla="*/ 14 w 14"/>
                <a:gd name="T5" fmla="*/ 5 h 5"/>
                <a:gd name="T6" fmla="*/ 6 w 14"/>
                <a:gd name="T7" fmla="*/ 3 h 5"/>
                <a:gd name="T8" fmla="*/ 0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cubicBezTo>
                    <a:pt x="0" y="5"/>
                    <a:pt x="0" y="0"/>
                    <a:pt x="6" y="0"/>
                  </a:cubicBezTo>
                  <a:cubicBezTo>
                    <a:pt x="13" y="0"/>
                    <a:pt x="14" y="5"/>
                    <a:pt x="14" y="5"/>
                  </a:cubicBezTo>
                  <a:cubicBezTo>
                    <a:pt x="14" y="5"/>
                    <a:pt x="11" y="2"/>
                    <a:pt x="6" y="3"/>
                  </a:cubicBezTo>
                  <a:cubicBezTo>
                    <a:pt x="2" y="3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2" name="Freeform 6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22079" y="3046739"/>
              <a:ext cx="167670" cy="441853"/>
            </a:xfrm>
            <a:custGeom>
              <a:avLst/>
              <a:gdLst>
                <a:gd name="T0" fmla="*/ 36 w 37"/>
                <a:gd name="T1" fmla="*/ 0 h 98"/>
                <a:gd name="T2" fmla="*/ 37 w 37"/>
                <a:gd name="T3" fmla="*/ 2 h 98"/>
                <a:gd name="T4" fmla="*/ 32 w 37"/>
                <a:gd name="T5" fmla="*/ 46 h 98"/>
                <a:gd name="T6" fmla="*/ 34 w 37"/>
                <a:gd name="T7" fmla="*/ 98 h 98"/>
                <a:gd name="T8" fmla="*/ 23 w 37"/>
                <a:gd name="T9" fmla="*/ 98 h 98"/>
                <a:gd name="T10" fmla="*/ 0 w 37"/>
                <a:gd name="T11" fmla="*/ 93 h 98"/>
                <a:gd name="T12" fmla="*/ 4 w 37"/>
                <a:gd name="T13" fmla="*/ 82 h 98"/>
                <a:gd name="T14" fmla="*/ 12 w 37"/>
                <a:gd name="T15" fmla="*/ 26 h 98"/>
                <a:gd name="T16" fmla="*/ 12 w 37"/>
                <a:gd name="T17" fmla="*/ 5 h 98"/>
                <a:gd name="T18" fmla="*/ 12 w 37"/>
                <a:gd name="T19" fmla="*/ 4 h 98"/>
                <a:gd name="T20" fmla="*/ 14 w 37"/>
                <a:gd name="T21" fmla="*/ 1 h 98"/>
                <a:gd name="T22" fmla="*/ 25 w 37"/>
                <a:gd name="T23" fmla="*/ 11 h 98"/>
                <a:gd name="T24" fmla="*/ 36 w 37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98">
                  <a:moveTo>
                    <a:pt x="36" y="0"/>
                  </a:moveTo>
                  <a:cubicBezTo>
                    <a:pt x="36" y="1"/>
                    <a:pt x="37" y="2"/>
                    <a:pt x="37" y="2"/>
                  </a:cubicBezTo>
                  <a:cubicBezTo>
                    <a:pt x="36" y="9"/>
                    <a:pt x="33" y="30"/>
                    <a:pt x="32" y="46"/>
                  </a:cubicBezTo>
                  <a:cubicBezTo>
                    <a:pt x="31" y="64"/>
                    <a:pt x="34" y="98"/>
                    <a:pt x="34" y="98"/>
                  </a:cubicBezTo>
                  <a:cubicBezTo>
                    <a:pt x="34" y="98"/>
                    <a:pt x="31" y="98"/>
                    <a:pt x="23" y="98"/>
                  </a:cubicBezTo>
                  <a:cubicBezTo>
                    <a:pt x="16" y="98"/>
                    <a:pt x="0" y="93"/>
                    <a:pt x="0" y="93"/>
                  </a:cubicBezTo>
                  <a:cubicBezTo>
                    <a:pt x="0" y="93"/>
                    <a:pt x="2" y="88"/>
                    <a:pt x="4" y="82"/>
                  </a:cubicBezTo>
                  <a:cubicBezTo>
                    <a:pt x="7" y="76"/>
                    <a:pt x="11" y="49"/>
                    <a:pt x="12" y="26"/>
                  </a:cubicBezTo>
                  <a:cubicBezTo>
                    <a:pt x="12" y="14"/>
                    <a:pt x="12" y="8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3" y="3"/>
                    <a:pt x="13" y="2"/>
                    <a:pt x="14" y="1"/>
                  </a:cubicBezTo>
                  <a:cubicBezTo>
                    <a:pt x="16" y="6"/>
                    <a:pt x="22" y="11"/>
                    <a:pt x="25" y="11"/>
                  </a:cubicBezTo>
                  <a:cubicBezTo>
                    <a:pt x="29" y="11"/>
                    <a:pt x="3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3" name="Freeform 6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602689" y="3100297"/>
              <a:ext cx="64488" cy="431810"/>
            </a:xfrm>
            <a:custGeom>
              <a:avLst/>
              <a:gdLst>
                <a:gd name="T0" fmla="*/ 0 w 15"/>
                <a:gd name="T1" fmla="*/ 4 h 96"/>
                <a:gd name="T2" fmla="*/ 8 w 15"/>
                <a:gd name="T3" fmla="*/ 0 h 96"/>
                <a:gd name="T4" fmla="*/ 15 w 15"/>
                <a:gd name="T5" fmla="*/ 4 h 96"/>
                <a:gd name="T6" fmla="*/ 10 w 15"/>
                <a:gd name="T7" fmla="*/ 6 h 96"/>
                <a:gd name="T8" fmla="*/ 12 w 15"/>
                <a:gd name="T9" fmla="*/ 40 h 96"/>
                <a:gd name="T10" fmla="*/ 12 w 15"/>
                <a:gd name="T11" fmla="*/ 88 h 96"/>
                <a:gd name="T12" fmla="*/ 6 w 15"/>
                <a:gd name="T13" fmla="*/ 89 h 96"/>
                <a:gd name="T14" fmla="*/ 5 w 15"/>
                <a:gd name="T15" fmla="*/ 33 h 96"/>
                <a:gd name="T16" fmla="*/ 6 w 15"/>
                <a:gd name="T17" fmla="*/ 7 h 96"/>
                <a:gd name="T18" fmla="*/ 0 w 15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0" y="4"/>
                  </a:move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4"/>
                  </a:cubicBezTo>
                  <a:cubicBezTo>
                    <a:pt x="15" y="4"/>
                    <a:pt x="10" y="3"/>
                    <a:pt x="10" y="6"/>
                  </a:cubicBezTo>
                  <a:cubicBezTo>
                    <a:pt x="11" y="10"/>
                    <a:pt x="12" y="28"/>
                    <a:pt x="12" y="40"/>
                  </a:cubicBezTo>
                  <a:cubicBezTo>
                    <a:pt x="12" y="52"/>
                    <a:pt x="13" y="83"/>
                    <a:pt x="12" y="88"/>
                  </a:cubicBezTo>
                  <a:cubicBezTo>
                    <a:pt x="11" y="94"/>
                    <a:pt x="6" y="96"/>
                    <a:pt x="6" y="89"/>
                  </a:cubicBezTo>
                  <a:cubicBezTo>
                    <a:pt x="5" y="81"/>
                    <a:pt x="5" y="41"/>
                    <a:pt x="5" y="33"/>
                  </a:cubicBezTo>
                  <a:cubicBezTo>
                    <a:pt x="5" y="25"/>
                    <a:pt x="7" y="9"/>
                    <a:pt x="6" y="7"/>
                  </a:cubicBezTo>
                  <a:cubicBezTo>
                    <a:pt x="5" y="4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4" name="Freeform 64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5146333" y="2822464"/>
              <a:ext cx="509459" cy="1593350"/>
            </a:xfrm>
            <a:custGeom>
              <a:avLst/>
              <a:gdLst>
                <a:gd name="T0" fmla="*/ 46 w 113"/>
                <a:gd name="T1" fmla="*/ 11 h 352"/>
                <a:gd name="T2" fmla="*/ 45 w 113"/>
                <a:gd name="T3" fmla="*/ 34 h 352"/>
                <a:gd name="T4" fmla="*/ 52 w 113"/>
                <a:gd name="T5" fmla="*/ 45 h 352"/>
                <a:gd name="T6" fmla="*/ 32 w 113"/>
                <a:gd name="T7" fmla="*/ 60 h 352"/>
                <a:gd name="T8" fmla="*/ 29 w 113"/>
                <a:gd name="T9" fmla="*/ 183 h 352"/>
                <a:gd name="T10" fmla="*/ 33 w 113"/>
                <a:gd name="T11" fmla="*/ 183 h 352"/>
                <a:gd name="T12" fmla="*/ 32 w 113"/>
                <a:gd name="T13" fmla="*/ 195 h 352"/>
                <a:gd name="T14" fmla="*/ 29 w 113"/>
                <a:gd name="T15" fmla="*/ 261 h 352"/>
                <a:gd name="T16" fmla="*/ 35 w 113"/>
                <a:gd name="T17" fmla="*/ 262 h 352"/>
                <a:gd name="T18" fmla="*/ 37 w 113"/>
                <a:gd name="T19" fmla="*/ 306 h 352"/>
                <a:gd name="T20" fmla="*/ 35 w 113"/>
                <a:gd name="T21" fmla="*/ 335 h 352"/>
                <a:gd name="T22" fmla="*/ 53 w 113"/>
                <a:gd name="T23" fmla="*/ 337 h 352"/>
                <a:gd name="T24" fmla="*/ 57 w 113"/>
                <a:gd name="T25" fmla="*/ 316 h 352"/>
                <a:gd name="T26" fmla="*/ 56 w 113"/>
                <a:gd name="T27" fmla="*/ 282 h 352"/>
                <a:gd name="T28" fmla="*/ 65 w 113"/>
                <a:gd name="T29" fmla="*/ 207 h 352"/>
                <a:gd name="T30" fmla="*/ 74 w 113"/>
                <a:gd name="T31" fmla="*/ 223 h 352"/>
                <a:gd name="T32" fmla="*/ 83 w 113"/>
                <a:gd name="T33" fmla="*/ 298 h 352"/>
                <a:gd name="T34" fmla="*/ 81 w 113"/>
                <a:gd name="T35" fmla="*/ 311 h 352"/>
                <a:gd name="T36" fmla="*/ 87 w 113"/>
                <a:gd name="T37" fmla="*/ 334 h 352"/>
                <a:gd name="T38" fmla="*/ 104 w 113"/>
                <a:gd name="T39" fmla="*/ 350 h 352"/>
                <a:gd name="T40" fmla="*/ 102 w 113"/>
                <a:gd name="T41" fmla="*/ 321 h 352"/>
                <a:gd name="T42" fmla="*/ 103 w 113"/>
                <a:gd name="T43" fmla="*/ 304 h 352"/>
                <a:gd name="T44" fmla="*/ 104 w 113"/>
                <a:gd name="T45" fmla="*/ 241 h 352"/>
                <a:gd name="T46" fmla="*/ 104 w 113"/>
                <a:gd name="T47" fmla="*/ 175 h 352"/>
                <a:gd name="T48" fmla="*/ 107 w 113"/>
                <a:gd name="T49" fmla="*/ 164 h 352"/>
                <a:gd name="T50" fmla="*/ 111 w 113"/>
                <a:gd name="T51" fmla="*/ 135 h 352"/>
                <a:gd name="T52" fmla="*/ 106 w 113"/>
                <a:gd name="T53" fmla="*/ 78 h 352"/>
                <a:gd name="T54" fmla="*/ 75 w 113"/>
                <a:gd name="T55" fmla="*/ 53 h 352"/>
                <a:gd name="T56" fmla="*/ 74 w 113"/>
                <a:gd name="T57" fmla="*/ 36 h 352"/>
                <a:gd name="T58" fmla="*/ 79 w 113"/>
                <a:gd name="T59" fmla="*/ 25 h 352"/>
                <a:gd name="T60" fmla="*/ 77 w 113"/>
                <a:gd name="T61" fmla="*/ 11 h 352"/>
                <a:gd name="T62" fmla="*/ 29 w 113"/>
                <a:gd name="T63" fmla="*/ 60 h 352"/>
                <a:gd name="T64" fmla="*/ 17 w 113"/>
                <a:gd name="T65" fmla="*/ 108 h 352"/>
                <a:gd name="T66" fmla="*/ 12 w 113"/>
                <a:gd name="T67" fmla="*/ 176 h 352"/>
                <a:gd name="T68" fmla="*/ 14 w 113"/>
                <a:gd name="T69" fmla="*/ 188 h 352"/>
                <a:gd name="T70" fmla="*/ 0 w 113"/>
                <a:gd name="T71" fmla="*/ 192 h 352"/>
                <a:gd name="T72" fmla="*/ 23 w 113"/>
                <a:gd name="T73" fmla="*/ 264 h 352"/>
                <a:gd name="T74" fmla="*/ 29 w 113"/>
                <a:gd name="T75" fmla="*/ 194 h 352"/>
                <a:gd name="T76" fmla="*/ 27 w 113"/>
                <a:gd name="T77" fmla="*/ 188 h 352"/>
                <a:gd name="T78" fmla="*/ 29 w 113"/>
                <a:gd name="T79" fmla="*/ 1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" h="352">
                  <a:moveTo>
                    <a:pt x="60" y="0"/>
                  </a:moveTo>
                  <a:cubicBezTo>
                    <a:pt x="54" y="0"/>
                    <a:pt x="47" y="5"/>
                    <a:pt x="46" y="11"/>
                  </a:cubicBezTo>
                  <a:cubicBezTo>
                    <a:pt x="45" y="18"/>
                    <a:pt x="46" y="27"/>
                    <a:pt x="46" y="27"/>
                  </a:cubicBezTo>
                  <a:cubicBezTo>
                    <a:pt x="46" y="27"/>
                    <a:pt x="44" y="31"/>
                    <a:pt x="45" y="34"/>
                  </a:cubicBezTo>
                  <a:cubicBezTo>
                    <a:pt x="47" y="38"/>
                    <a:pt x="51" y="37"/>
                    <a:pt x="51" y="37"/>
                  </a:cubicBezTo>
                  <a:cubicBezTo>
                    <a:pt x="51" y="37"/>
                    <a:pt x="52" y="42"/>
                    <a:pt x="52" y="45"/>
                  </a:cubicBezTo>
                  <a:cubicBezTo>
                    <a:pt x="52" y="48"/>
                    <a:pt x="52" y="50"/>
                    <a:pt x="50" y="52"/>
                  </a:cubicBezTo>
                  <a:cubicBezTo>
                    <a:pt x="47" y="54"/>
                    <a:pt x="38" y="58"/>
                    <a:pt x="32" y="60"/>
                  </a:cubicBezTo>
                  <a:cubicBezTo>
                    <a:pt x="31" y="60"/>
                    <a:pt x="30" y="60"/>
                    <a:pt x="29" y="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2" y="183"/>
                    <a:pt x="33" y="183"/>
                    <a:pt x="33" y="183"/>
                  </a:cubicBezTo>
                  <a:cubicBezTo>
                    <a:pt x="33" y="183"/>
                    <a:pt x="32" y="186"/>
                    <a:pt x="32" y="189"/>
                  </a:cubicBezTo>
                  <a:cubicBezTo>
                    <a:pt x="32" y="192"/>
                    <a:pt x="32" y="195"/>
                    <a:pt x="32" y="195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33" y="261"/>
                    <a:pt x="35" y="262"/>
                    <a:pt x="35" y="262"/>
                  </a:cubicBezTo>
                  <a:cubicBezTo>
                    <a:pt x="35" y="262"/>
                    <a:pt x="34" y="278"/>
                    <a:pt x="34" y="284"/>
                  </a:cubicBezTo>
                  <a:cubicBezTo>
                    <a:pt x="34" y="291"/>
                    <a:pt x="35" y="301"/>
                    <a:pt x="37" y="306"/>
                  </a:cubicBezTo>
                  <a:cubicBezTo>
                    <a:pt x="40" y="311"/>
                    <a:pt x="41" y="312"/>
                    <a:pt x="41" y="316"/>
                  </a:cubicBezTo>
                  <a:cubicBezTo>
                    <a:pt x="41" y="320"/>
                    <a:pt x="35" y="332"/>
                    <a:pt x="35" y="335"/>
                  </a:cubicBezTo>
                  <a:cubicBezTo>
                    <a:pt x="35" y="339"/>
                    <a:pt x="36" y="345"/>
                    <a:pt x="42" y="345"/>
                  </a:cubicBezTo>
                  <a:cubicBezTo>
                    <a:pt x="48" y="345"/>
                    <a:pt x="53" y="342"/>
                    <a:pt x="53" y="337"/>
                  </a:cubicBezTo>
                  <a:cubicBezTo>
                    <a:pt x="53" y="332"/>
                    <a:pt x="52" y="329"/>
                    <a:pt x="54" y="327"/>
                  </a:cubicBezTo>
                  <a:cubicBezTo>
                    <a:pt x="57" y="325"/>
                    <a:pt x="53" y="320"/>
                    <a:pt x="57" y="316"/>
                  </a:cubicBezTo>
                  <a:cubicBezTo>
                    <a:pt x="61" y="311"/>
                    <a:pt x="57" y="310"/>
                    <a:pt x="57" y="305"/>
                  </a:cubicBezTo>
                  <a:cubicBezTo>
                    <a:pt x="58" y="301"/>
                    <a:pt x="57" y="287"/>
                    <a:pt x="56" y="282"/>
                  </a:cubicBezTo>
                  <a:cubicBezTo>
                    <a:pt x="56" y="276"/>
                    <a:pt x="57" y="270"/>
                    <a:pt x="60" y="246"/>
                  </a:cubicBezTo>
                  <a:cubicBezTo>
                    <a:pt x="63" y="223"/>
                    <a:pt x="64" y="212"/>
                    <a:pt x="65" y="207"/>
                  </a:cubicBezTo>
                  <a:cubicBezTo>
                    <a:pt x="66" y="202"/>
                    <a:pt x="67" y="196"/>
                    <a:pt x="67" y="196"/>
                  </a:cubicBezTo>
                  <a:cubicBezTo>
                    <a:pt x="67" y="196"/>
                    <a:pt x="71" y="218"/>
                    <a:pt x="74" y="223"/>
                  </a:cubicBezTo>
                  <a:cubicBezTo>
                    <a:pt x="77" y="229"/>
                    <a:pt x="80" y="256"/>
                    <a:pt x="81" y="264"/>
                  </a:cubicBezTo>
                  <a:cubicBezTo>
                    <a:pt x="82" y="272"/>
                    <a:pt x="81" y="295"/>
                    <a:pt x="83" y="298"/>
                  </a:cubicBezTo>
                  <a:cubicBezTo>
                    <a:pt x="85" y="300"/>
                    <a:pt x="86" y="304"/>
                    <a:pt x="86" y="304"/>
                  </a:cubicBezTo>
                  <a:cubicBezTo>
                    <a:pt x="86" y="304"/>
                    <a:pt x="81" y="307"/>
                    <a:pt x="81" y="311"/>
                  </a:cubicBezTo>
                  <a:cubicBezTo>
                    <a:pt x="81" y="315"/>
                    <a:pt x="85" y="318"/>
                    <a:pt x="85" y="323"/>
                  </a:cubicBezTo>
                  <a:cubicBezTo>
                    <a:pt x="84" y="328"/>
                    <a:pt x="85" y="332"/>
                    <a:pt x="87" y="334"/>
                  </a:cubicBezTo>
                  <a:cubicBezTo>
                    <a:pt x="89" y="335"/>
                    <a:pt x="89" y="343"/>
                    <a:pt x="91" y="346"/>
                  </a:cubicBezTo>
                  <a:cubicBezTo>
                    <a:pt x="94" y="350"/>
                    <a:pt x="98" y="352"/>
                    <a:pt x="104" y="350"/>
                  </a:cubicBezTo>
                  <a:cubicBezTo>
                    <a:pt x="109" y="349"/>
                    <a:pt x="109" y="342"/>
                    <a:pt x="106" y="335"/>
                  </a:cubicBezTo>
                  <a:cubicBezTo>
                    <a:pt x="104" y="329"/>
                    <a:pt x="101" y="324"/>
                    <a:pt x="102" y="321"/>
                  </a:cubicBezTo>
                  <a:cubicBezTo>
                    <a:pt x="102" y="319"/>
                    <a:pt x="103" y="315"/>
                    <a:pt x="101" y="312"/>
                  </a:cubicBezTo>
                  <a:cubicBezTo>
                    <a:pt x="98" y="309"/>
                    <a:pt x="101" y="307"/>
                    <a:pt x="103" y="304"/>
                  </a:cubicBezTo>
                  <a:cubicBezTo>
                    <a:pt x="104" y="302"/>
                    <a:pt x="104" y="291"/>
                    <a:pt x="104" y="286"/>
                  </a:cubicBezTo>
                  <a:cubicBezTo>
                    <a:pt x="104" y="280"/>
                    <a:pt x="104" y="252"/>
                    <a:pt x="104" y="241"/>
                  </a:cubicBezTo>
                  <a:cubicBezTo>
                    <a:pt x="104" y="231"/>
                    <a:pt x="105" y="199"/>
                    <a:pt x="104" y="191"/>
                  </a:cubicBezTo>
                  <a:cubicBezTo>
                    <a:pt x="102" y="182"/>
                    <a:pt x="104" y="175"/>
                    <a:pt x="104" y="175"/>
                  </a:cubicBezTo>
                  <a:cubicBezTo>
                    <a:pt x="104" y="175"/>
                    <a:pt x="107" y="177"/>
                    <a:pt x="107" y="174"/>
                  </a:cubicBezTo>
                  <a:cubicBezTo>
                    <a:pt x="107" y="171"/>
                    <a:pt x="106" y="170"/>
                    <a:pt x="107" y="164"/>
                  </a:cubicBezTo>
                  <a:cubicBezTo>
                    <a:pt x="109" y="159"/>
                    <a:pt x="109" y="153"/>
                    <a:pt x="111" y="149"/>
                  </a:cubicBezTo>
                  <a:cubicBezTo>
                    <a:pt x="113" y="145"/>
                    <a:pt x="113" y="137"/>
                    <a:pt x="111" y="135"/>
                  </a:cubicBezTo>
                  <a:cubicBezTo>
                    <a:pt x="109" y="133"/>
                    <a:pt x="112" y="120"/>
                    <a:pt x="110" y="111"/>
                  </a:cubicBezTo>
                  <a:cubicBezTo>
                    <a:pt x="108" y="101"/>
                    <a:pt x="107" y="86"/>
                    <a:pt x="106" y="78"/>
                  </a:cubicBezTo>
                  <a:cubicBezTo>
                    <a:pt x="106" y="70"/>
                    <a:pt x="106" y="64"/>
                    <a:pt x="95" y="61"/>
                  </a:cubicBezTo>
                  <a:cubicBezTo>
                    <a:pt x="85" y="59"/>
                    <a:pt x="77" y="55"/>
                    <a:pt x="75" y="53"/>
                  </a:cubicBezTo>
                  <a:cubicBezTo>
                    <a:pt x="74" y="51"/>
                    <a:pt x="73" y="45"/>
                    <a:pt x="74" y="42"/>
                  </a:cubicBezTo>
                  <a:cubicBezTo>
                    <a:pt x="74" y="40"/>
                    <a:pt x="74" y="38"/>
                    <a:pt x="74" y="36"/>
                  </a:cubicBezTo>
                  <a:cubicBezTo>
                    <a:pt x="74" y="35"/>
                    <a:pt x="77" y="37"/>
                    <a:pt x="78" y="34"/>
                  </a:cubicBezTo>
                  <a:cubicBezTo>
                    <a:pt x="79" y="31"/>
                    <a:pt x="79" y="25"/>
                    <a:pt x="79" y="25"/>
                  </a:cubicBezTo>
                  <a:cubicBezTo>
                    <a:pt x="78" y="24"/>
                    <a:pt x="78" y="24"/>
                    <a:pt x="77" y="24"/>
                  </a:cubicBezTo>
                  <a:cubicBezTo>
                    <a:pt x="77" y="23"/>
                    <a:pt x="77" y="17"/>
                    <a:pt x="77" y="11"/>
                  </a:cubicBezTo>
                  <a:cubicBezTo>
                    <a:pt x="77" y="6"/>
                    <a:pt x="71" y="1"/>
                    <a:pt x="60" y="0"/>
                  </a:cubicBezTo>
                  <a:close/>
                  <a:moveTo>
                    <a:pt x="29" y="60"/>
                  </a:moveTo>
                  <a:cubicBezTo>
                    <a:pt x="24" y="62"/>
                    <a:pt x="19" y="64"/>
                    <a:pt x="19" y="71"/>
                  </a:cubicBezTo>
                  <a:cubicBezTo>
                    <a:pt x="19" y="80"/>
                    <a:pt x="18" y="97"/>
                    <a:pt x="17" y="108"/>
                  </a:cubicBezTo>
                  <a:cubicBezTo>
                    <a:pt x="16" y="119"/>
                    <a:pt x="13" y="143"/>
                    <a:pt x="12" y="150"/>
                  </a:cubicBezTo>
                  <a:cubicBezTo>
                    <a:pt x="12" y="158"/>
                    <a:pt x="11" y="174"/>
                    <a:pt x="12" y="176"/>
                  </a:cubicBezTo>
                  <a:cubicBezTo>
                    <a:pt x="12" y="178"/>
                    <a:pt x="13" y="177"/>
                    <a:pt x="13" y="180"/>
                  </a:cubicBezTo>
                  <a:cubicBezTo>
                    <a:pt x="12" y="183"/>
                    <a:pt x="12" y="186"/>
                    <a:pt x="14" y="188"/>
                  </a:cubicBezTo>
                  <a:cubicBezTo>
                    <a:pt x="15" y="190"/>
                    <a:pt x="14" y="193"/>
                    <a:pt x="14" y="19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3" y="264"/>
                    <a:pt x="26" y="262"/>
                    <a:pt x="29" y="261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7" y="194"/>
                    <a:pt x="27" y="190"/>
                    <a:pt x="27" y="188"/>
                  </a:cubicBezTo>
                  <a:cubicBezTo>
                    <a:pt x="26" y="185"/>
                    <a:pt x="26" y="183"/>
                    <a:pt x="27" y="180"/>
                  </a:cubicBezTo>
                  <a:cubicBezTo>
                    <a:pt x="27" y="180"/>
                    <a:pt x="28" y="182"/>
                    <a:pt x="29" y="183"/>
                  </a:cubicBezTo>
                  <a:lnTo>
                    <a:pt x="29" y="60"/>
                  </a:ln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5" name="Freeform 6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78406" y="3542151"/>
              <a:ext cx="54814" cy="50210"/>
            </a:xfrm>
            <a:custGeom>
              <a:avLst/>
              <a:gdLst>
                <a:gd name="T0" fmla="*/ 9 w 12"/>
                <a:gd name="T1" fmla="*/ 11 h 11"/>
                <a:gd name="T2" fmla="*/ 9 w 12"/>
                <a:gd name="T3" fmla="*/ 3 h 11"/>
                <a:gd name="T4" fmla="*/ 0 w 12"/>
                <a:gd name="T5" fmla="*/ 2 h 11"/>
                <a:gd name="T6" fmla="*/ 7 w 12"/>
                <a:gd name="T7" fmla="*/ 4 h 11"/>
                <a:gd name="T8" fmla="*/ 9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9" y="11"/>
                    <a:pt x="12" y="7"/>
                    <a:pt x="9" y="3"/>
                  </a:cubicBezTo>
                  <a:cubicBezTo>
                    <a:pt x="6" y="0"/>
                    <a:pt x="0" y="2"/>
                    <a:pt x="0" y="2"/>
                  </a:cubicBezTo>
                  <a:cubicBezTo>
                    <a:pt x="0" y="2"/>
                    <a:pt x="4" y="2"/>
                    <a:pt x="7" y="4"/>
                  </a:cubicBezTo>
                  <a:cubicBezTo>
                    <a:pt x="9" y="6"/>
                    <a:pt x="9" y="8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6" name="Freeform 6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204373" y="3609098"/>
              <a:ext cx="61263" cy="23431"/>
            </a:xfrm>
            <a:custGeom>
              <a:avLst/>
              <a:gdLst>
                <a:gd name="T0" fmla="*/ 14 w 14"/>
                <a:gd name="T1" fmla="*/ 5 h 5"/>
                <a:gd name="T2" fmla="*/ 7 w 14"/>
                <a:gd name="T3" fmla="*/ 0 h 5"/>
                <a:gd name="T4" fmla="*/ 0 w 14"/>
                <a:gd name="T5" fmla="*/ 5 h 5"/>
                <a:gd name="T6" fmla="*/ 7 w 14"/>
                <a:gd name="T7" fmla="*/ 3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4" y="0"/>
                    <a:pt x="7" y="0"/>
                  </a:cubicBezTo>
                  <a:cubicBezTo>
                    <a:pt x="1" y="0"/>
                    <a:pt x="0" y="5"/>
                    <a:pt x="0" y="5"/>
                  </a:cubicBezTo>
                  <a:cubicBezTo>
                    <a:pt x="0" y="5"/>
                    <a:pt x="3" y="2"/>
                    <a:pt x="7" y="3"/>
                  </a:cubicBezTo>
                  <a:cubicBezTo>
                    <a:pt x="12" y="3"/>
                    <a:pt x="12" y="3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7" name="Freeform 6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372043" y="3046739"/>
              <a:ext cx="170894" cy="441853"/>
            </a:xfrm>
            <a:custGeom>
              <a:avLst/>
              <a:gdLst>
                <a:gd name="T0" fmla="*/ 2 w 38"/>
                <a:gd name="T1" fmla="*/ 0 h 98"/>
                <a:gd name="T2" fmla="*/ 0 w 38"/>
                <a:gd name="T3" fmla="*/ 2 h 98"/>
                <a:gd name="T4" fmla="*/ 6 w 38"/>
                <a:gd name="T5" fmla="*/ 46 h 98"/>
                <a:gd name="T6" fmla="*/ 4 w 38"/>
                <a:gd name="T7" fmla="*/ 98 h 98"/>
                <a:gd name="T8" fmla="*/ 14 w 38"/>
                <a:gd name="T9" fmla="*/ 98 h 98"/>
                <a:gd name="T10" fmla="*/ 38 w 38"/>
                <a:gd name="T11" fmla="*/ 93 h 98"/>
                <a:gd name="T12" fmla="*/ 33 w 38"/>
                <a:gd name="T13" fmla="*/ 82 h 98"/>
                <a:gd name="T14" fmla="*/ 26 w 38"/>
                <a:gd name="T15" fmla="*/ 26 h 98"/>
                <a:gd name="T16" fmla="*/ 26 w 38"/>
                <a:gd name="T17" fmla="*/ 5 h 98"/>
                <a:gd name="T18" fmla="*/ 25 w 38"/>
                <a:gd name="T19" fmla="*/ 4 h 98"/>
                <a:gd name="T20" fmla="*/ 24 w 38"/>
                <a:gd name="T21" fmla="*/ 1 h 98"/>
                <a:gd name="T22" fmla="*/ 12 w 38"/>
                <a:gd name="T23" fmla="*/ 11 h 98"/>
                <a:gd name="T24" fmla="*/ 2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9"/>
                    <a:pt x="5" y="30"/>
                    <a:pt x="6" y="46"/>
                  </a:cubicBezTo>
                  <a:cubicBezTo>
                    <a:pt x="7" y="64"/>
                    <a:pt x="4" y="98"/>
                    <a:pt x="4" y="98"/>
                  </a:cubicBezTo>
                  <a:cubicBezTo>
                    <a:pt x="4" y="98"/>
                    <a:pt x="6" y="98"/>
                    <a:pt x="14" y="98"/>
                  </a:cubicBezTo>
                  <a:cubicBezTo>
                    <a:pt x="22" y="98"/>
                    <a:pt x="38" y="93"/>
                    <a:pt x="38" y="93"/>
                  </a:cubicBezTo>
                  <a:cubicBezTo>
                    <a:pt x="38" y="93"/>
                    <a:pt x="35" y="88"/>
                    <a:pt x="33" y="82"/>
                  </a:cubicBezTo>
                  <a:cubicBezTo>
                    <a:pt x="31" y="76"/>
                    <a:pt x="27" y="49"/>
                    <a:pt x="26" y="26"/>
                  </a:cubicBezTo>
                  <a:cubicBezTo>
                    <a:pt x="25" y="14"/>
                    <a:pt x="25" y="8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3"/>
                    <a:pt x="24" y="2"/>
                    <a:pt x="24" y="1"/>
                  </a:cubicBezTo>
                  <a:cubicBezTo>
                    <a:pt x="22" y="6"/>
                    <a:pt x="16" y="11"/>
                    <a:pt x="12" y="11"/>
                  </a:cubicBezTo>
                  <a:cubicBezTo>
                    <a:pt x="9" y="11"/>
                    <a:pt x="4" y="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8" name="Freeform 65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394613" y="3100297"/>
              <a:ext cx="74163" cy="431810"/>
            </a:xfrm>
            <a:custGeom>
              <a:avLst/>
              <a:gdLst>
                <a:gd name="T0" fmla="*/ 16 w 16"/>
                <a:gd name="T1" fmla="*/ 4 h 96"/>
                <a:gd name="T2" fmla="*/ 8 w 16"/>
                <a:gd name="T3" fmla="*/ 0 h 96"/>
                <a:gd name="T4" fmla="*/ 0 w 16"/>
                <a:gd name="T5" fmla="*/ 4 h 96"/>
                <a:gd name="T6" fmla="*/ 5 w 16"/>
                <a:gd name="T7" fmla="*/ 6 h 96"/>
                <a:gd name="T8" fmla="*/ 3 w 16"/>
                <a:gd name="T9" fmla="*/ 40 h 96"/>
                <a:gd name="T10" fmla="*/ 4 w 16"/>
                <a:gd name="T11" fmla="*/ 88 h 96"/>
                <a:gd name="T12" fmla="*/ 10 w 16"/>
                <a:gd name="T13" fmla="*/ 89 h 96"/>
                <a:gd name="T14" fmla="*/ 10 w 16"/>
                <a:gd name="T15" fmla="*/ 33 h 96"/>
                <a:gd name="T16" fmla="*/ 10 w 16"/>
                <a:gd name="T17" fmla="*/ 7 h 96"/>
                <a:gd name="T18" fmla="*/ 16 w 1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6">
                  <a:moveTo>
                    <a:pt x="16" y="4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4"/>
                    <a:pt x="5" y="3"/>
                    <a:pt x="5" y="6"/>
                  </a:cubicBezTo>
                  <a:cubicBezTo>
                    <a:pt x="5" y="10"/>
                    <a:pt x="3" y="28"/>
                    <a:pt x="3" y="40"/>
                  </a:cubicBezTo>
                  <a:cubicBezTo>
                    <a:pt x="3" y="52"/>
                    <a:pt x="2" y="83"/>
                    <a:pt x="4" y="88"/>
                  </a:cubicBezTo>
                  <a:cubicBezTo>
                    <a:pt x="5" y="94"/>
                    <a:pt x="9" y="96"/>
                    <a:pt x="10" y="89"/>
                  </a:cubicBezTo>
                  <a:cubicBezTo>
                    <a:pt x="11" y="81"/>
                    <a:pt x="11" y="41"/>
                    <a:pt x="10" y="33"/>
                  </a:cubicBezTo>
                  <a:cubicBezTo>
                    <a:pt x="10" y="25"/>
                    <a:pt x="9" y="9"/>
                    <a:pt x="10" y="7"/>
                  </a:cubicBezTo>
                  <a:cubicBezTo>
                    <a:pt x="11" y="4"/>
                    <a:pt x="13" y="3"/>
                    <a:pt x="16" y="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9" name="Freeform 65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6384512" y="2822464"/>
              <a:ext cx="509459" cy="1593350"/>
            </a:xfrm>
            <a:custGeom>
              <a:avLst/>
              <a:gdLst>
                <a:gd name="T0" fmla="*/ 46 w 113"/>
                <a:gd name="T1" fmla="*/ 11 h 352"/>
                <a:gd name="T2" fmla="*/ 45 w 113"/>
                <a:gd name="T3" fmla="*/ 34 h 352"/>
                <a:gd name="T4" fmla="*/ 52 w 113"/>
                <a:gd name="T5" fmla="*/ 45 h 352"/>
                <a:gd name="T6" fmla="*/ 31 w 113"/>
                <a:gd name="T7" fmla="*/ 60 h 352"/>
                <a:gd name="T8" fmla="*/ 29 w 113"/>
                <a:gd name="T9" fmla="*/ 183 h 352"/>
                <a:gd name="T10" fmla="*/ 32 w 113"/>
                <a:gd name="T11" fmla="*/ 183 h 352"/>
                <a:gd name="T12" fmla="*/ 32 w 113"/>
                <a:gd name="T13" fmla="*/ 195 h 352"/>
                <a:gd name="T14" fmla="*/ 29 w 113"/>
                <a:gd name="T15" fmla="*/ 261 h 352"/>
                <a:gd name="T16" fmla="*/ 34 w 113"/>
                <a:gd name="T17" fmla="*/ 262 h 352"/>
                <a:gd name="T18" fmla="*/ 37 w 113"/>
                <a:gd name="T19" fmla="*/ 306 h 352"/>
                <a:gd name="T20" fmla="*/ 34 w 113"/>
                <a:gd name="T21" fmla="*/ 335 h 352"/>
                <a:gd name="T22" fmla="*/ 53 w 113"/>
                <a:gd name="T23" fmla="*/ 337 h 352"/>
                <a:gd name="T24" fmla="*/ 57 w 113"/>
                <a:gd name="T25" fmla="*/ 316 h 352"/>
                <a:gd name="T26" fmla="*/ 56 w 113"/>
                <a:gd name="T27" fmla="*/ 282 h 352"/>
                <a:gd name="T28" fmla="*/ 65 w 113"/>
                <a:gd name="T29" fmla="*/ 207 h 352"/>
                <a:gd name="T30" fmla="*/ 73 w 113"/>
                <a:gd name="T31" fmla="*/ 223 h 352"/>
                <a:gd name="T32" fmla="*/ 83 w 113"/>
                <a:gd name="T33" fmla="*/ 298 h 352"/>
                <a:gd name="T34" fmla="*/ 81 w 113"/>
                <a:gd name="T35" fmla="*/ 311 h 352"/>
                <a:gd name="T36" fmla="*/ 87 w 113"/>
                <a:gd name="T37" fmla="*/ 334 h 352"/>
                <a:gd name="T38" fmla="*/ 103 w 113"/>
                <a:gd name="T39" fmla="*/ 350 h 352"/>
                <a:gd name="T40" fmla="*/ 101 w 113"/>
                <a:gd name="T41" fmla="*/ 321 h 352"/>
                <a:gd name="T42" fmla="*/ 102 w 113"/>
                <a:gd name="T43" fmla="*/ 304 h 352"/>
                <a:gd name="T44" fmla="*/ 104 w 113"/>
                <a:gd name="T45" fmla="*/ 241 h 352"/>
                <a:gd name="T46" fmla="*/ 103 w 113"/>
                <a:gd name="T47" fmla="*/ 175 h 352"/>
                <a:gd name="T48" fmla="*/ 107 w 113"/>
                <a:gd name="T49" fmla="*/ 164 h 352"/>
                <a:gd name="T50" fmla="*/ 110 w 113"/>
                <a:gd name="T51" fmla="*/ 135 h 352"/>
                <a:gd name="T52" fmla="*/ 106 w 113"/>
                <a:gd name="T53" fmla="*/ 78 h 352"/>
                <a:gd name="T54" fmla="*/ 75 w 113"/>
                <a:gd name="T55" fmla="*/ 53 h 352"/>
                <a:gd name="T56" fmla="*/ 74 w 113"/>
                <a:gd name="T57" fmla="*/ 36 h 352"/>
                <a:gd name="T58" fmla="*/ 78 w 113"/>
                <a:gd name="T59" fmla="*/ 25 h 352"/>
                <a:gd name="T60" fmla="*/ 77 w 113"/>
                <a:gd name="T61" fmla="*/ 11 h 352"/>
                <a:gd name="T62" fmla="*/ 29 w 113"/>
                <a:gd name="T63" fmla="*/ 60 h 352"/>
                <a:gd name="T64" fmla="*/ 17 w 113"/>
                <a:gd name="T65" fmla="*/ 108 h 352"/>
                <a:gd name="T66" fmla="*/ 11 w 113"/>
                <a:gd name="T67" fmla="*/ 176 h 352"/>
                <a:gd name="T68" fmla="*/ 13 w 113"/>
                <a:gd name="T69" fmla="*/ 188 h 352"/>
                <a:gd name="T70" fmla="*/ 0 w 113"/>
                <a:gd name="T71" fmla="*/ 192 h 352"/>
                <a:gd name="T72" fmla="*/ 23 w 113"/>
                <a:gd name="T73" fmla="*/ 264 h 352"/>
                <a:gd name="T74" fmla="*/ 29 w 113"/>
                <a:gd name="T75" fmla="*/ 194 h 352"/>
                <a:gd name="T76" fmla="*/ 26 w 113"/>
                <a:gd name="T77" fmla="*/ 188 h 352"/>
                <a:gd name="T78" fmla="*/ 29 w 113"/>
                <a:gd name="T79" fmla="*/ 1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" h="352">
                  <a:moveTo>
                    <a:pt x="60" y="0"/>
                  </a:moveTo>
                  <a:cubicBezTo>
                    <a:pt x="54" y="0"/>
                    <a:pt x="47" y="5"/>
                    <a:pt x="46" y="11"/>
                  </a:cubicBezTo>
                  <a:cubicBezTo>
                    <a:pt x="45" y="18"/>
                    <a:pt x="45" y="27"/>
                    <a:pt x="45" y="27"/>
                  </a:cubicBezTo>
                  <a:cubicBezTo>
                    <a:pt x="45" y="27"/>
                    <a:pt x="43" y="31"/>
                    <a:pt x="45" y="34"/>
                  </a:cubicBezTo>
                  <a:cubicBezTo>
                    <a:pt x="47" y="38"/>
                    <a:pt x="51" y="37"/>
                    <a:pt x="51" y="37"/>
                  </a:cubicBezTo>
                  <a:cubicBezTo>
                    <a:pt x="51" y="37"/>
                    <a:pt x="52" y="42"/>
                    <a:pt x="52" y="45"/>
                  </a:cubicBezTo>
                  <a:cubicBezTo>
                    <a:pt x="52" y="48"/>
                    <a:pt x="52" y="50"/>
                    <a:pt x="49" y="52"/>
                  </a:cubicBezTo>
                  <a:cubicBezTo>
                    <a:pt x="47" y="54"/>
                    <a:pt x="38" y="58"/>
                    <a:pt x="31" y="60"/>
                  </a:cubicBezTo>
                  <a:cubicBezTo>
                    <a:pt x="31" y="60"/>
                    <a:pt x="30" y="60"/>
                    <a:pt x="29" y="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6"/>
                    <a:pt x="32" y="189"/>
                  </a:cubicBezTo>
                  <a:cubicBezTo>
                    <a:pt x="32" y="192"/>
                    <a:pt x="32" y="195"/>
                    <a:pt x="32" y="195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29" y="261"/>
                    <a:pt x="29" y="261"/>
                    <a:pt x="30" y="261"/>
                  </a:cubicBezTo>
                  <a:cubicBezTo>
                    <a:pt x="33" y="261"/>
                    <a:pt x="34" y="262"/>
                    <a:pt x="34" y="262"/>
                  </a:cubicBezTo>
                  <a:cubicBezTo>
                    <a:pt x="34" y="262"/>
                    <a:pt x="34" y="278"/>
                    <a:pt x="34" y="284"/>
                  </a:cubicBezTo>
                  <a:cubicBezTo>
                    <a:pt x="34" y="291"/>
                    <a:pt x="34" y="301"/>
                    <a:pt x="37" y="306"/>
                  </a:cubicBezTo>
                  <a:cubicBezTo>
                    <a:pt x="40" y="311"/>
                    <a:pt x="40" y="312"/>
                    <a:pt x="40" y="316"/>
                  </a:cubicBezTo>
                  <a:cubicBezTo>
                    <a:pt x="40" y="320"/>
                    <a:pt x="34" y="332"/>
                    <a:pt x="34" y="335"/>
                  </a:cubicBezTo>
                  <a:cubicBezTo>
                    <a:pt x="34" y="339"/>
                    <a:pt x="35" y="345"/>
                    <a:pt x="42" y="345"/>
                  </a:cubicBezTo>
                  <a:cubicBezTo>
                    <a:pt x="48" y="345"/>
                    <a:pt x="53" y="342"/>
                    <a:pt x="53" y="337"/>
                  </a:cubicBezTo>
                  <a:cubicBezTo>
                    <a:pt x="53" y="332"/>
                    <a:pt x="52" y="329"/>
                    <a:pt x="54" y="327"/>
                  </a:cubicBezTo>
                  <a:cubicBezTo>
                    <a:pt x="56" y="325"/>
                    <a:pt x="53" y="320"/>
                    <a:pt x="57" y="316"/>
                  </a:cubicBezTo>
                  <a:cubicBezTo>
                    <a:pt x="60" y="311"/>
                    <a:pt x="56" y="310"/>
                    <a:pt x="57" y="305"/>
                  </a:cubicBezTo>
                  <a:cubicBezTo>
                    <a:pt x="58" y="301"/>
                    <a:pt x="56" y="287"/>
                    <a:pt x="56" y="282"/>
                  </a:cubicBezTo>
                  <a:cubicBezTo>
                    <a:pt x="56" y="276"/>
                    <a:pt x="57" y="270"/>
                    <a:pt x="59" y="246"/>
                  </a:cubicBezTo>
                  <a:cubicBezTo>
                    <a:pt x="62" y="223"/>
                    <a:pt x="64" y="212"/>
                    <a:pt x="65" y="207"/>
                  </a:cubicBezTo>
                  <a:cubicBezTo>
                    <a:pt x="65" y="202"/>
                    <a:pt x="67" y="196"/>
                    <a:pt x="67" y="196"/>
                  </a:cubicBezTo>
                  <a:cubicBezTo>
                    <a:pt x="67" y="196"/>
                    <a:pt x="70" y="218"/>
                    <a:pt x="73" y="223"/>
                  </a:cubicBezTo>
                  <a:cubicBezTo>
                    <a:pt x="76" y="229"/>
                    <a:pt x="80" y="256"/>
                    <a:pt x="81" y="264"/>
                  </a:cubicBezTo>
                  <a:cubicBezTo>
                    <a:pt x="82" y="272"/>
                    <a:pt x="81" y="295"/>
                    <a:pt x="83" y="298"/>
                  </a:cubicBezTo>
                  <a:cubicBezTo>
                    <a:pt x="85" y="300"/>
                    <a:pt x="86" y="304"/>
                    <a:pt x="86" y="304"/>
                  </a:cubicBezTo>
                  <a:cubicBezTo>
                    <a:pt x="86" y="304"/>
                    <a:pt x="81" y="307"/>
                    <a:pt x="81" y="311"/>
                  </a:cubicBezTo>
                  <a:cubicBezTo>
                    <a:pt x="81" y="315"/>
                    <a:pt x="84" y="318"/>
                    <a:pt x="84" y="323"/>
                  </a:cubicBezTo>
                  <a:cubicBezTo>
                    <a:pt x="84" y="328"/>
                    <a:pt x="85" y="332"/>
                    <a:pt x="87" y="334"/>
                  </a:cubicBezTo>
                  <a:cubicBezTo>
                    <a:pt x="89" y="335"/>
                    <a:pt x="88" y="343"/>
                    <a:pt x="91" y="346"/>
                  </a:cubicBezTo>
                  <a:cubicBezTo>
                    <a:pt x="94" y="350"/>
                    <a:pt x="98" y="352"/>
                    <a:pt x="103" y="350"/>
                  </a:cubicBezTo>
                  <a:cubicBezTo>
                    <a:pt x="109" y="349"/>
                    <a:pt x="109" y="342"/>
                    <a:pt x="106" y="335"/>
                  </a:cubicBezTo>
                  <a:cubicBezTo>
                    <a:pt x="103" y="329"/>
                    <a:pt x="100" y="324"/>
                    <a:pt x="101" y="321"/>
                  </a:cubicBezTo>
                  <a:cubicBezTo>
                    <a:pt x="102" y="319"/>
                    <a:pt x="103" y="315"/>
                    <a:pt x="100" y="312"/>
                  </a:cubicBezTo>
                  <a:cubicBezTo>
                    <a:pt x="98" y="309"/>
                    <a:pt x="101" y="307"/>
                    <a:pt x="102" y="304"/>
                  </a:cubicBezTo>
                  <a:cubicBezTo>
                    <a:pt x="104" y="302"/>
                    <a:pt x="104" y="291"/>
                    <a:pt x="104" y="286"/>
                  </a:cubicBezTo>
                  <a:cubicBezTo>
                    <a:pt x="104" y="280"/>
                    <a:pt x="103" y="252"/>
                    <a:pt x="104" y="241"/>
                  </a:cubicBezTo>
                  <a:cubicBezTo>
                    <a:pt x="104" y="231"/>
                    <a:pt x="105" y="199"/>
                    <a:pt x="103" y="191"/>
                  </a:cubicBezTo>
                  <a:cubicBezTo>
                    <a:pt x="102" y="182"/>
                    <a:pt x="103" y="175"/>
                    <a:pt x="103" y="175"/>
                  </a:cubicBezTo>
                  <a:cubicBezTo>
                    <a:pt x="103" y="175"/>
                    <a:pt x="107" y="177"/>
                    <a:pt x="107" y="174"/>
                  </a:cubicBezTo>
                  <a:cubicBezTo>
                    <a:pt x="107" y="171"/>
                    <a:pt x="105" y="170"/>
                    <a:pt x="107" y="164"/>
                  </a:cubicBezTo>
                  <a:cubicBezTo>
                    <a:pt x="108" y="159"/>
                    <a:pt x="109" y="153"/>
                    <a:pt x="110" y="149"/>
                  </a:cubicBezTo>
                  <a:cubicBezTo>
                    <a:pt x="112" y="145"/>
                    <a:pt x="113" y="137"/>
                    <a:pt x="110" y="135"/>
                  </a:cubicBezTo>
                  <a:cubicBezTo>
                    <a:pt x="108" y="133"/>
                    <a:pt x="111" y="120"/>
                    <a:pt x="109" y="111"/>
                  </a:cubicBezTo>
                  <a:cubicBezTo>
                    <a:pt x="108" y="101"/>
                    <a:pt x="106" y="86"/>
                    <a:pt x="106" y="78"/>
                  </a:cubicBezTo>
                  <a:cubicBezTo>
                    <a:pt x="106" y="70"/>
                    <a:pt x="105" y="64"/>
                    <a:pt x="95" y="61"/>
                  </a:cubicBezTo>
                  <a:cubicBezTo>
                    <a:pt x="84" y="59"/>
                    <a:pt x="76" y="55"/>
                    <a:pt x="75" y="53"/>
                  </a:cubicBezTo>
                  <a:cubicBezTo>
                    <a:pt x="73" y="51"/>
                    <a:pt x="73" y="45"/>
                    <a:pt x="73" y="42"/>
                  </a:cubicBezTo>
                  <a:cubicBezTo>
                    <a:pt x="74" y="40"/>
                    <a:pt x="74" y="38"/>
                    <a:pt x="74" y="36"/>
                  </a:cubicBezTo>
                  <a:cubicBezTo>
                    <a:pt x="74" y="35"/>
                    <a:pt x="77" y="37"/>
                    <a:pt x="78" y="34"/>
                  </a:cubicBezTo>
                  <a:cubicBezTo>
                    <a:pt x="78" y="31"/>
                    <a:pt x="79" y="25"/>
                    <a:pt x="78" y="25"/>
                  </a:cubicBezTo>
                  <a:cubicBezTo>
                    <a:pt x="78" y="24"/>
                    <a:pt x="77" y="24"/>
                    <a:pt x="77" y="24"/>
                  </a:cubicBezTo>
                  <a:cubicBezTo>
                    <a:pt x="77" y="23"/>
                    <a:pt x="77" y="17"/>
                    <a:pt x="77" y="11"/>
                  </a:cubicBezTo>
                  <a:cubicBezTo>
                    <a:pt x="76" y="6"/>
                    <a:pt x="70" y="1"/>
                    <a:pt x="60" y="0"/>
                  </a:cubicBezTo>
                  <a:close/>
                  <a:moveTo>
                    <a:pt x="29" y="60"/>
                  </a:moveTo>
                  <a:cubicBezTo>
                    <a:pt x="23" y="62"/>
                    <a:pt x="19" y="64"/>
                    <a:pt x="19" y="71"/>
                  </a:cubicBezTo>
                  <a:cubicBezTo>
                    <a:pt x="19" y="80"/>
                    <a:pt x="18" y="97"/>
                    <a:pt x="17" y="108"/>
                  </a:cubicBezTo>
                  <a:cubicBezTo>
                    <a:pt x="15" y="119"/>
                    <a:pt x="12" y="143"/>
                    <a:pt x="12" y="150"/>
                  </a:cubicBezTo>
                  <a:cubicBezTo>
                    <a:pt x="12" y="158"/>
                    <a:pt x="11" y="174"/>
                    <a:pt x="11" y="176"/>
                  </a:cubicBezTo>
                  <a:cubicBezTo>
                    <a:pt x="11" y="178"/>
                    <a:pt x="13" y="177"/>
                    <a:pt x="12" y="180"/>
                  </a:cubicBezTo>
                  <a:cubicBezTo>
                    <a:pt x="12" y="183"/>
                    <a:pt x="12" y="186"/>
                    <a:pt x="13" y="188"/>
                  </a:cubicBezTo>
                  <a:cubicBezTo>
                    <a:pt x="15" y="190"/>
                    <a:pt x="14" y="193"/>
                    <a:pt x="14" y="19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3" y="264"/>
                    <a:pt x="26" y="262"/>
                    <a:pt x="29" y="261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7" y="194"/>
                    <a:pt x="27" y="190"/>
                    <a:pt x="26" y="188"/>
                  </a:cubicBezTo>
                  <a:cubicBezTo>
                    <a:pt x="26" y="185"/>
                    <a:pt x="26" y="183"/>
                    <a:pt x="26" y="180"/>
                  </a:cubicBezTo>
                  <a:cubicBezTo>
                    <a:pt x="26" y="180"/>
                    <a:pt x="27" y="182"/>
                    <a:pt x="29" y="183"/>
                  </a:cubicBezTo>
                  <a:lnTo>
                    <a:pt x="29" y="60"/>
                  </a:ln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0" name="Freeform 65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810136" y="3542151"/>
              <a:ext cx="61263" cy="50210"/>
            </a:xfrm>
            <a:custGeom>
              <a:avLst/>
              <a:gdLst>
                <a:gd name="T0" fmla="*/ 10 w 13"/>
                <a:gd name="T1" fmla="*/ 11 h 11"/>
                <a:gd name="T2" fmla="*/ 10 w 13"/>
                <a:gd name="T3" fmla="*/ 3 h 11"/>
                <a:gd name="T4" fmla="*/ 0 w 13"/>
                <a:gd name="T5" fmla="*/ 2 h 11"/>
                <a:gd name="T6" fmla="*/ 7 w 13"/>
                <a:gd name="T7" fmla="*/ 4 h 11"/>
                <a:gd name="T8" fmla="*/ 1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11"/>
                  </a:moveTo>
                  <a:cubicBezTo>
                    <a:pt x="10" y="11"/>
                    <a:pt x="13" y="7"/>
                    <a:pt x="10" y="3"/>
                  </a:cubicBezTo>
                  <a:cubicBezTo>
                    <a:pt x="7" y="0"/>
                    <a:pt x="0" y="2"/>
                    <a:pt x="0" y="2"/>
                  </a:cubicBezTo>
                  <a:cubicBezTo>
                    <a:pt x="0" y="2"/>
                    <a:pt x="5" y="2"/>
                    <a:pt x="7" y="4"/>
                  </a:cubicBezTo>
                  <a:cubicBezTo>
                    <a:pt x="10" y="6"/>
                    <a:pt x="9" y="8"/>
                    <a:pt x="1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1" name="Freeform 65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439327" y="3609098"/>
              <a:ext cx="61265" cy="23431"/>
            </a:xfrm>
            <a:custGeom>
              <a:avLst/>
              <a:gdLst>
                <a:gd name="T0" fmla="*/ 14 w 14"/>
                <a:gd name="T1" fmla="*/ 5 h 5"/>
                <a:gd name="T2" fmla="*/ 8 w 14"/>
                <a:gd name="T3" fmla="*/ 0 h 5"/>
                <a:gd name="T4" fmla="*/ 0 w 14"/>
                <a:gd name="T5" fmla="*/ 5 h 5"/>
                <a:gd name="T6" fmla="*/ 8 w 14"/>
                <a:gd name="T7" fmla="*/ 3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4" y="0"/>
                    <a:pt x="8" y="0"/>
                  </a:cubicBezTo>
                  <a:cubicBezTo>
                    <a:pt x="1" y="0"/>
                    <a:pt x="0" y="5"/>
                    <a:pt x="0" y="5"/>
                  </a:cubicBezTo>
                  <a:cubicBezTo>
                    <a:pt x="0" y="5"/>
                    <a:pt x="4" y="2"/>
                    <a:pt x="8" y="3"/>
                  </a:cubicBezTo>
                  <a:cubicBezTo>
                    <a:pt x="12" y="3"/>
                    <a:pt x="12" y="3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2" name="Freeform 65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606997" y="3046739"/>
              <a:ext cx="174119" cy="441853"/>
            </a:xfrm>
            <a:custGeom>
              <a:avLst/>
              <a:gdLst>
                <a:gd name="T0" fmla="*/ 1 w 38"/>
                <a:gd name="T1" fmla="*/ 0 h 98"/>
                <a:gd name="T2" fmla="*/ 0 w 38"/>
                <a:gd name="T3" fmla="*/ 2 h 98"/>
                <a:gd name="T4" fmla="*/ 5 w 38"/>
                <a:gd name="T5" fmla="*/ 46 h 98"/>
                <a:gd name="T6" fmla="*/ 3 w 38"/>
                <a:gd name="T7" fmla="*/ 98 h 98"/>
                <a:gd name="T8" fmla="*/ 14 w 38"/>
                <a:gd name="T9" fmla="*/ 98 h 98"/>
                <a:gd name="T10" fmla="*/ 38 w 38"/>
                <a:gd name="T11" fmla="*/ 93 h 98"/>
                <a:gd name="T12" fmla="*/ 33 w 38"/>
                <a:gd name="T13" fmla="*/ 82 h 98"/>
                <a:gd name="T14" fmla="*/ 26 w 38"/>
                <a:gd name="T15" fmla="*/ 26 h 98"/>
                <a:gd name="T16" fmla="*/ 26 w 38"/>
                <a:gd name="T17" fmla="*/ 5 h 98"/>
                <a:gd name="T18" fmla="*/ 25 w 38"/>
                <a:gd name="T19" fmla="*/ 4 h 98"/>
                <a:gd name="T20" fmla="*/ 24 w 38"/>
                <a:gd name="T21" fmla="*/ 1 h 98"/>
                <a:gd name="T22" fmla="*/ 12 w 38"/>
                <a:gd name="T23" fmla="*/ 11 h 98"/>
                <a:gd name="T24" fmla="*/ 1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9"/>
                    <a:pt x="4" y="30"/>
                    <a:pt x="5" y="46"/>
                  </a:cubicBezTo>
                  <a:cubicBezTo>
                    <a:pt x="7" y="64"/>
                    <a:pt x="3" y="98"/>
                    <a:pt x="3" y="98"/>
                  </a:cubicBezTo>
                  <a:cubicBezTo>
                    <a:pt x="3" y="98"/>
                    <a:pt x="6" y="98"/>
                    <a:pt x="14" y="98"/>
                  </a:cubicBezTo>
                  <a:cubicBezTo>
                    <a:pt x="22" y="98"/>
                    <a:pt x="38" y="93"/>
                    <a:pt x="38" y="93"/>
                  </a:cubicBezTo>
                  <a:cubicBezTo>
                    <a:pt x="38" y="93"/>
                    <a:pt x="35" y="88"/>
                    <a:pt x="33" y="82"/>
                  </a:cubicBezTo>
                  <a:cubicBezTo>
                    <a:pt x="31" y="76"/>
                    <a:pt x="27" y="49"/>
                    <a:pt x="26" y="26"/>
                  </a:cubicBezTo>
                  <a:cubicBezTo>
                    <a:pt x="25" y="14"/>
                    <a:pt x="25" y="8"/>
                    <a:pt x="26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4" y="3"/>
                    <a:pt x="24" y="2"/>
                    <a:pt x="24" y="1"/>
                  </a:cubicBezTo>
                  <a:cubicBezTo>
                    <a:pt x="21" y="6"/>
                    <a:pt x="15" y="11"/>
                    <a:pt x="12" y="11"/>
                  </a:cubicBezTo>
                  <a:cubicBezTo>
                    <a:pt x="8" y="11"/>
                    <a:pt x="4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3" name="Freeform 65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632792" y="3100297"/>
              <a:ext cx="67714" cy="431810"/>
            </a:xfrm>
            <a:custGeom>
              <a:avLst/>
              <a:gdLst>
                <a:gd name="T0" fmla="*/ 15 w 15"/>
                <a:gd name="T1" fmla="*/ 4 h 96"/>
                <a:gd name="T2" fmla="*/ 8 w 15"/>
                <a:gd name="T3" fmla="*/ 0 h 96"/>
                <a:gd name="T4" fmla="*/ 0 w 15"/>
                <a:gd name="T5" fmla="*/ 4 h 96"/>
                <a:gd name="T6" fmla="*/ 5 w 15"/>
                <a:gd name="T7" fmla="*/ 6 h 96"/>
                <a:gd name="T8" fmla="*/ 3 w 15"/>
                <a:gd name="T9" fmla="*/ 40 h 96"/>
                <a:gd name="T10" fmla="*/ 3 w 15"/>
                <a:gd name="T11" fmla="*/ 88 h 96"/>
                <a:gd name="T12" fmla="*/ 10 w 15"/>
                <a:gd name="T13" fmla="*/ 89 h 96"/>
                <a:gd name="T14" fmla="*/ 10 w 15"/>
                <a:gd name="T15" fmla="*/ 33 h 96"/>
                <a:gd name="T16" fmla="*/ 9 w 15"/>
                <a:gd name="T17" fmla="*/ 7 h 96"/>
                <a:gd name="T18" fmla="*/ 15 w 15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5" y="4"/>
                  </a:move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4"/>
                    <a:pt x="5" y="3"/>
                    <a:pt x="5" y="6"/>
                  </a:cubicBezTo>
                  <a:cubicBezTo>
                    <a:pt x="5" y="10"/>
                    <a:pt x="3" y="28"/>
                    <a:pt x="3" y="40"/>
                  </a:cubicBezTo>
                  <a:cubicBezTo>
                    <a:pt x="3" y="52"/>
                    <a:pt x="2" y="83"/>
                    <a:pt x="3" y="88"/>
                  </a:cubicBezTo>
                  <a:cubicBezTo>
                    <a:pt x="5" y="94"/>
                    <a:pt x="9" y="96"/>
                    <a:pt x="10" y="89"/>
                  </a:cubicBezTo>
                  <a:cubicBezTo>
                    <a:pt x="10" y="81"/>
                    <a:pt x="10" y="41"/>
                    <a:pt x="10" y="33"/>
                  </a:cubicBezTo>
                  <a:cubicBezTo>
                    <a:pt x="10" y="25"/>
                    <a:pt x="9" y="9"/>
                    <a:pt x="9" y="7"/>
                  </a:cubicBezTo>
                  <a:cubicBezTo>
                    <a:pt x="10" y="4"/>
                    <a:pt x="13" y="3"/>
                    <a:pt x="15" y="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4" name="Freeform 65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913519" y="3006571"/>
              <a:ext cx="122528" cy="184104"/>
            </a:xfrm>
            <a:custGeom>
              <a:avLst/>
              <a:gdLst>
                <a:gd name="T0" fmla="*/ 2 w 27"/>
                <a:gd name="T1" fmla="*/ 11 h 40"/>
                <a:gd name="T2" fmla="*/ 3 w 27"/>
                <a:gd name="T3" fmla="*/ 23 h 40"/>
                <a:gd name="T4" fmla="*/ 2 w 27"/>
                <a:gd name="T5" fmla="*/ 35 h 40"/>
                <a:gd name="T6" fmla="*/ 21 w 27"/>
                <a:gd name="T7" fmla="*/ 39 h 40"/>
                <a:gd name="T8" fmla="*/ 2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2" y="11"/>
                  </a:moveTo>
                  <a:cubicBezTo>
                    <a:pt x="10" y="15"/>
                    <a:pt x="1" y="19"/>
                    <a:pt x="3" y="23"/>
                  </a:cubicBezTo>
                  <a:cubicBezTo>
                    <a:pt x="6" y="27"/>
                    <a:pt x="0" y="30"/>
                    <a:pt x="2" y="35"/>
                  </a:cubicBezTo>
                  <a:cubicBezTo>
                    <a:pt x="3" y="40"/>
                    <a:pt x="15" y="40"/>
                    <a:pt x="21" y="39"/>
                  </a:cubicBezTo>
                  <a:cubicBezTo>
                    <a:pt x="27" y="39"/>
                    <a:pt x="19" y="0"/>
                    <a:pt x="2" y="11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5" name="Freeform 65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858704" y="2842548"/>
              <a:ext cx="257954" cy="351475"/>
            </a:xfrm>
            <a:custGeom>
              <a:avLst/>
              <a:gdLst>
                <a:gd name="T0" fmla="*/ 5 w 57"/>
                <a:gd name="T1" fmla="*/ 14 h 78"/>
                <a:gd name="T2" fmla="*/ 40 w 57"/>
                <a:gd name="T3" fmla="*/ 23 h 78"/>
                <a:gd name="T4" fmla="*/ 47 w 57"/>
                <a:gd name="T5" fmla="*/ 38 h 78"/>
                <a:gd name="T6" fmla="*/ 50 w 57"/>
                <a:gd name="T7" fmla="*/ 53 h 78"/>
                <a:gd name="T8" fmla="*/ 45 w 57"/>
                <a:gd name="T9" fmla="*/ 70 h 78"/>
                <a:gd name="T10" fmla="*/ 28 w 57"/>
                <a:gd name="T11" fmla="*/ 76 h 78"/>
                <a:gd name="T12" fmla="*/ 11 w 57"/>
                <a:gd name="T13" fmla="*/ 33 h 78"/>
                <a:gd name="T14" fmla="*/ 5 w 57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8">
                  <a:moveTo>
                    <a:pt x="5" y="14"/>
                  </a:moveTo>
                  <a:cubicBezTo>
                    <a:pt x="15" y="0"/>
                    <a:pt x="40" y="6"/>
                    <a:pt x="40" y="23"/>
                  </a:cubicBezTo>
                  <a:cubicBezTo>
                    <a:pt x="40" y="40"/>
                    <a:pt x="50" y="29"/>
                    <a:pt x="47" y="38"/>
                  </a:cubicBezTo>
                  <a:cubicBezTo>
                    <a:pt x="43" y="47"/>
                    <a:pt x="54" y="46"/>
                    <a:pt x="50" y="53"/>
                  </a:cubicBezTo>
                  <a:cubicBezTo>
                    <a:pt x="45" y="60"/>
                    <a:pt x="57" y="62"/>
                    <a:pt x="45" y="70"/>
                  </a:cubicBezTo>
                  <a:cubicBezTo>
                    <a:pt x="34" y="78"/>
                    <a:pt x="28" y="76"/>
                    <a:pt x="28" y="76"/>
                  </a:cubicBezTo>
                  <a:cubicBezTo>
                    <a:pt x="28" y="76"/>
                    <a:pt x="31" y="27"/>
                    <a:pt x="11" y="33"/>
                  </a:cubicBezTo>
                  <a:cubicBezTo>
                    <a:pt x="5" y="35"/>
                    <a:pt x="0" y="20"/>
                    <a:pt x="5" y="1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6" name="Freeform 65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749074" y="2869327"/>
              <a:ext cx="441745" cy="1502972"/>
            </a:xfrm>
            <a:custGeom>
              <a:avLst/>
              <a:gdLst>
                <a:gd name="T0" fmla="*/ 59 w 97"/>
                <a:gd name="T1" fmla="*/ 11 h 333"/>
                <a:gd name="T2" fmla="*/ 66 w 97"/>
                <a:gd name="T3" fmla="*/ 49 h 333"/>
                <a:gd name="T4" fmla="*/ 74 w 97"/>
                <a:gd name="T5" fmla="*/ 71 h 333"/>
                <a:gd name="T6" fmla="*/ 76 w 97"/>
                <a:gd name="T7" fmla="*/ 118 h 333"/>
                <a:gd name="T8" fmla="*/ 71 w 97"/>
                <a:gd name="T9" fmla="*/ 141 h 333"/>
                <a:gd name="T10" fmla="*/ 70 w 97"/>
                <a:gd name="T11" fmla="*/ 166 h 333"/>
                <a:gd name="T12" fmla="*/ 67 w 97"/>
                <a:gd name="T13" fmla="*/ 213 h 333"/>
                <a:gd name="T14" fmla="*/ 67 w 97"/>
                <a:gd name="T15" fmla="*/ 228 h 333"/>
                <a:gd name="T16" fmla="*/ 87 w 97"/>
                <a:gd name="T17" fmla="*/ 290 h 333"/>
                <a:gd name="T18" fmla="*/ 95 w 97"/>
                <a:gd name="T19" fmla="*/ 316 h 333"/>
                <a:gd name="T20" fmla="*/ 93 w 97"/>
                <a:gd name="T21" fmla="*/ 324 h 333"/>
                <a:gd name="T22" fmla="*/ 89 w 97"/>
                <a:gd name="T23" fmla="*/ 309 h 333"/>
                <a:gd name="T24" fmla="*/ 67 w 97"/>
                <a:gd name="T25" fmla="*/ 326 h 333"/>
                <a:gd name="T26" fmla="*/ 71 w 97"/>
                <a:gd name="T27" fmla="*/ 314 h 333"/>
                <a:gd name="T28" fmla="*/ 62 w 97"/>
                <a:gd name="T29" fmla="*/ 263 h 333"/>
                <a:gd name="T30" fmla="*/ 54 w 97"/>
                <a:gd name="T31" fmla="*/ 264 h 333"/>
                <a:gd name="T32" fmla="*/ 47 w 97"/>
                <a:gd name="T33" fmla="*/ 301 h 333"/>
                <a:gd name="T34" fmla="*/ 44 w 97"/>
                <a:gd name="T35" fmla="*/ 324 h 333"/>
                <a:gd name="T36" fmla="*/ 41 w 97"/>
                <a:gd name="T37" fmla="*/ 330 h 333"/>
                <a:gd name="T38" fmla="*/ 41 w 97"/>
                <a:gd name="T39" fmla="*/ 314 h 333"/>
                <a:gd name="T40" fmla="*/ 19 w 97"/>
                <a:gd name="T41" fmla="*/ 330 h 333"/>
                <a:gd name="T42" fmla="*/ 16 w 97"/>
                <a:gd name="T43" fmla="*/ 319 h 333"/>
                <a:gd name="T44" fmla="*/ 34 w 97"/>
                <a:gd name="T45" fmla="*/ 265 h 333"/>
                <a:gd name="T46" fmla="*/ 37 w 97"/>
                <a:gd name="T47" fmla="*/ 237 h 333"/>
                <a:gd name="T48" fmla="*/ 32 w 97"/>
                <a:gd name="T49" fmla="*/ 213 h 333"/>
                <a:gd name="T50" fmla="*/ 28 w 97"/>
                <a:gd name="T51" fmla="*/ 189 h 333"/>
                <a:gd name="T52" fmla="*/ 25 w 97"/>
                <a:gd name="T53" fmla="*/ 189 h 333"/>
                <a:gd name="T54" fmla="*/ 19 w 97"/>
                <a:gd name="T55" fmla="*/ 187 h 333"/>
                <a:gd name="T56" fmla="*/ 21 w 97"/>
                <a:gd name="T57" fmla="*/ 169 h 333"/>
                <a:gd name="T58" fmla="*/ 2 w 97"/>
                <a:gd name="T59" fmla="*/ 125 h 333"/>
                <a:gd name="T60" fmla="*/ 24 w 97"/>
                <a:gd name="T61" fmla="*/ 105 h 333"/>
                <a:gd name="T62" fmla="*/ 41 w 97"/>
                <a:gd name="T63" fmla="*/ 64 h 333"/>
                <a:gd name="T64" fmla="*/ 41 w 97"/>
                <a:gd name="T65" fmla="*/ 46 h 333"/>
                <a:gd name="T66" fmla="*/ 30 w 97"/>
                <a:gd name="T67" fmla="*/ 28 h 333"/>
                <a:gd name="T68" fmla="*/ 30 w 97"/>
                <a:gd name="T6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33">
                  <a:moveTo>
                    <a:pt x="43" y="0"/>
                  </a:moveTo>
                  <a:cubicBezTo>
                    <a:pt x="50" y="0"/>
                    <a:pt x="56" y="4"/>
                    <a:pt x="59" y="11"/>
                  </a:cubicBezTo>
                  <a:cubicBezTo>
                    <a:pt x="62" y="18"/>
                    <a:pt x="63" y="27"/>
                    <a:pt x="62" y="31"/>
                  </a:cubicBezTo>
                  <a:cubicBezTo>
                    <a:pt x="61" y="35"/>
                    <a:pt x="64" y="45"/>
                    <a:pt x="66" y="49"/>
                  </a:cubicBezTo>
                  <a:cubicBezTo>
                    <a:pt x="68" y="54"/>
                    <a:pt x="71" y="60"/>
                    <a:pt x="71" y="60"/>
                  </a:cubicBezTo>
                  <a:cubicBezTo>
                    <a:pt x="71" y="60"/>
                    <a:pt x="74" y="65"/>
                    <a:pt x="74" y="71"/>
                  </a:cubicBezTo>
                  <a:cubicBezTo>
                    <a:pt x="74" y="77"/>
                    <a:pt x="73" y="87"/>
                    <a:pt x="76" y="98"/>
                  </a:cubicBezTo>
                  <a:cubicBezTo>
                    <a:pt x="78" y="110"/>
                    <a:pt x="78" y="113"/>
                    <a:pt x="76" y="118"/>
                  </a:cubicBezTo>
                  <a:cubicBezTo>
                    <a:pt x="74" y="124"/>
                    <a:pt x="67" y="135"/>
                    <a:pt x="67" y="135"/>
                  </a:cubicBezTo>
                  <a:cubicBezTo>
                    <a:pt x="67" y="135"/>
                    <a:pt x="73" y="139"/>
                    <a:pt x="71" y="141"/>
                  </a:cubicBezTo>
                  <a:cubicBezTo>
                    <a:pt x="69" y="144"/>
                    <a:pt x="67" y="145"/>
                    <a:pt x="67" y="145"/>
                  </a:cubicBezTo>
                  <a:cubicBezTo>
                    <a:pt x="67" y="145"/>
                    <a:pt x="74" y="155"/>
                    <a:pt x="70" y="166"/>
                  </a:cubicBezTo>
                  <a:cubicBezTo>
                    <a:pt x="67" y="177"/>
                    <a:pt x="66" y="184"/>
                    <a:pt x="66" y="194"/>
                  </a:cubicBezTo>
                  <a:cubicBezTo>
                    <a:pt x="67" y="204"/>
                    <a:pt x="67" y="213"/>
                    <a:pt x="67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22"/>
                    <a:pt x="67" y="228"/>
                  </a:cubicBezTo>
                  <a:cubicBezTo>
                    <a:pt x="71" y="234"/>
                    <a:pt x="77" y="243"/>
                    <a:pt x="79" y="258"/>
                  </a:cubicBezTo>
                  <a:cubicBezTo>
                    <a:pt x="80" y="274"/>
                    <a:pt x="83" y="287"/>
                    <a:pt x="87" y="290"/>
                  </a:cubicBezTo>
                  <a:cubicBezTo>
                    <a:pt x="92" y="294"/>
                    <a:pt x="97" y="294"/>
                    <a:pt x="97" y="300"/>
                  </a:cubicBezTo>
                  <a:cubicBezTo>
                    <a:pt x="97" y="306"/>
                    <a:pt x="95" y="313"/>
                    <a:pt x="95" y="316"/>
                  </a:cubicBezTo>
                  <a:cubicBezTo>
                    <a:pt x="95" y="319"/>
                    <a:pt x="95" y="324"/>
                    <a:pt x="95" y="324"/>
                  </a:cubicBezTo>
                  <a:cubicBezTo>
                    <a:pt x="93" y="324"/>
                    <a:pt x="93" y="324"/>
                    <a:pt x="93" y="324"/>
                  </a:cubicBezTo>
                  <a:cubicBezTo>
                    <a:pt x="93" y="324"/>
                    <a:pt x="94" y="320"/>
                    <a:pt x="93" y="316"/>
                  </a:cubicBezTo>
                  <a:cubicBezTo>
                    <a:pt x="93" y="312"/>
                    <a:pt x="92" y="307"/>
                    <a:pt x="89" y="309"/>
                  </a:cubicBezTo>
                  <a:cubicBezTo>
                    <a:pt x="87" y="310"/>
                    <a:pt x="83" y="318"/>
                    <a:pt x="81" y="321"/>
                  </a:cubicBezTo>
                  <a:cubicBezTo>
                    <a:pt x="79" y="325"/>
                    <a:pt x="75" y="328"/>
                    <a:pt x="67" y="326"/>
                  </a:cubicBezTo>
                  <a:cubicBezTo>
                    <a:pt x="60" y="324"/>
                    <a:pt x="57" y="319"/>
                    <a:pt x="61" y="318"/>
                  </a:cubicBezTo>
                  <a:cubicBezTo>
                    <a:pt x="65" y="317"/>
                    <a:pt x="70" y="319"/>
                    <a:pt x="71" y="314"/>
                  </a:cubicBezTo>
                  <a:cubicBezTo>
                    <a:pt x="72" y="310"/>
                    <a:pt x="74" y="299"/>
                    <a:pt x="72" y="293"/>
                  </a:cubicBezTo>
                  <a:cubicBezTo>
                    <a:pt x="70" y="288"/>
                    <a:pt x="64" y="270"/>
                    <a:pt x="62" y="263"/>
                  </a:cubicBezTo>
                  <a:cubicBezTo>
                    <a:pt x="60" y="256"/>
                    <a:pt x="56" y="249"/>
                    <a:pt x="56" y="249"/>
                  </a:cubicBezTo>
                  <a:cubicBezTo>
                    <a:pt x="56" y="249"/>
                    <a:pt x="57" y="259"/>
                    <a:pt x="54" y="264"/>
                  </a:cubicBezTo>
                  <a:cubicBezTo>
                    <a:pt x="52" y="269"/>
                    <a:pt x="45" y="288"/>
                    <a:pt x="43" y="292"/>
                  </a:cubicBezTo>
                  <a:cubicBezTo>
                    <a:pt x="42" y="296"/>
                    <a:pt x="45" y="299"/>
                    <a:pt x="47" y="301"/>
                  </a:cubicBezTo>
                  <a:cubicBezTo>
                    <a:pt x="49" y="303"/>
                    <a:pt x="48" y="309"/>
                    <a:pt x="46" y="313"/>
                  </a:cubicBezTo>
                  <a:cubicBezTo>
                    <a:pt x="44" y="317"/>
                    <a:pt x="44" y="322"/>
                    <a:pt x="44" y="324"/>
                  </a:cubicBezTo>
                  <a:cubicBezTo>
                    <a:pt x="44" y="326"/>
                    <a:pt x="44" y="330"/>
                    <a:pt x="44" y="330"/>
                  </a:cubicBezTo>
                  <a:cubicBezTo>
                    <a:pt x="41" y="330"/>
                    <a:pt x="41" y="330"/>
                    <a:pt x="41" y="330"/>
                  </a:cubicBezTo>
                  <a:cubicBezTo>
                    <a:pt x="41" y="330"/>
                    <a:pt x="42" y="325"/>
                    <a:pt x="42" y="321"/>
                  </a:cubicBezTo>
                  <a:cubicBezTo>
                    <a:pt x="42" y="317"/>
                    <a:pt x="42" y="315"/>
                    <a:pt x="41" y="314"/>
                  </a:cubicBezTo>
                  <a:cubicBezTo>
                    <a:pt x="39" y="313"/>
                    <a:pt x="33" y="319"/>
                    <a:pt x="30" y="323"/>
                  </a:cubicBezTo>
                  <a:cubicBezTo>
                    <a:pt x="28" y="327"/>
                    <a:pt x="27" y="333"/>
                    <a:pt x="19" y="330"/>
                  </a:cubicBezTo>
                  <a:cubicBezTo>
                    <a:pt x="10" y="328"/>
                    <a:pt x="4" y="324"/>
                    <a:pt x="7" y="321"/>
                  </a:cubicBezTo>
                  <a:cubicBezTo>
                    <a:pt x="9" y="319"/>
                    <a:pt x="13" y="321"/>
                    <a:pt x="16" y="319"/>
                  </a:cubicBezTo>
                  <a:cubicBezTo>
                    <a:pt x="18" y="318"/>
                    <a:pt x="23" y="305"/>
                    <a:pt x="26" y="298"/>
                  </a:cubicBezTo>
                  <a:cubicBezTo>
                    <a:pt x="29" y="290"/>
                    <a:pt x="33" y="274"/>
                    <a:pt x="34" y="265"/>
                  </a:cubicBezTo>
                  <a:cubicBezTo>
                    <a:pt x="35" y="256"/>
                    <a:pt x="36" y="249"/>
                    <a:pt x="37" y="245"/>
                  </a:cubicBezTo>
                  <a:cubicBezTo>
                    <a:pt x="37" y="242"/>
                    <a:pt x="37" y="237"/>
                    <a:pt x="37" y="237"/>
                  </a:cubicBezTo>
                  <a:cubicBezTo>
                    <a:pt x="37" y="237"/>
                    <a:pt x="34" y="226"/>
                    <a:pt x="33" y="221"/>
                  </a:cubicBezTo>
                  <a:cubicBezTo>
                    <a:pt x="32" y="217"/>
                    <a:pt x="32" y="213"/>
                    <a:pt x="32" y="213"/>
                  </a:cubicBezTo>
                  <a:cubicBezTo>
                    <a:pt x="32" y="213"/>
                    <a:pt x="27" y="214"/>
                    <a:pt x="27" y="211"/>
                  </a:cubicBezTo>
                  <a:cubicBezTo>
                    <a:pt x="27" y="208"/>
                    <a:pt x="29" y="195"/>
                    <a:pt x="28" y="189"/>
                  </a:cubicBezTo>
                  <a:cubicBezTo>
                    <a:pt x="28" y="183"/>
                    <a:pt x="26" y="183"/>
                    <a:pt x="26" y="183"/>
                  </a:cubicBezTo>
                  <a:cubicBezTo>
                    <a:pt x="26" y="183"/>
                    <a:pt x="25" y="187"/>
                    <a:pt x="25" y="189"/>
                  </a:cubicBezTo>
                  <a:cubicBezTo>
                    <a:pt x="25" y="192"/>
                    <a:pt x="23" y="191"/>
                    <a:pt x="22" y="189"/>
                  </a:cubicBezTo>
                  <a:cubicBezTo>
                    <a:pt x="22" y="187"/>
                    <a:pt x="19" y="189"/>
                    <a:pt x="19" y="187"/>
                  </a:cubicBezTo>
                  <a:cubicBezTo>
                    <a:pt x="19" y="185"/>
                    <a:pt x="18" y="181"/>
                    <a:pt x="18" y="178"/>
                  </a:cubicBezTo>
                  <a:cubicBezTo>
                    <a:pt x="19" y="175"/>
                    <a:pt x="21" y="169"/>
                    <a:pt x="2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4" y="112"/>
                    <a:pt x="24" y="105"/>
                  </a:cubicBezTo>
                  <a:cubicBezTo>
                    <a:pt x="24" y="99"/>
                    <a:pt x="23" y="90"/>
                    <a:pt x="27" y="83"/>
                  </a:cubicBezTo>
                  <a:cubicBezTo>
                    <a:pt x="32" y="75"/>
                    <a:pt x="37" y="69"/>
                    <a:pt x="41" y="64"/>
                  </a:cubicBezTo>
                  <a:cubicBezTo>
                    <a:pt x="45" y="60"/>
                    <a:pt x="45" y="59"/>
                    <a:pt x="44" y="55"/>
                  </a:cubicBezTo>
                  <a:cubicBezTo>
                    <a:pt x="43" y="51"/>
                    <a:pt x="43" y="46"/>
                    <a:pt x="41" y="46"/>
                  </a:cubicBezTo>
                  <a:cubicBezTo>
                    <a:pt x="38" y="46"/>
                    <a:pt x="36" y="46"/>
                    <a:pt x="34" y="43"/>
                  </a:cubicBezTo>
                  <a:cubicBezTo>
                    <a:pt x="33" y="39"/>
                    <a:pt x="30" y="33"/>
                    <a:pt x="30" y="28"/>
                  </a:cubicBezTo>
                  <a:cubicBezTo>
                    <a:pt x="29" y="24"/>
                    <a:pt x="30" y="23"/>
                    <a:pt x="30" y="22"/>
                  </a:cubicBezTo>
                  <a:cubicBezTo>
                    <a:pt x="29" y="20"/>
                    <a:pt x="30" y="16"/>
                    <a:pt x="30" y="12"/>
                  </a:cubicBezTo>
                  <a:cubicBezTo>
                    <a:pt x="30" y="9"/>
                    <a:pt x="35" y="0"/>
                    <a:pt x="43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7" name="Freeform 65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952212" y="3063475"/>
              <a:ext cx="90284" cy="73642"/>
            </a:xfrm>
            <a:custGeom>
              <a:avLst/>
              <a:gdLst>
                <a:gd name="T0" fmla="*/ 19 w 20"/>
                <a:gd name="T1" fmla="*/ 0 h 16"/>
                <a:gd name="T2" fmla="*/ 20 w 20"/>
                <a:gd name="T3" fmla="*/ 3 h 16"/>
                <a:gd name="T4" fmla="*/ 0 w 20"/>
                <a:gd name="T5" fmla="*/ 16 h 16"/>
                <a:gd name="T6" fmla="*/ 1 w 20"/>
                <a:gd name="T7" fmla="*/ 8 h 16"/>
                <a:gd name="T8" fmla="*/ 10 w 20"/>
                <a:gd name="T9" fmla="*/ 1 h 16"/>
                <a:gd name="T10" fmla="*/ 19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9" y="0"/>
                  </a:moveTo>
                  <a:cubicBezTo>
                    <a:pt x="19" y="1"/>
                    <a:pt x="19" y="2"/>
                    <a:pt x="20" y="3"/>
                  </a:cubicBezTo>
                  <a:cubicBezTo>
                    <a:pt x="9" y="3"/>
                    <a:pt x="4" y="10"/>
                    <a:pt x="0" y="16"/>
                  </a:cubicBezTo>
                  <a:cubicBezTo>
                    <a:pt x="1" y="14"/>
                    <a:pt x="1" y="10"/>
                    <a:pt x="1" y="8"/>
                  </a:cubicBezTo>
                  <a:cubicBezTo>
                    <a:pt x="3" y="5"/>
                    <a:pt x="7" y="3"/>
                    <a:pt x="10" y="1"/>
                  </a:cubicBezTo>
                  <a:cubicBezTo>
                    <a:pt x="13" y="0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8" name="Freeform 66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95758" y="2879371"/>
              <a:ext cx="367584" cy="1486234"/>
            </a:xfrm>
            <a:custGeom>
              <a:avLst/>
              <a:gdLst>
                <a:gd name="T0" fmla="*/ 30 w 81"/>
                <a:gd name="T1" fmla="*/ 7 h 329"/>
                <a:gd name="T2" fmla="*/ 21 w 81"/>
                <a:gd name="T3" fmla="*/ 39 h 329"/>
                <a:gd name="T4" fmla="*/ 11 w 81"/>
                <a:gd name="T5" fmla="*/ 54 h 329"/>
                <a:gd name="T6" fmla="*/ 2 w 81"/>
                <a:gd name="T7" fmla="*/ 77 h 329"/>
                <a:gd name="T8" fmla="*/ 12 w 81"/>
                <a:gd name="T9" fmla="*/ 110 h 329"/>
                <a:gd name="T10" fmla="*/ 8 w 81"/>
                <a:gd name="T11" fmla="*/ 127 h 329"/>
                <a:gd name="T12" fmla="*/ 6 w 81"/>
                <a:gd name="T13" fmla="*/ 152 h 329"/>
                <a:gd name="T14" fmla="*/ 10 w 81"/>
                <a:gd name="T15" fmla="*/ 204 h 329"/>
                <a:gd name="T16" fmla="*/ 15 w 81"/>
                <a:gd name="T17" fmla="*/ 242 h 329"/>
                <a:gd name="T18" fmla="*/ 24 w 81"/>
                <a:gd name="T19" fmla="*/ 296 h 329"/>
                <a:gd name="T20" fmla="*/ 23 w 81"/>
                <a:gd name="T21" fmla="*/ 313 h 329"/>
                <a:gd name="T22" fmla="*/ 39 w 81"/>
                <a:gd name="T23" fmla="*/ 328 h 329"/>
                <a:gd name="T24" fmla="*/ 37 w 81"/>
                <a:gd name="T25" fmla="*/ 311 h 329"/>
                <a:gd name="T26" fmla="*/ 33 w 81"/>
                <a:gd name="T27" fmla="*/ 277 h 329"/>
                <a:gd name="T28" fmla="*/ 34 w 81"/>
                <a:gd name="T29" fmla="*/ 241 h 329"/>
                <a:gd name="T30" fmla="*/ 48 w 81"/>
                <a:gd name="T31" fmla="*/ 251 h 329"/>
                <a:gd name="T32" fmla="*/ 48 w 81"/>
                <a:gd name="T33" fmla="*/ 298 h 329"/>
                <a:gd name="T34" fmla="*/ 47 w 81"/>
                <a:gd name="T35" fmla="*/ 321 h 329"/>
                <a:gd name="T36" fmla="*/ 51 w 81"/>
                <a:gd name="T37" fmla="*/ 323 h 329"/>
                <a:gd name="T38" fmla="*/ 50 w 81"/>
                <a:gd name="T39" fmla="*/ 314 h 329"/>
                <a:gd name="T40" fmla="*/ 61 w 81"/>
                <a:gd name="T41" fmla="*/ 327 h 329"/>
                <a:gd name="T42" fmla="*/ 69 w 81"/>
                <a:gd name="T43" fmla="*/ 320 h 329"/>
                <a:gd name="T44" fmla="*/ 60 w 81"/>
                <a:gd name="T45" fmla="*/ 294 h 329"/>
                <a:gd name="T46" fmla="*/ 68 w 81"/>
                <a:gd name="T47" fmla="*/ 239 h 329"/>
                <a:gd name="T48" fmla="*/ 73 w 81"/>
                <a:gd name="T49" fmla="*/ 215 h 329"/>
                <a:gd name="T50" fmla="*/ 71 w 81"/>
                <a:gd name="T51" fmla="*/ 155 h 329"/>
                <a:gd name="T52" fmla="*/ 70 w 81"/>
                <a:gd name="T53" fmla="*/ 132 h 329"/>
                <a:gd name="T54" fmla="*/ 79 w 81"/>
                <a:gd name="T55" fmla="*/ 117 h 329"/>
                <a:gd name="T56" fmla="*/ 80 w 81"/>
                <a:gd name="T57" fmla="*/ 104 h 329"/>
                <a:gd name="T58" fmla="*/ 70 w 81"/>
                <a:gd name="T59" fmla="*/ 67 h 329"/>
                <a:gd name="T60" fmla="*/ 60 w 81"/>
                <a:gd name="T61" fmla="*/ 54 h 329"/>
                <a:gd name="T62" fmla="*/ 58 w 81"/>
                <a:gd name="T63" fmla="*/ 1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29">
                  <a:moveTo>
                    <a:pt x="38" y="5"/>
                  </a:moveTo>
                  <a:cubicBezTo>
                    <a:pt x="38" y="5"/>
                    <a:pt x="33" y="3"/>
                    <a:pt x="30" y="7"/>
                  </a:cubicBezTo>
                  <a:cubicBezTo>
                    <a:pt x="27" y="10"/>
                    <a:pt x="25" y="18"/>
                    <a:pt x="24" y="22"/>
                  </a:cubicBezTo>
                  <a:cubicBezTo>
                    <a:pt x="23" y="26"/>
                    <a:pt x="24" y="37"/>
                    <a:pt x="21" y="39"/>
                  </a:cubicBezTo>
                  <a:cubicBezTo>
                    <a:pt x="16" y="41"/>
                    <a:pt x="21" y="47"/>
                    <a:pt x="17" y="48"/>
                  </a:cubicBezTo>
                  <a:cubicBezTo>
                    <a:pt x="13" y="49"/>
                    <a:pt x="11" y="54"/>
                    <a:pt x="11" y="54"/>
                  </a:cubicBezTo>
                  <a:cubicBezTo>
                    <a:pt x="11" y="54"/>
                    <a:pt x="3" y="52"/>
                    <a:pt x="1" y="57"/>
                  </a:cubicBezTo>
                  <a:cubicBezTo>
                    <a:pt x="0" y="61"/>
                    <a:pt x="1" y="73"/>
                    <a:pt x="2" y="77"/>
                  </a:cubicBezTo>
                  <a:cubicBezTo>
                    <a:pt x="2" y="81"/>
                    <a:pt x="8" y="100"/>
                    <a:pt x="8" y="104"/>
                  </a:cubicBezTo>
                  <a:cubicBezTo>
                    <a:pt x="9" y="107"/>
                    <a:pt x="12" y="110"/>
                    <a:pt x="12" y="110"/>
                  </a:cubicBezTo>
                  <a:cubicBezTo>
                    <a:pt x="12" y="110"/>
                    <a:pt x="12" y="115"/>
                    <a:pt x="10" y="120"/>
                  </a:cubicBezTo>
                  <a:cubicBezTo>
                    <a:pt x="8" y="126"/>
                    <a:pt x="8" y="127"/>
                    <a:pt x="8" y="127"/>
                  </a:cubicBezTo>
                  <a:cubicBezTo>
                    <a:pt x="8" y="127"/>
                    <a:pt x="6" y="140"/>
                    <a:pt x="4" y="145"/>
                  </a:cubicBezTo>
                  <a:cubicBezTo>
                    <a:pt x="3" y="150"/>
                    <a:pt x="3" y="150"/>
                    <a:pt x="6" y="152"/>
                  </a:cubicBezTo>
                  <a:cubicBezTo>
                    <a:pt x="9" y="153"/>
                    <a:pt x="11" y="155"/>
                    <a:pt x="11" y="161"/>
                  </a:cubicBezTo>
                  <a:cubicBezTo>
                    <a:pt x="11" y="166"/>
                    <a:pt x="8" y="185"/>
                    <a:pt x="10" y="204"/>
                  </a:cubicBezTo>
                  <a:cubicBezTo>
                    <a:pt x="12" y="223"/>
                    <a:pt x="12" y="242"/>
                    <a:pt x="12" y="242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5" y="242"/>
                    <a:pt x="14" y="256"/>
                    <a:pt x="17" y="268"/>
                  </a:cubicBezTo>
                  <a:cubicBezTo>
                    <a:pt x="21" y="281"/>
                    <a:pt x="24" y="292"/>
                    <a:pt x="24" y="296"/>
                  </a:cubicBezTo>
                  <a:cubicBezTo>
                    <a:pt x="24" y="299"/>
                    <a:pt x="24" y="301"/>
                    <a:pt x="23" y="303"/>
                  </a:cubicBezTo>
                  <a:cubicBezTo>
                    <a:pt x="23" y="305"/>
                    <a:pt x="21" y="308"/>
                    <a:pt x="23" y="313"/>
                  </a:cubicBezTo>
                  <a:cubicBezTo>
                    <a:pt x="25" y="317"/>
                    <a:pt x="26" y="321"/>
                    <a:pt x="26" y="323"/>
                  </a:cubicBezTo>
                  <a:cubicBezTo>
                    <a:pt x="26" y="326"/>
                    <a:pt x="33" y="329"/>
                    <a:pt x="39" y="328"/>
                  </a:cubicBezTo>
                  <a:cubicBezTo>
                    <a:pt x="45" y="328"/>
                    <a:pt x="45" y="324"/>
                    <a:pt x="43" y="321"/>
                  </a:cubicBezTo>
                  <a:cubicBezTo>
                    <a:pt x="41" y="319"/>
                    <a:pt x="39" y="315"/>
                    <a:pt x="37" y="311"/>
                  </a:cubicBezTo>
                  <a:cubicBezTo>
                    <a:pt x="36" y="306"/>
                    <a:pt x="37" y="303"/>
                    <a:pt x="36" y="298"/>
                  </a:cubicBezTo>
                  <a:cubicBezTo>
                    <a:pt x="34" y="293"/>
                    <a:pt x="33" y="289"/>
                    <a:pt x="33" y="277"/>
                  </a:cubicBezTo>
                  <a:cubicBezTo>
                    <a:pt x="33" y="265"/>
                    <a:pt x="33" y="260"/>
                    <a:pt x="33" y="252"/>
                  </a:cubicBezTo>
                  <a:cubicBezTo>
                    <a:pt x="33" y="245"/>
                    <a:pt x="34" y="241"/>
                    <a:pt x="34" y="241"/>
                  </a:cubicBezTo>
                  <a:cubicBezTo>
                    <a:pt x="51" y="240"/>
                    <a:pt x="51" y="240"/>
                    <a:pt x="51" y="240"/>
                  </a:cubicBezTo>
                  <a:cubicBezTo>
                    <a:pt x="51" y="240"/>
                    <a:pt x="49" y="246"/>
                    <a:pt x="48" y="251"/>
                  </a:cubicBezTo>
                  <a:cubicBezTo>
                    <a:pt x="47" y="256"/>
                    <a:pt x="48" y="266"/>
                    <a:pt x="48" y="276"/>
                  </a:cubicBezTo>
                  <a:cubicBezTo>
                    <a:pt x="49" y="286"/>
                    <a:pt x="49" y="296"/>
                    <a:pt x="48" y="298"/>
                  </a:cubicBezTo>
                  <a:cubicBezTo>
                    <a:pt x="46" y="299"/>
                    <a:pt x="44" y="305"/>
                    <a:pt x="45" y="309"/>
                  </a:cubicBezTo>
                  <a:cubicBezTo>
                    <a:pt x="46" y="314"/>
                    <a:pt x="48" y="318"/>
                    <a:pt x="47" y="321"/>
                  </a:cubicBezTo>
                  <a:cubicBezTo>
                    <a:pt x="47" y="323"/>
                    <a:pt x="48" y="323"/>
                    <a:pt x="48" y="323"/>
                  </a:cubicBezTo>
                  <a:cubicBezTo>
                    <a:pt x="51" y="323"/>
                    <a:pt x="51" y="323"/>
                    <a:pt x="51" y="323"/>
                  </a:cubicBezTo>
                  <a:cubicBezTo>
                    <a:pt x="51" y="323"/>
                    <a:pt x="50" y="319"/>
                    <a:pt x="50" y="317"/>
                  </a:cubicBezTo>
                  <a:cubicBezTo>
                    <a:pt x="50" y="315"/>
                    <a:pt x="50" y="314"/>
                    <a:pt x="50" y="314"/>
                  </a:cubicBezTo>
                  <a:cubicBezTo>
                    <a:pt x="50" y="314"/>
                    <a:pt x="54" y="319"/>
                    <a:pt x="54" y="321"/>
                  </a:cubicBezTo>
                  <a:cubicBezTo>
                    <a:pt x="55" y="323"/>
                    <a:pt x="54" y="327"/>
                    <a:pt x="61" y="327"/>
                  </a:cubicBezTo>
                  <a:cubicBezTo>
                    <a:pt x="68" y="328"/>
                    <a:pt x="73" y="328"/>
                    <a:pt x="73" y="326"/>
                  </a:cubicBezTo>
                  <a:cubicBezTo>
                    <a:pt x="74" y="323"/>
                    <a:pt x="72" y="322"/>
                    <a:pt x="69" y="320"/>
                  </a:cubicBezTo>
                  <a:cubicBezTo>
                    <a:pt x="65" y="317"/>
                    <a:pt x="63" y="312"/>
                    <a:pt x="61" y="309"/>
                  </a:cubicBezTo>
                  <a:cubicBezTo>
                    <a:pt x="59" y="306"/>
                    <a:pt x="59" y="300"/>
                    <a:pt x="60" y="294"/>
                  </a:cubicBezTo>
                  <a:cubicBezTo>
                    <a:pt x="61" y="288"/>
                    <a:pt x="68" y="262"/>
                    <a:pt x="68" y="254"/>
                  </a:cubicBezTo>
                  <a:cubicBezTo>
                    <a:pt x="68" y="246"/>
                    <a:pt x="68" y="239"/>
                    <a:pt x="68" y="239"/>
                  </a:cubicBezTo>
                  <a:cubicBezTo>
                    <a:pt x="68" y="239"/>
                    <a:pt x="72" y="239"/>
                    <a:pt x="73" y="239"/>
                  </a:cubicBezTo>
                  <a:cubicBezTo>
                    <a:pt x="75" y="239"/>
                    <a:pt x="73" y="225"/>
                    <a:pt x="73" y="215"/>
                  </a:cubicBezTo>
                  <a:cubicBezTo>
                    <a:pt x="73" y="205"/>
                    <a:pt x="73" y="169"/>
                    <a:pt x="72" y="164"/>
                  </a:cubicBezTo>
                  <a:cubicBezTo>
                    <a:pt x="71" y="158"/>
                    <a:pt x="71" y="155"/>
                    <a:pt x="71" y="155"/>
                  </a:cubicBezTo>
                  <a:cubicBezTo>
                    <a:pt x="71" y="155"/>
                    <a:pt x="74" y="156"/>
                    <a:pt x="73" y="153"/>
                  </a:cubicBezTo>
                  <a:cubicBezTo>
                    <a:pt x="73" y="149"/>
                    <a:pt x="70" y="137"/>
                    <a:pt x="70" y="132"/>
                  </a:cubicBezTo>
                  <a:cubicBezTo>
                    <a:pt x="70" y="128"/>
                    <a:pt x="70" y="123"/>
                    <a:pt x="70" y="123"/>
                  </a:cubicBezTo>
                  <a:cubicBezTo>
                    <a:pt x="70" y="123"/>
                    <a:pt x="79" y="122"/>
                    <a:pt x="79" y="117"/>
                  </a:cubicBezTo>
                  <a:cubicBezTo>
                    <a:pt x="79" y="112"/>
                    <a:pt x="79" y="112"/>
                    <a:pt x="80" y="110"/>
                  </a:cubicBezTo>
                  <a:cubicBezTo>
                    <a:pt x="80" y="109"/>
                    <a:pt x="81" y="107"/>
                    <a:pt x="80" y="104"/>
                  </a:cubicBezTo>
                  <a:cubicBezTo>
                    <a:pt x="79" y="101"/>
                    <a:pt x="77" y="98"/>
                    <a:pt x="75" y="89"/>
                  </a:cubicBezTo>
                  <a:cubicBezTo>
                    <a:pt x="73" y="81"/>
                    <a:pt x="70" y="71"/>
                    <a:pt x="70" y="67"/>
                  </a:cubicBezTo>
                  <a:cubicBezTo>
                    <a:pt x="70" y="64"/>
                    <a:pt x="68" y="63"/>
                    <a:pt x="64" y="61"/>
                  </a:cubicBezTo>
                  <a:cubicBezTo>
                    <a:pt x="60" y="59"/>
                    <a:pt x="64" y="58"/>
                    <a:pt x="60" y="54"/>
                  </a:cubicBezTo>
                  <a:cubicBezTo>
                    <a:pt x="55" y="50"/>
                    <a:pt x="62" y="47"/>
                    <a:pt x="59" y="40"/>
                  </a:cubicBezTo>
                  <a:cubicBezTo>
                    <a:pt x="56" y="33"/>
                    <a:pt x="59" y="22"/>
                    <a:pt x="58" y="16"/>
                  </a:cubicBezTo>
                  <a:cubicBezTo>
                    <a:pt x="57" y="11"/>
                    <a:pt x="50" y="0"/>
                    <a:pt x="38" y="5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69" name="Freeform 66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24735" y="3090254"/>
              <a:ext cx="106405" cy="230970"/>
            </a:xfrm>
            <a:custGeom>
              <a:avLst/>
              <a:gdLst>
                <a:gd name="T0" fmla="*/ 18 w 24"/>
                <a:gd name="T1" fmla="*/ 3 h 51"/>
                <a:gd name="T2" fmla="*/ 24 w 24"/>
                <a:gd name="T3" fmla="*/ 11 h 51"/>
                <a:gd name="T4" fmla="*/ 21 w 24"/>
                <a:gd name="T5" fmla="*/ 15 h 51"/>
                <a:gd name="T6" fmla="*/ 21 w 24"/>
                <a:gd name="T7" fmla="*/ 26 h 51"/>
                <a:gd name="T8" fmla="*/ 20 w 24"/>
                <a:gd name="T9" fmla="*/ 46 h 51"/>
                <a:gd name="T10" fmla="*/ 20 w 24"/>
                <a:gd name="T11" fmla="*/ 51 h 51"/>
                <a:gd name="T12" fmla="*/ 15 w 24"/>
                <a:gd name="T13" fmla="*/ 34 h 51"/>
                <a:gd name="T14" fmla="*/ 6 w 24"/>
                <a:gd name="T15" fmla="*/ 14 h 51"/>
                <a:gd name="T16" fmla="*/ 0 w 24"/>
                <a:gd name="T17" fmla="*/ 3 h 51"/>
                <a:gd name="T18" fmla="*/ 2 w 24"/>
                <a:gd name="T19" fmla="*/ 0 h 51"/>
                <a:gd name="T20" fmla="*/ 8 w 24"/>
                <a:gd name="T21" fmla="*/ 5 h 51"/>
                <a:gd name="T22" fmla="*/ 14 w 24"/>
                <a:gd name="T23" fmla="*/ 9 h 51"/>
                <a:gd name="T24" fmla="*/ 10 w 24"/>
                <a:gd name="T25" fmla="*/ 16 h 51"/>
                <a:gd name="T26" fmla="*/ 15 w 24"/>
                <a:gd name="T27" fmla="*/ 25 h 51"/>
                <a:gd name="T28" fmla="*/ 15 w 24"/>
                <a:gd name="T29" fmla="*/ 16 h 51"/>
                <a:gd name="T30" fmla="*/ 18 w 24"/>
                <a:gd name="T31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51">
                  <a:moveTo>
                    <a:pt x="18" y="3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2" y="15"/>
                    <a:pt x="21" y="15"/>
                  </a:cubicBezTo>
                  <a:cubicBezTo>
                    <a:pt x="20" y="16"/>
                    <a:pt x="21" y="20"/>
                    <a:pt x="21" y="26"/>
                  </a:cubicBezTo>
                  <a:cubicBezTo>
                    <a:pt x="21" y="32"/>
                    <a:pt x="21" y="44"/>
                    <a:pt x="20" y="46"/>
                  </a:cubicBezTo>
                  <a:cubicBezTo>
                    <a:pt x="20" y="49"/>
                    <a:pt x="20" y="51"/>
                    <a:pt x="20" y="51"/>
                  </a:cubicBezTo>
                  <a:cubicBezTo>
                    <a:pt x="20" y="51"/>
                    <a:pt x="17" y="41"/>
                    <a:pt x="15" y="34"/>
                  </a:cubicBezTo>
                  <a:cubicBezTo>
                    <a:pt x="13" y="27"/>
                    <a:pt x="8" y="18"/>
                    <a:pt x="6" y="14"/>
                  </a:cubicBezTo>
                  <a:cubicBezTo>
                    <a:pt x="3" y="9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" y="3"/>
                    <a:pt x="8" y="5"/>
                  </a:cubicBezTo>
                  <a:cubicBezTo>
                    <a:pt x="11" y="8"/>
                    <a:pt x="14" y="9"/>
                    <a:pt x="14" y="9"/>
                  </a:cubicBezTo>
                  <a:cubicBezTo>
                    <a:pt x="14" y="9"/>
                    <a:pt x="8" y="12"/>
                    <a:pt x="10" y="16"/>
                  </a:cubicBezTo>
                  <a:cubicBezTo>
                    <a:pt x="12" y="20"/>
                    <a:pt x="14" y="21"/>
                    <a:pt x="15" y="25"/>
                  </a:cubicBezTo>
                  <a:cubicBezTo>
                    <a:pt x="15" y="29"/>
                    <a:pt x="14" y="20"/>
                    <a:pt x="15" y="16"/>
                  </a:cubicBezTo>
                  <a:cubicBezTo>
                    <a:pt x="17" y="13"/>
                    <a:pt x="20" y="1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0" name="Freeform 66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18242" y="3431686"/>
              <a:ext cx="12898" cy="23433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0 h 10"/>
                <a:gd name="T4" fmla="*/ 0 w 6"/>
                <a:gd name="T5" fmla="*/ 10 h 10"/>
                <a:gd name="T6" fmla="*/ 2 w 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1" name="Freeform 6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942111" y="2879371"/>
              <a:ext cx="367584" cy="1486234"/>
            </a:xfrm>
            <a:custGeom>
              <a:avLst/>
              <a:gdLst>
                <a:gd name="T0" fmla="*/ 30 w 81"/>
                <a:gd name="T1" fmla="*/ 7 h 329"/>
                <a:gd name="T2" fmla="*/ 21 w 81"/>
                <a:gd name="T3" fmla="*/ 39 h 329"/>
                <a:gd name="T4" fmla="*/ 11 w 81"/>
                <a:gd name="T5" fmla="*/ 54 h 329"/>
                <a:gd name="T6" fmla="*/ 2 w 81"/>
                <a:gd name="T7" fmla="*/ 77 h 329"/>
                <a:gd name="T8" fmla="*/ 12 w 81"/>
                <a:gd name="T9" fmla="*/ 110 h 329"/>
                <a:gd name="T10" fmla="*/ 8 w 81"/>
                <a:gd name="T11" fmla="*/ 127 h 329"/>
                <a:gd name="T12" fmla="*/ 6 w 81"/>
                <a:gd name="T13" fmla="*/ 152 h 329"/>
                <a:gd name="T14" fmla="*/ 10 w 81"/>
                <a:gd name="T15" fmla="*/ 204 h 329"/>
                <a:gd name="T16" fmla="*/ 15 w 81"/>
                <a:gd name="T17" fmla="*/ 242 h 329"/>
                <a:gd name="T18" fmla="*/ 24 w 81"/>
                <a:gd name="T19" fmla="*/ 296 h 329"/>
                <a:gd name="T20" fmla="*/ 23 w 81"/>
                <a:gd name="T21" fmla="*/ 313 h 329"/>
                <a:gd name="T22" fmla="*/ 39 w 81"/>
                <a:gd name="T23" fmla="*/ 328 h 329"/>
                <a:gd name="T24" fmla="*/ 37 w 81"/>
                <a:gd name="T25" fmla="*/ 311 h 329"/>
                <a:gd name="T26" fmla="*/ 33 w 81"/>
                <a:gd name="T27" fmla="*/ 277 h 329"/>
                <a:gd name="T28" fmla="*/ 34 w 81"/>
                <a:gd name="T29" fmla="*/ 241 h 329"/>
                <a:gd name="T30" fmla="*/ 48 w 81"/>
                <a:gd name="T31" fmla="*/ 251 h 329"/>
                <a:gd name="T32" fmla="*/ 48 w 81"/>
                <a:gd name="T33" fmla="*/ 298 h 329"/>
                <a:gd name="T34" fmla="*/ 47 w 81"/>
                <a:gd name="T35" fmla="*/ 321 h 329"/>
                <a:gd name="T36" fmla="*/ 51 w 81"/>
                <a:gd name="T37" fmla="*/ 323 h 329"/>
                <a:gd name="T38" fmla="*/ 50 w 81"/>
                <a:gd name="T39" fmla="*/ 314 h 329"/>
                <a:gd name="T40" fmla="*/ 61 w 81"/>
                <a:gd name="T41" fmla="*/ 327 h 329"/>
                <a:gd name="T42" fmla="*/ 69 w 81"/>
                <a:gd name="T43" fmla="*/ 320 h 329"/>
                <a:gd name="T44" fmla="*/ 60 w 81"/>
                <a:gd name="T45" fmla="*/ 294 h 329"/>
                <a:gd name="T46" fmla="*/ 68 w 81"/>
                <a:gd name="T47" fmla="*/ 239 h 329"/>
                <a:gd name="T48" fmla="*/ 73 w 81"/>
                <a:gd name="T49" fmla="*/ 215 h 329"/>
                <a:gd name="T50" fmla="*/ 71 w 81"/>
                <a:gd name="T51" fmla="*/ 155 h 329"/>
                <a:gd name="T52" fmla="*/ 70 w 81"/>
                <a:gd name="T53" fmla="*/ 132 h 329"/>
                <a:gd name="T54" fmla="*/ 79 w 81"/>
                <a:gd name="T55" fmla="*/ 117 h 329"/>
                <a:gd name="T56" fmla="*/ 80 w 81"/>
                <a:gd name="T57" fmla="*/ 104 h 329"/>
                <a:gd name="T58" fmla="*/ 70 w 81"/>
                <a:gd name="T59" fmla="*/ 67 h 329"/>
                <a:gd name="T60" fmla="*/ 60 w 81"/>
                <a:gd name="T61" fmla="*/ 54 h 329"/>
                <a:gd name="T62" fmla="*/ 58 w 81"/>
                <a:gd name="T63" fmla="*/ 1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29">
                  <a:moveTo>
                    <a:pt x="38" y="5"/>
                  </a:moveTo>
                  <a:cubicBezTo>
                    <a:pt x="38" y="5"/>
                    <a:pt x="33" y="3"/>
                    <a:pt x="30" y="7"/>
                  </a:cubicBezTo>
                  <a:cubicBezTo>
                    <a:pt x="27" y="10"/>
                    <a:pt x="25" y="18"/>
                    <a:pt x="24" y="22"/>
                  </a:cubicBezTo>
                  <a:cubicBezTo>
                    <a:pt x="23" y="26"/>
                    <a:pt x="24" y="37"/>
                    <a:pt x="21" y="39"/>
                  </a:cubicBezTo>
                  <a:cubicBezTo>
                    <a:pt x="16" y="41"/>
                    <a:pt x="21" y="47"/>
                    <a:pt x="17" y="48"/>
                  </a:cubicBezTo>
                  <a:cubicBezTo>
                    <a:pt x="13" y="49"/>
                    <a:pt x="11" y="54"/>
                    <a:pt x="11" y="54"/>
                  </a:cubicBezTo>
                  <a:cubicBezTo>
                    <a:pt x="11" y="54"/>
                    <a:pt x="3" y="52"/>
                    <a:pt x="1" y="57"/>
                  </a:cubicBezTo>
                  <a:cubicBezTo>
                    <a:pt x="0" y="61"/>
                    <a:pt x="1" y="73"/>
                    <a:pt x="2" y="77"/>
                  </a:cubicBezTo>
                  <a:cubicBezTo>
                    <a:pt x="2" y="81"/>
                    <a:pt x="8" y="100"/>
                    <a:pt x="8" y="104"/>
                  </a:cubicBezTo>
                  <a:cubicBezTo>
                    <a:pt x="9" y="107"/>
                    <a:pt x="12" y="110"/>
                    <a:pt x="12" y="110"/>
                  </a:cubicBezTo>
                  <a:cubicBezTo>
                    <a:pt x="12" y="110"/>
                    <a:pt x="12" y="115"/>
                    <a:pt x="10" y="120"/>
                  </a:cubicBezTo>
                  <a:cubicBezTo>
                    <a:pt x="8" y="126"/>
                    <a:pt x="8" y="127"/>
                    <a:pt x="8" y="127"/>
                  </a:cubicBezTo>
                  <a:cubicBezTo>
                    <a:pt x="8" y="127"/>
                    <a:pt x="6" y="140"/>
                    <a:pt x="4" y="145"/>
                  </a:cubicBezTo>
                  <a:cubicBezTo>
                    <a:pt x="3" y="150"/>
                    <a:pt x="3" y="150"/>
                    <a:pt x="6" y="152"/>
                  </a:cubicBezTo>
                  <a:cubicBezTo>
                    <a:pt x="9" y="153"/>
                    <a:pt x="11" y="155"/>
                    <a:pt x="11" y="161"/>
                  </a:cubicBezTo>
                  <a:cubicBezTo>
                    <a:pt x="11" y="166"/>
                    <a:pt x="8" y="185"/>
                    <a:pt x="10" y="204"/>
                  </a:cubicBezTo>
                  <a:cubicBezTo>
                    <a:pt x="12" y="223"/>
                    <a:pt x="12" y="242"/>
                    <a:pt x="12" y="242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5" y="242"/>
                    <a:pt x="14" y="256"/>
                    <a:pt x="17" y="268"/>
                  </a:cubicBezTo>
                  <a:cubicBezTo>
                    <a:pt x="21" y="281"/>
                    <a:pt x="24" y="292"/>
                    <a:pt x="24" y="296"/>
                  </a:cubicBezTo>
                  <a:cubicBezTo>
                    <a:pt x="24" y="299"/>
                    <a:pt x="24" y="301"/>
                    <a:pt x="23" y="303"/>
                  </a:cubicBezTo>
                  <a:cubicBezTo>
                    <a:pt x="23" y="305"/>
                    <a:pt x="21" y="308"/>
                    <a:pt x="23" y="313"/>
                  </a:cubicBezTo>
                  <a:cubicBezTo>
                    <a:pt x="25" y="317"/>
                    <a:pt x="25" y="321"/>
                    <a:pt x="25" y="323"/>
                  </a:cubicBezTo>
                  <a:cubicBezTo>
                    <a:pt x="25" y="326"/>
                    <a:pt x="33" y="329"/>
                    <a:pt x="39" y="328"/>
                  </a:cubicBezTo>
                  <a:cubicBezTo>
                    <a:pt x="45" y="328"/>
                    <a:pt x="44" y="324"/>
                    <a:pt x="43" y="321"/>
                  </a:cubicBezTo>
                  <a:cubicBezTo>
                    <a:pt x="41" y="319"/>
                    <a:pt x="39" y="315"/>
                    <a:pt x="37" y="311"/>
                  </a:cubicBezTo>
                  <a:cubicBezTo>
                    <a:pt x="36" y="306"/>
                    <a:pt x="37" y="303"/>
                    <a:pt x="36" y="298"/>
                  </a:cubicBezTo>
                  <a:cubicBezTo>
                    <a:pt x="34" y="293"/>
                    <a:pt x="33" y="289"/>
                    <a:pt x="33" y="277"/>
                  </a:cubicBezTo>
                  <a:cubicBezTo>
                    <a:pt x="33" y="265"/>
                    <a:pt x="33" y="260"/>
                    <a:pt x="33" y="252"/>
                  </a:cubicBezTo>
                  <a:cubicBezTo>
                    <a:pt x="33" y="245"/>
                    <a:pt x="34" y="241"/>
                    <a:pt x="34" y="241"/>
                  </a:cubicBezTo>
                  <a:cubicBezTo>
                    <a:pt x="51" y="240"/>
                    <a:pt x="51" y="240"/>
                    <a:pt x="51" y="240"/>
                  </a:cubicBezTo>
                  <a:cubicBezTo>
                    <a:pt x="51" y="240"/>
                    <a:pt x="49" y="246"/>
                    <a:pt x="48" y="251"/>
                  </a:cubicBezTo>
                  <a:cubicBezTo>
                    <a:pt x="47" y="256"/>
                    <a:pt x="48" y="266"/>
                    <a:pt x="48" y="276"/>
                  </a:cubicBezTo>
                  <a:cubicBezTo>
                    <a:pt x="49" y="286"/>
                    <a:pt x="49" y="296"/>
                    <a:pt x="48" y="298"/>
                  </a:cubicBezTo>
                  <a:cubicBezTo>
                    <a:pt x="46" y="299"/>
                    <a:pt x="44" y="305"/>
                    <a:pt x="45" y="309"/>
                  </a:cubicBezTo>
                  <a:cubicBezTo>
                    <a:pt x="46" y="314"/>
                    <a:pt x="48" y="318"/>
                    <a:pt x="47" y="321"/>
                  </a:cubicBezTo>
                  <a:cubicBezTo>
                    <a:pt x="47" y="323"/>
                    <a:pt x="48" y="323"/>
                    <a:pt x="48" y="323"/>
                  </a:cubicBezTo>
                  <a:cubicBezTo>
                    <a:pt x="51" y="323"/>
                    <a:pt x="51" y="323"/>
                    <a:pt x="51" y="323"/>
                  </a:cubicBezTo>
                  <a:cubicBezTo>
                    <a:pt x="51" y="323"/>
                    <a:pt x="50" y="319"/>
                    <a:pt x="50" y="317"/>
                  </a:cubicBezTo>
                  <a:cubicBezTo>
                    <a:pt x="50" y="315"/>
                    <a:pt x="50" y="314"/>
                    <a:pt x="50" y="314"/>
                  </a:cubicBezTo>
                  <a:cubicBezTo>
                    <a:pt x="50" y="314"/>
                    <a:pt x="54" y="319"/>
                    <a:pt x="54" y="321"/>
                  </a:cubicBezTo>
                  <a:cubicBezTo>
                    <a:pt x="55" y="323"/>
                    <a:pt x="54" y="327"/>
                    <a:pt x="61" y="327"/>
                  </a:cubicBezTo>
                  <a:cubicBezTo>
                    <a:pt x="68" y="328"/>
                    <a:pt x="73" y="328"/>
                    <a:pt x="73" y="326"/>
                  </a:cubicBezTo>
                  <a:cubicBezTo>
                    <a:pt x="74" y="323"/>
                    <a:pt x="72" y="322"/>
                    <a:pt x="69" y="320"/>
                  </a:cubicBezTo>
                  <a:cubicBezTo>
                    <a:pt x="65" y="317"/>
                    <a:pt x="63" y="312"/>
                    <a:pt x="61" y="309"/>
                  </a:cubicBezTo>
                  <a:cubicBezTo>
                    <a:pt x="59" y="306"/>
                    <a:pt x="59" y="300"/>
                    <a:pt x="60" y="294"/>
                  </a:cubicBezTo>
                  <a:cubicBezTo>
                    <a:pt x="61" y="288"/>
                    <a:pt x="68" y="262"/>
                    <a:pt x="68" y="254"/>
                  </a:cubicBezTo>
                  <a:cubicBezTo>
                    <a:pt x="68" y="246"/>
                    <a:pt x="68" y="239"/>
                    <a:pt x="68" y="239"/>
                  </a:cubicBezTo>
                  <a:cubicBezTo>
                    <a:pt x="68" y="239"/>
                    <a:pt x="72" y="239"/>
                    <a:pt x="73" y="239"/>
                  </a:cubicBezTo>
                  <a:cubicBezTo>
                    <a:pt x="75" y="239"/>
                    <a:pt x="73" y="225"/>
                    <a:pt x="73" y="215"/>
                  </a:cubicBezTo>
                  <a:cubicBezTo>
                    <a:pt x="73" y="205"/>
                    <a:pt x="73" y="169"/>
                    <a:pt x="72" y="164"/>
                  </a:cubicBezTo>
                  <a:cubicBezTo>
                    <a:pt x="71" y="158"/>
                    <a:pt x="71" y="155"/>
                    <a:pt x="71" y="155"/>
                  </a:cubicBezTo>
                  <a:cubicBezTo>
                    <a:pt x="71" y="155"/>
                    <a:pt x="74" y="156"/>
                    <a:pt x="73" y="153"/>
                  </a:cubicBezTo>
                  <a:cubicBezTo>
                    <a:pt x="73" y="149"/>
                    <a:pt x="70" y="137"/>
                    <a:pt x="70" y="132"/>
                  </a:cubicBezTo>
                  <a:cubicBezTo>
                    <a:pt x="70" y="128"/>
                    <a:pt x="70" y="123"/>
                    <a:pt x="70" y="123"/>
                  </a:cubicBezTo>
                  <a:cubicBezTo>
                    <a:pt x="70" y="123"/>
                    <a:pt x="79" y="122"/>
                    <a:pt x="79" y="117"/>
                  </a:cubicBezTo>
                  <a:cubicBezTo>
                    <a:pt x="79" y="112"/>
                    <a:pt x="79" y="112"/>
                    <a:pt x="80" y="110"/>
                  </a:cubicBezTo>
                  <a:cubicBezTo>
                    <a:pt x="80" y="109"/>
                    <a:pt x="81" y="107"/>
                    <a:pt x="80" y="104"/>
                  </a:cubicBezTo>
                  <a:cubicBezTo>
                    <a:pt x="79" y="101"/>
                    <a:pt x="77" y="98"/>
                    <a:pt x="75" y="89"/>
                  </a:cubicBezTo>
                  <a:cubicBezTo>
                    <a:pt x="73" y="81"/>
                    <a:pt x="70" y="71"/>
                    <a:pt x="70" y="67"/>
                  </a:cubicBezTo>
                  <a:cubicBezTo>
                    <a:pt x="70" y="64"/>
                    <a:pt x="68" y="63"/>
                    <a:pt x="64" y="61"/>
                  </a:cubicBezTo>
                  <a:cubicBezTo>
                    <a:pt x="60" y="59"/>
                    <a:pt x="64" y="58"/>
                    <a:pt x="60" y="54"/>
                  </a:cubicBezTo>
                  <a:cubicBezTo>
                    <a:pt x="55" y="50"/>
                    <a:pt x="62" y="47"/>
                    <a:pt x="59" y="40"/>
                  </a:cubicBezTo>
                  <a:cubicBezTo>
                    <a:pt x="56" y="33"/>
                    <a:pt x="59" y="22"/>
                    <a:pt x="58" y="16"/>
                  </a:cubicBezTo>
                  <a:cubicBezTo>
                    <a:pt x="57" y="11"/>
                    <a:pt x="50" y="0"/>
                    <a:pt x="38" y="5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2" name="Freeform 6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067863" y="3090254"/>
              <a:ext cx="109630" cy="230970"/>
            </a:xfrm>
            <a:custGeom>
              <a:avLst/>
              <a:gdLst>
                <a:gd name="T0" fmla="*/ 18 w 24"/>
                <a:gd name="T1" fmla="*/ 3 h 51"/>
                <a:gd name="T2" fmla="*/ 24 w 24"/>
                <a:gd name="T3" fmla="*/ 11 h 51"/>
                <a:gd name="T4" fmla="*/ 21 w 24"/>
                <a:gd name="T5" fmla="*/ 15 h 51"/>
                <a:gd name="T6" fmla="*/ 21 w 24"/>
                <a:gd name="T7" fmla="*/ 26 h 51"/>
                <a:gd name="T8" fmla="*/ 20 w 24"/>
                <a:gd name="T9" fmla="*/ 46 h 51"/>
                <a:gd name="T10" fmla="*/ 20 w 24"/>
                <a:gd name="T11" fmla="*/ 51 h 51"/>
                <a:gd name="T12" fmla="*/ 15 w 24"/>
                <a:gd name="T13" fmla="*/ 34 h 51"/>
                <a:gd name="T14" fmla="*/ 6 w 24"/>
                <a:gd name="T15" fmla="*/ 14 h 51"/>
                <a:gd name="T16" fmla="*/ 0 w 24"/>
                <a:gd name="T17" fmla="*/ 3 h 51"/>
                <a:gd name="T18" fmla="*/ 2 w 24"/>
                <a:gd name="T19" fmla="*/ 0 h 51"/>
                <a:gd name="T20" fmla="*/ 8 w 24"/>
                <a:gd name="T21" fmla="*/ 5 h 51"/>
                <a:gd name="T22" fmla="*/ 14 w 24"/>
                <a:gd name="T23" fmla="*/ 9 h 51"/>
                <a:gd name="T24" fmla="*/ 10 w 24"/>
                <a:gd name="T25" fmla="*/ 16 h 51"/>
                <a:gd name="T26" fmla="*/ 15 w 24"/>
                <a:gd name="T27" fmla="*/ 25 h 51"/>
                <a:gd name="T28" fmla="*/ 15 w 24"/>
                <a:gd name="T29" fmla="*/ 16 h 51"/>
                <a:gd name="T30" fmla="*/ 18 w 24"/>
                <a:gd name="T31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51">
                  <a:moveTo>
                    <a:pt x="18" y="3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2" y="15"/>
                    <a:pt x="21" y="15"/>
                  </a:cubicBezTo>
                  <a:cubicBezTo>
                    <a:pt x="20" y="16"/>
                    <a:pt x="21" y="20"/>
                    <a:pt x="21" y="26"/>
                  </a:cubicBezTo>
                  <a:cubicBezTo>
                    <a:pt x="21" y="32"/>
                    <a:pt x="21" y="44"/>
                    <a:pt x="20" y="46"/>
                  </a:cubicBezTo>
                  <a:cubicBezTo>
                    <a:pt x="20" y="49"/>
                    <a:pt x="20" y="51"/>
                    <a:pt x="20" y="51"/>
                  </a:cubicBezTo>
                  <a:cubicBezTo>
                    <a:pt x="20" y="51"/>
                    <a:pt x="17" y="41"/>
                    <a:pt x="15" y="34"/>
                  </a:cubicBezTo>
                  <a:cubicBezTo>
                    <a:pt x="13" y="27"/>
                    <a:pt x="8" y="18"/>
                    <a:pt x="6" y="14"/>
                  </a:cubicBezTo>
                  <a:cubicBezTo>
                    <a:pt x="3" y="9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" y="3"/>
                    <a:pt x="8" y="5"/>
                  </a:cubicBezTo>
                  <a:cubicBezTo>
                    <a:pt x="10" y="8"/>
                    <a:pt x="14" y="9"/>
                    <a:pt x="14" y="9"/>
                  </a:cubicBezTo>
                  <a:cubicBezTo>
                    <a:pt x="14" y="9"/>
                    <a:pt x="8" y="12"/>
                    <a:pt x="10" y="16"/>
                  </a:cubicBezTo>
                  <a:cubicBezTo>
                    <a:pt x="12" y="20"/>
                    <a:pt x="14" y="21"/>
                    <a:pt x="15" y="25"/>
                  </a:cubicBezTo>
                  <a:cubicBezTo>
                    <a:pt x="15" y="29"/>
                    <a:pt x="14" y="20"/>
                    <a:pt x="15" y="16"/>
                  </a:cubicBezTo>
                  <a:cubicBezTo>
                    <a:pt x="16" y="13"/>
                    <a:pt x="20" y="1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3" name="Freeform 6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164596" y="3431686"/>
              <a:ext cx="12898" cy="23433"/>
            </a:xfrm>
            <a:custGeom>
              <a:avLst/>
              <a:gdLst>
                <a:gd name="T0" fmla="*/ 1 w 5"/>
                <a:gd name="T1" fmla="*/ 0 h 10"/>
                <a:gd name="T2" fmla="*/ 5 w 5"/>
                <a:gd name="T3" fmla="*/ 10 h 10"/>
                <a:gd name="T4" fmla="*/ 0 w 5"/>
                <a:gd name="T5" fmla="*/ 10 h 10"/>
                <a:gd name="T6" fmla="*/ 1 w 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4" name="Freeform 6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804544" y="2879371"/>
              <a:ext cx="364359" cy="1486234"/>
            </a:xfrm>
            <a:custGeom>
              <a:avLst/>
              <a:gdLst>
                <a:gd name="T0" fmla="*/ 51 w 81"/>
                <a:gd name="T1" fmla="*/ 7 h 329"/>
                <a:gd name="T2" fmla="*/ 60 w 81"/>
                <a:gd name="T3" fmla="*/ 39 h 329"/>
                <a:gd name="T4" fmla="*/ 69 w 81"/>
                <a:gd name="T5" fmla="*/ 54 h 329"/>
                <a:gd name="T6" fmla="*/ 79 w 81"/>
                <a:gd name="T7" fmla="*/ 77 h 329"/>
                <a:gd name="T8" fmla="*/ 69 w 81"/>
                <a:gd name="T9" fmla="*/ 110 h 329"/>
                <a:gd name="T10" fmla="*/ 72 w 81"/>
                <a:gd name="T11" fmla="*/ 127 h 329"/>
                <a:gd name="T12" fmla="*/ 75 w 81"/>
                <a:gd name="T13" fmla="*/ 152 h 329"/>
                <a:gd name="T14" fmla="*/ 71 w 81"/>
                <a:gd name="T15" fmla="*/ 204 h 329"/>
                <a:gd name="T16" fmla="*/ 66 w 81"/>
                <a:gd name="T17" fmla="*/ 242 h 329"/>
                <a:gd name="T18" fmla="*/ 57 w 81"/>
                <a:gd name="T19" fmla="*/ 296 h 329"/>
                <a:gd name="T20" fmla="*/ 58 w 81"/>
                <a:gd name="T21" fmla="*/ 313 h 329"/>
                <a:gd name="T22" fmla="*/ 42 w 81"/>
                <a:gd name="T23" fmla="*/ 328 h 329"/>
                <a:gd name="T24" fmla="*/ 43 w 81"/>
                <a:gd name="T25" fmla="*/ 311 h 329"/>
                <a:gd name="T26" fmla="*/ 47 w 81"/>
                <a:gd name="T27" fmla="*/ 277 h 329"/>
                <a:gd name="T28" fmla="*/ 47 w 81"/>
                <a:gd name="T29" fmla="*/ 241 h 329"/>
                <a:gd name="T30" fmla="*/ 32 w 81"/>
                <a:gd name="T31" fmla="*/ 251 h 329"/>
                <a:gd name="T32" fmla="*/ 33 w 81"/>
                <a:gd name="T33" fmla="*/ 298 h 329"/>
                <a:gd name="T34" fmla="*/ 33 w 81"/>
                <a:gd name="T35" fmla="*/ 321 h 329"/>
                <a:gd name="T36" fmla="*/ 30 w 81"/>
                <a:gd name="T37" fmla="*/ 323 h 329"/>
                <a:gd name="T38" fmla="*/ 30 w 81"/>
                <a:gd name="T39" fmla="*/ 314 h 329"/>
                <a:gd name="T40" fmla="*/ 19 w 81"/>
                <a:gd name="T41" fmla="*/ 327 h 329"/>
                <a:gd name="T42" fmla="*/ 12 w 81"/>
                <a:gd name="T43" fmla="*/ 320 h 329"/>
                <a:gd name="T44" fmla="*/ 21 w 81"/>
                <a:gd name="T45" fmla="*/ 294 h 329"/>
                <a:gd name="T46" fmla="*/ 13 w 81"/>
                <a:gd name="T47" fmla="*/ 239 h 329"/>
                <a:gd name="T48" fmla="*/ 7 w 81"/>
                <a:gd name="T49" fmla="*/ 215 h 329"/>
                <a:gd name="T50" fmla="*/ 10 w 81"/>
                <a:gd name="T51" fmla="*/ 155 h 329"/>
                <a:gd name="T52" fmla="*/ 11 w 81"/>
                <a:gd name="T53" fmla="*/ 132 h 329"/>
                <a:gd name="T54" fmla="*/ 2 w 81"/>
                <a:gd name="T55" fmla="*/ 117 h 329"/>
                <a:gd name="T56" fmla="*/ 1 w 81"/>
                <a:gd name="T57" fmla="*/ 104 h 329"/>
                <a:gd name="T58" fmla="*/ 11 w 81"/>
                <a:gd name="T59" fmla="*/ 67 h 329"/>
                <a:gd name="T60" fmla="*/ 21 w 81"/>
                <a:gd name="T61" fmla="*/ 54 h 329"/>
                <a:gd name="T62" fmla="*/ 23 w 81"/>
                <a:gd name="T63" fmla="*/ 1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29">
                  <a:moveTo>
                    <a:pt x="42" y="5"/>
                  </a:moveTo>
                  <a:cubicBezTo>
                    <a:pt x="42" y="5"/>
                    <a:pt x="48" y="3"/>
                    <a:pt x="51" y="7"/>
                  </a:cubicBezTo>
                  <a:cubicBezTo>
                    <a:pt x="53" y="10"/>
                    <a:pt x="56" y="18"/>
                    <a:pt x="57" y="22"/>
                  </a:cubicBezTo>
                  <a:cubicBezTo>
                    <a:pt x="58" y="26"/>
                    <a:pt x="57" y="37"/>
                    <a:pt x="60" y="39"/>
                  </a:cubicBezTo>
                  <a:cubicBezTo>
                    <a:pt x="65" y="41"/>
                    <a:pt x="59" y="47"/>
                    <a:pt x="63" y="48"/>
                  </a:cubicBezTo>
                  <a:cubicBezTo>
                    <a:pt x="67" y="49"/>
                    <a:pt x="69" y="54"/>
                    <a:pt x="69" y="54"/>
                  </a:cubicBezTo>
                  <a:cubicBezTo>
                    <a:pt x="69" y="54"/>
                    <a:pt x="78" y="52"/>
                    <a:pt x="79" y="57"/>
                  </a:cubicBezTo>
                  <a:cubicBezTo>
                    <a:pt x="81" y="61"/>
                    <a:pt x="79" y="73"/>
                    <a:pt x="79" y="77"/>
                  </a:cubicBezTo>
                  <a:cubicBezTo>
                    <a:pt x="79" y="81"/>
                    <a:pt x="72" y="100"/>
                    <a:pt x="72" y="104"/>
                  </a:cubicBezTo>
                  <a:cubicBezTo>
                    <a:pt x="72" y="107"/>
                    <a:pt x="69" y="110"/>
                    <a:pt x="69" y="110"/>
                  </a:cubicBezTo>
                  <a:cubicBezTo>
                    <a:pt x="69" y="110"/>
                    <a:pt x="69" y="115"/>
                    <a:pt x="70" y="120"/>
                  </a:cubicBezTo>
                  <a:cubicBezTo>
                    <a:pt x="72" y="126"/>
                    <a:pt x="72" y="127"/>
                    <a:pt x="72" y="127"/>
                  </a:cubicBezTo>
                  <a:cubicBezTo>
                    <a:pt x="72" y="127"/>
                    <a:pt x="75" y="140"/>
                    <a:pt x="76" y="145"/>
                  </a:cubicBezTo>
                  <a:cubicBezTo>
                    <a:pt x="78" y="150"/>
                    <a:pt x="78" y="150"/>
                    <a:pt x="75" y="152"/>
                  </a:cubicBezTo>
                  <a:cubicBezTo>
                    <a:pt x="72" y="153"/>
                    <a:pt x="70" y="155"/>
                    <a:pt x="70" y="161"/>
                  </a:cubicBezTo>
                  <a:cubicBezTo>
                    <a:pt x="70" y="166"/>
                    <a:pt x="73" y="185"/>
                    <a:pt x="71" y="204"/>
                  </a:cubicBezTo>
                  <a:cubicBezTo>
                    <a:pt x="69" y="223"/>
                    <a:pt x="68" y="242"/>
                    <a:pt x="68" y="242"/>
                  </a:cubicBezTo>
                  <a:cubicBezTo>
                    <a:pt x="66" y="242"/>
                    <a:pt x="66" y="242"/>
                    <a:pt x="66" y="242"/>
                  </a:cubicBezTo>
                  <a:cubicBezTo>
                    <a:pt x="66" y="242"/>
                    <a:pt x="67" y="256"/>
                    <a:pt x="63" y="268"/>
                  </a:cubicBezTo>
                  <a:cubicBezTo>
                    <a:pt x="60" y="281"/>
                    <a:pt x="57" y="292"/>
                    <a:pt x="57" y="296"/>
                  </a:cubicBezTo>
                  <a:cubicBezTo>
                    <a:pt x="57" y="299"/>
                    <a:pt x="56" y="301"/>
                    <a:pt x="57" y="303"/>
                  </a:cubicBezTo>
                  <a:cubicBezTo>
                    <a:pt x="58" y="305"/>
                    <a:pt x="60" y="308"/>
                    <a:pt x="58" y="313"/>
                  </a:cubicBezTo>
                  <a:cubicBezTo>
                    <a:pt x="56" y="317"/>
                    <a:pt x="55" y="321"/>
                    <a:pt x="55" y="323"/>
                  </a:cubicBezTo>
                  <a:cubicBezTo>
                    <a:pt x="55" y="326"/>
                    <a:pt x="48" y="329"/>
                    <a:pt x="42" y="328"/>
                  </a:cubicBezTo>
                  <a:cubicBezTo>
                    <a:pt x="36" y="328"/>
                    <a:pt x="36" y="324"/>
                    <a:pt x="38" y="321"/>
                  </a:cubicBezTo>
                  <a:cubicBezTo>
                    <a:pt x="39" y="319"/>
                    <a:pt x="42" y="315"/>
                    <a:pt x="43" y="311"/>
                  </a:cubicBezTo>
                  <a:cubicBezTo>
                    <a:pt x="44" y="306"/>
                    <a:pt x="44" y="303"/>
                    <a:pt x="45" y="298"/>
                  </a:cubicBezTo>
                  <a:cubicBezTo>
                    <a:pt x="46" y="293"/>
                    <a:pt x="47" y="289"/>
                    <a:pt x="47" y="277"/>
                  </a:cubicBezTo>
                  <a:cubicBezTo>
                    <a:pt x="47" y="265"/>
                    <a:pt x="47" y="260"/>
                    <a:pt x="47" y="252"/>
                  </a:cubicBezTo>
                  <a:cubicBezTo>
                    <a:pt x="47" y="245"/>
                    <a:pt x="47" y="241"/>
                    <a:pt x="47" y="241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0" y="240"/>
                    <a:pt x="31" y="246"/>
                    <a:pt x="32" y="251"/>
                  </a:cubicBezTo>
                  <a:cubicBezTo>
                    <a:pt x="33" y="256"/>
                    <a:pt x="33" y="266"/>
                    <a:pt x="32" y="276"/>
                  </a:cubicBezTo>
                  <a:cubicBezTo>
                    <a:pt x="32" y="286"/>
                    <a:pt x="31" y="296"/>
                    <a:pt x="33" y="298"/>
                  </a:cubicBezTo>
                  <a:cubicBezTo>
                    <a:pt x="34" y="299"/>
                    <a:pt x="37" y="305"/>
                    <a:pt x="36" y="309"/>
                  </a:cubicBezTo>
                  <a:cubicBezTo>
                    <a:pt x="34" y="314"/>
                    <a:pt x="33" y="318"/>
                    <a:pt x="33" y="321"/>
                  </a:cubicBezTo>
                  <a:cubicBezTo>
                    <a:pt x="34" y="323"/>
                    <a:pt x="33" y="323"/>
                    <a:pt x="33" y="323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0" y="323"/>
                    <a:pt x="31" y="319"/>
                    <a:pt x="31" y="317"/>
                  </a:cubicBezTo>
                  <a:cubicBezTo>
                    <a:pt x="31" y="315"/>
                    <a:pt x="30" y="314"/>
                    <a:pt x="30" y="314"/>
                  </a:cubicBezTo>
                  <a:cubicBezTo>
                    <a:pt x="30" y="314"/>
                    <a:pt x="27" y="319"/>
                    <a:pt x="26" y="321"/>
                  </a:cubicBezTo>
                  <a:cubicBezTo>
                    <a:pt x="25" y="323"/>
                    <a:pt x="26" y="327"/>
                    <a:pt x="19" y="327"/>
                  </a:cubicBezTo>
                  <a:cubicBezTo>
                    <a:pt x="13" y="328"/>
                    <a:pt x="8" y="328"/>
                    <a:pt x="7" y="326"/>
                  </a:cubicBezTo>
                  <a:cubicBezTo>
                    <a:pt x="7" y="323"/>
                    <a:pt x="8" y="322"/>
                    <a:pt x="12" y="320"/>
                  </a:cubicBezTo>
                  <a:cubicBezTo>
                    <a:pt x="16" y="317"/>
                    <a:pt x="17" y="312"/>
                    <a:pt x="19" y="309"/>
                  </a:cubicBezTo>
                  <a:cubicBezTo>
                    <a:pt x="22" y="306"/>
                    <a:pt x="22" y="300"/>
                    <a:pt x="21" y="294"/>
                  </a:cubicBezTo>
                  <a:cubicBezTo>
                    <a:pt x="19" y="288"/>
                    <a:pt x="13" y="262"/>
                    <a:pt x="13" y="254"/>
                  </a:cubicBezTo>
                  <a:cubicBezTo>
                    <a:pt x="12" y="246"/>
                    <a:pt x="13" y="239"/>
                    <a:pt x="13" y="239"/>
                  </a:cubicBezTo>
                  <a:cubicBezTo>
                    <a:pt x="13" y="239"/>
                    <a:pt x="9" y="239"/>
                    <a:pt x="7" y="239"/>
                  </a:cubicBezTo>
                  <a:cubicBezTo>
                    <a:pt x="6" y="239"/>
                    <a:pt x="7" y="225"/>
                    <a:pt x="7" y="215"/>
                  </a:cubicBezTo>
                  <a:cubicBezTo>
                    <a:pt x="7" y="205"/>
                    <a:pt x="8" y="169"/>
                    <a:pt x="9" y="164"/>
                  </a:cubicBezTo>
                  <a:cubicBezTo>
                    <a:pt x="10" y="158"/>
                    <a:pt x="10" y="155"/>
                    <a:pt x="10" y="155"/>
                  </a:cubicBezTo>
                  <a:cubicBezTo>
                    <a:pt x="10" y="155"/>
                    <a:pt x="7" y="156"/>
                    <a:pt x="7" y="153"/>
                  </a:cubicBezTo>
                  <a:cubicBezTo>
                    <a:pt x="8" y="149"/>
                    <a:pt x="11" y="137"/>
                    <a:pt x="11" y="132"/>
                  </a:cubicBezTo>
                  <a:cubicBezTo>
                    <a:pt x="11" y="128"/>
                    <a:pt x="10" y="123"/>
                    <a:pt x="10" y="123"/>
                  </a:cubicBezTo>
                  <a:cubicBezTo>
                    <a:pt x="10" y="123"/>
                    <a:pt x="2" y="122"/>
                    <a:pt x="2" y="117"/>
                  </a:cubicBezTo>
                  <a:cubicBezTo>
                    <a:pt x="2" y="112"/>
                    <a:pt x="1" y="112"/>
                    <a:pt x="1" y="110"/>
                  </a:cubicBezTo>
                  <a:cubicBezTo>
                    <a:pt x="0" y="109"/>
                    <a:pt x="0" y="107"/>
                    <a:pt x="1" y="104"/>
                  </a:cubicBezTo>
                  <a:cubicBezTo>
                    <a:pt x="2" y="101"/>
                    <a:pt x="4" y="98"/>
                    <a:pt x="6" y="89"/>
                  </a:cubicBezTo>
                  <a:cubicBezTo>
                    <a:pt x="7" y="81"/>
                    <a:pt x="11" y="71"/>
                    <a:pt x="11" y="67"/>
                  </a:cubicBezTo>
                  <a:cubicBezTo>
                    <a:pt x="11" y="64"/>
                    <a:pt x="12" y="63"/>
                    <a:pt x="16" y="61"/>
                  </a:cubicBezTo>
                  <a:cubicBezTo>
                    <a:pt x="21" y="59"/>
                    <a:pt x="17" y="58"/>
                    <a:pt x="21" y="54"/>
                  </a:cubicBezTo>
                  <a:cubicBezTo>
                    <a:pt x="25" y="50"/>
                    <a:pt x="18" y="47"/>
                    <a:pt x="21" y="40"/>
                  </a:cubicBezTo>
                  <a:cubicBezTo>
                    <a:pt x="25" y="33"/>
                    <a:pt x="22" y="22"/>
                    <a:pt x="23" y="16"/>
                  </a:cubicBezTo>
                  <a:cubicBezTo>
                    <a:pt x="24" y="11"/>
                    <a:pt x="30" y="0"/>
                    <a:pt x="42" y="5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5" name="Freeform 66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930296" y="3090254"/>
              <a:ext cx="112856" cy="230970"/>
            </a:xfrm>
            <a:custGeom>
              <a:avLst/>
              <a:gdLst>
                <a:gd name="T0" fmla="*/ 7 w 25"/>
                <a:gd name="T1" fmla="*/ 3 h 51"/>
                <a:gd name="T2" fmla="*/ 0 w 25"/>
                <a:gd name="T3" fmla="*/ 11 h 51"/>
                <a:gd name="T4" fmla="*/ 3 w 25"/>
                <a:gd name="T5" fmla="*/ 15 h 51"/>
                <a:gd name="T6" fmla="*/ 4 w 25"/>
                <a:gd name="T7" fmla="*/ 26 h 51"/>
                <a:gd name="T8" fmla="*/ 4 w 25"/>
                <a:gd name="T9" fmla="*/ 46 h 51"/>
                <a:gd name="T10" fmla="*/ 5 w 25"/>
                <a:gd name="T11" fmla="*/ 51 h 51"/>
                <a:gd name="T12" fmla="*/ 10 w 25"/>
                <a:gd name="T13" fmla="*/ 34 h 51"/>
                <a:gd name="T14" fmla="*/ 19 w 25"/>
                <a:gd name="T15" fmla="*/ 14 h 51"/>
                <a:gd name="T16" fmla="*/ 25 w 25"/>
                <a:gd name="T17" fmla="*/ 3 h 51"/>
                <a:gd name="T18" fmla="*/ 23 w 25"/>
                <a:gd name="T19" fmla="*/ 0 h 51"/>
                <a:gd name="T20" fmla="*/ 17 w 25"/>
                <a:gd name="T21" fmla="*/ 5 h 51"/>
                <a:gd name="T22" fmla="*/ 11 w 25"/>
                <a:gd name="T23" fmla="*/ 9 h 51"/>
                <a:gd name="T24" fmla="*/ 15 w 25"/>
                <a:gd name="T25" fmla="*/ 16 h 51"/>
                <a:gd name="T26" fmla="*/ 10 w 25"/>
                <a:gd name="T27" fmla="*/ 25 h 51"/>
                <a:gd name="T28" fmla="*/ 9 w 25"/>
                <a:gd name="T29" fmla="*/ 16 h 51"/>
                <a:gd name="T30" fmla="*/ 7 w 25"/>
                <a:gd name="T31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51">
                  <a:moveTo>
                    <a:pt x="7" y="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15"/>
                    <a:pt x="3" y="15"/>
                  </a:cubicBezTo>
                  <a:cubicBezTo>
                    <a:pt x="4" y="16"/>
                    <a:pt x="4" y="20"/>
                    <a:pt x="4" y="26"/>
                  </a:cubicBezTo>
                  <a:cubicBezTo>
                    <a:pt x="4" y="32"/>
                    <a:pt x="4" y="44"/>
                    <a:pt x="4" y="46"/>
                  </a:cubicBezTo>
                  <a:cubicBezTo>
                    <a:pt x="4" y="49"/>
                    <a:pt x="5" y="51"/>
                    <a:pt x="5" y="51"/>
                  </a:cubicBezTo>
                  <a:cubicBezTo>
                    <a:pt x="5" y="51"/>
                    <a:pt x="8" y="41"/>
                    <a:pt x="10" y="34"/>
                  </a:cubicBezTo>
                  <a:cubicBezTo>
                    <a:pt x="11" y="27"/>
                    <a:pt x="16" y="18"/>
                    <a:pt x="19" y="14"/>
                  </a:cubicBezTo>
                  <a:cubicBezTo>
                    <a:pt x="22" y="9"/>
                    <a:pt x="25" y="3"/>
                    <a:pt x="25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9" y="3"/>
                    <a:pt x="17" y="5"/>
                  </a:cubicBezTo>
                  <a:cubicBezTo>
                    <a:pt x="14" y="8"/>
                    <a:pt x="11" y="9"/>
                    <a:pt x="11" y="9"/>
                  </a:cubicBezTo>
                  <a:cubicBezTo>
                    <a:pt x="11" y="9"/>
                    <a:pt x="16" y="12"/>
                    <a:pt x="15" y="16"/>
                  </a:cubicBezTo>
                  <a:cubicBezTo>
                    <a:pt x="13" y="20"/>
                    <a:pt x="11" y="21"/>
                    <a:pt x="10" y="25"/>
                  </a:cubicBezTo>
                  <a:cubicBezTo>
                    <a:pt x="9" y="29"/>
                    <a:pt x="11" y="20"/>
                    <a:pt x="9" y="16"/>
                  </a:cubicBezTo>
                  <a:cubicBezTo>
                    <a:pt x="8" y="13"/>
                    <a:pt x="5" y="15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6" name="Freeform 66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930296" y="3431686"/>
              <a:ext cx="16123" cy="23433"/>
            </a:xfrm>
            <a:custGeom>
              <a:avLst/>
              <a:gdLst>
                <a:gd name="T0" fmla="*/ 6 w 8"/>
                <a:gd name="T1" fmla="*/ 0 h 10"/>
                <a:gd name="T2" fmla="*/ 0 w 8"/>
                <a:gd name="T3" fmla="*/ 10 h 10"/>
                <a:gd name="T4" fmla="*/ 8 w 8"/>
                <a:gd name="T5" fmla="*/ 10 h 10"/>
                <a:gd name="T6" fmla="*/ 6 w 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0" y="10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7" name="Freeform 66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864069" y="3006571"/>
              <a:ext cx="122528" cy="184104"/>
            </a:xfrm>
            <a:custGeom>
              <a:avLst/>
              <a:gdLst>
                <a:gd name="T0" fmla="*/ 1 w 27"/>
                <a:gd name="T1" fmla="*/ 11 h 40"/>
                <a:gd name="T2" fmla="*/ 3 w 27"/>
                <a:gd name="T3" fmla="*/ 23 h 40"/>
                <a:gd name="T4" fmla="*/ 1 w 27"/>
                <a:gd name="T5" fmla="*/ 35 h 40"/>
                <a:gd name="T6" fmla="*/ 21 w 27"/>
                <a:gd name="T7" fmla="*/ 39 h 40"/>
                <a:gd name="T8" fmla="*/ 1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1" y="11"/>
                  </a:moveTo>
                  <a:cubicBezTo>
                    <a:pt x="9" y="15"/>
                    <a:pt x="1" y="19"/>
                    <a:pt x="3" y="23"/>
                  </a:cubicBezTo>
                  <a:cubicBezTo>
                    <a:pt x="6" y="27"/>
                    <a:pt x="0" y="30"/>
                    <a:pt x="1" y="35"/>
                  </a:cubicBezTo>
                  <a:cubicBezTo>
                    <a:pt x="3" y="40"/>
                    <a:pt x="15" y="40"/>
                    <a:pt x="21" y="39"/>
                  </a:cubicBezTo>
                  <a:cubicBezTo>
                    <a:pt x="27" y="39"/>
                    <a:pt x="18" y="0"/>
                    <a:pt x="1" y="11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8" name="Freeform 67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809255" y="2842548"/>
              <a:ext cx="254729" cy="351475"/>
            </a:xfrm>
            <a:custGeom>
              <a:avLst/>
              <a:gdLst>
                <a:gd name="T0" fmla="*/ 5 w 56"/>
                <a:gd name="T1" fmla="*/ 14 h 78"/>
                <a:gd name="T2" fmla="*/ 39 w 56"/>
                <a:gd name="T3" fmla="*/ 23 h 78"/>
                <a:gd name="T4" fmla="*/ 46 w 56"/>
                <a:gd name="T5" fmla="*/ 38 h 78"/>
                <a:gd name="T6" fmla="*/ 49 w 56"/>
                <a:gd name="T7" fmla="*/ 53 h 78"/>
                <a:gd name="T8" fmla="*/ 45 w 56"/>
                <a:gd name="T9" fmla="*/ 70 h 78"/>
                <a:gd name="T10" fmla="*/ 28 w 56"/>
                <a:gd name="T11" fmla="*/ 76 h 78"/>
                <a:gd name="T12" fmla="*/ 11 w 56"/>
                <a:gd name="T13" fmla="*/ 33 h 78"/>
                <a:gd name="T14" fmla="*/ 5 w 56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8">
                  <a:moveTo>
                    <a:pt x="5" y="14"/>
                  </a:moveTo>
                  <a:cubicBezTo>
                    <a:pt x="14" y="0"/>
                    <a:pt x="40" y="6"/>
                    <a:pt x="39" y="23"/>
                  </a:cubicBezTo>
                  <a:cubicBezTo>
                    <a:pt x="39" y="40"/>
                    <a:pt x="50" y="29"/>
                    <a:pt x="46" y="38"/>
                  </a:cubicBezTo>
                  <a:cubicBezTo>
                    <a:pt x="43" y="47"/>
                    <a:pt x="54" y="46"/>
                    <a:pt x="49" y="53"/>
                  </a:cubicBezTo>
                  <a:cubicBezTo>
                    <a:pt x="45" y="60"/>
                    <a:pt x="56" y="62"/>
                    <a:pt x="45" y="70"/>
                  </a:cubicBezTo>
                  <a:cubicBezTo>
                    <a:pt x="34" y="78"/>
                    <a:pt x="28" y="76"/>
                    <a:pt x="28" y="76"/>
                  </a:cubicBezTo>
                  <a:cubicBezTo>
                    <a:pt x="28" y="76"/>
                    <a:pt x="31" y="27"/>
                    <a:pt x="11" y="33"/>
                  </a:cubicBezTo>
                  <a:cubicBezTo>
                    <a:pt x="5" y="35"/>
                    <a:pt x="0" y="20"/>
                    <a:pt x="5" y="1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79" name="Freeform 67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96399" y="2869327"/>
              <a:ext cx="438522" cy="1502972"/>
            </a:xfrm>
            <a:custGeom>
              <a:avLst/>
              <a:gdLst>
                <a:gd name="T0" fmla="*/ 60 w 97"/>
                <a:gd name="T1" fmla="*/ 11 h 333"/>
                <a:gd name="T2" fmla="*/ 67 w 97"/>
                <a:gd name="T3" fmla="*/ 49 h 333"/>
                <a:gd name="T4" fmla="*/ 74 w 97"/>
                <a:gd name="T5" fmla="*/ 71 h 333"/>
                <a:gd name="T6" fmla="*/ 76 w 97"/>
                <a:gd name="T7" fmla="*/ 118 h 333"/>
                <a:gd name="T8" fmla="*/ 72 w 97"/>
                <a:gd name="T9" fmla="*/ 141 h 333"/>
                <a:gd name="T10" fmla="*/ 71 w 97"/>
                <a:gd name="T11" fmla="*/ 166 h 333"/>
                <a:gd name="T12" fmla="*/ 67 w 97"/>
                <a:gd name="T13" fmla="*/ 213 h 333"/>
                <a:gd name="T14" fmla="*/ 67 w 97"/>
                <a:gd name="T15" fmla="*/ 228 h 333"/>
                <a:gd name="T16" fmla="*/ 88 w 97"/>
                <a:gd name="T17" fmla="*/ 290 h 333"/>
                <a:gd name="T18" fmla="*/ 96 w 97"/>
                <a:gd name="T19" fmla="*/ 316 h 333"/>
                <a:gd name="T20" fmla="*/ 94 w 97"/>
                <a:gd name="T21" fmla="*/ 324 h 333"/>
                <a:gd name="T22" fmla="*/ 90 w 97"/>
                <a:gd name="T23" fmla="*/ 309 h 333"/>
                <a:gd name="T24" fmla="*/ 68 w 97"/>
                <a:gd name="T25" fmla="*/ 326 h 333"/>
                <a:gd name="T26" fmla="*/ 72 w 97"/>
                <a:gd name="T27" fmla="*/ 314 h 333"/>
                <a:gd name="T28" fmla="*/ 63 w 97"/>
                <a:gd name="T29" fmla="*/ 263 h 333"/>
                <a:gd name="T30" fmla="*/ 55 w 97"/>
                <a:gd name="T31" fmla="*/ 264 h 333"/>
                <a:gd name="T32" fmla="*/ 48 w 97"/>
                <a:gd name="T33" fmla="*/ 301 h 333"/>
                <a:gd name="T34" fmla="*/ 44 w 97"/>
                <a:gd name="T35" fmla="*/ 324 h 333"/>
                <a:gd name="T36" fmla="*/ 41 w 97"/>
                <a:gd name="T37" fmla="*/ 330 h 333"/>
                <a:gd name="T38" fmla="*/ 42 w 97"/>
                <a:gd name="T39" fmla="*/ 314 h 333"/>
                <a:gd name="T40" fmla="*/ 19 w 97"/>
                <a:gd name="T41" fmla="*/ 330 h 333"/>
                <a:gd name="T42" fmla="*/ 16 w 97"/>
                <a:gd name="T43" fmla="*/ 319 h 333"/>
                <a:gd name="T44" fmla="*/ 35 w 97"/>
                <a:gd name="T45" fmla="*/ 265 h 333"/>
                <a:gd name="T46" fmla="*/ 37 w 97"/>
                <a:gd name="T47" fmla="*/ 237 h 333"/>
                <a:gd name="T48" fmla="*/ 33 w 97"/>
                <a:gd name="T49" fmla="*/ 213 h 333"/>
                <a:gd name="T50" fmla="*/ 29 w 97"/>
                <a:gd name="T51" fmla="*/ 189 h 333"/>
                <a:gd name="T52" fmla="*/ 26 w 97"/>
                <a:gd name="T53" fmla="*/ 189 h 333"/>
                <a:gd name="T54" fmla="*/ 20 w 97"/>
                <a:gd name="T55" fmla="*/ 187 h 333"/>
                <a:gd name="T56" fmla="*/ 22 w 97"/>
                <a:gd name="T57" fmla="*/ 169 h 333"/>
                <a:gd name="T58" fmla="*/ 3 w 97"/>
                <a:gd name="T59" fmla="*/ 125 h 333"/>
                <a:gd name="T60" fmla="*/ 24 w 97"/>
                <a:gd name="T61" fmla="*/ 105 h 333"/>
                <a:gd name="T62" fmla="*/ 42 w 97"/>
                <a:gd name="T63" fmla="*/ 64 h 333"/>
                <a:gd name="T64" fmla="*/ 41 w 97"/>
                <a:gd name="T65" fmla="*/ 46 h 333"/>
                <a:gd name="T66" fmla="*/ 30 w 97"/>
                <a:gd name="T67" fmla="*/ 28 h 333"/>
                <a:gd name="T68" fmla="*/ 31 w 97"/>
                <a:gd name="T6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33">
                  <a:moveTo>
                    <a:pt x="44" y="0"/>
                  </a:moveTo>
                  <a:cubicBezTo>
                    <a:pt x="51" y="0"/>
                    <a:pt x="57" y="4"/>
                    <a:pt x="60" y="11"/>
                  </a:cubicBezTo>
                  <a:cubicBezTo>
                    <a:pt x="63" y="18"/>
                    <a:pt x="64" y="27"/>
                    <a:pt x="63" y="31"/>
                  </a:cubicBezTo>
                  <a:cubicBezTo>
                    <a:pt x="62" y="35"/>
                    <a:pt x="65" y="45"/>
                    <a:pt x="67" y="49"/>
                  </a:cubicBezTo>
                  <a:cubicBezTo>
                    <a:pt x="68" y="54"/>
                    <a:pt x="71" y="60"/>
                    <a:pt x="71" y="60"/>
                  </a:cubicBezTo>
                  <a:cubicBezTo>
                    <a:pt x="71" y="60"/>
                    <a:pt x="74" y="65"/>
                    <a:pt x="74" y="71"/>
                  </a:cubicBezTo>
                  <a:cubicBezTo>
                    <a:pt x="74" y="77"/>
                    <a:pt x="74" y="87"/>
                    <a:pt x="76" y="98"/>
                  </a:cubicBezTo>
                  <a:cubicBezTo>
                    <a:pt x="79" y="110"/>
                    <a:pt x="78" y="113"/>
                    <a:pt x="76" y="118"/>
                  </a:cubicBezTo>
                  <a:cubicBezTo>
                    <a:pt x="74" y="124"/>
                    <a:pt x="68" y="135"/>
                    <a:pt x="68" y="135"/>
                  </a:cubicBezTo>
                  <a:cubicBezTo>
                    <a:pt x="68" y="135"/>
                    <a:pt x="74" y="139"/>
                    <a:pt x="72" y="141"/>
                  </a:cubicBezTo>
                  <a:cubicBezTo>
                    <a:pt x="70" y="144"/>
                    <a:pt x="67" y="145"/>
                    <a:pt x="67" y="145"/>
                  </a:cubicBezTo>
                  <a:cubicBezTo>
                    <a:pt x="67" y="145"/>
                    <a:pt x="74" y="155"/>
                    <a:pt x="71" y="166"/>
                  </a:cubicBezTo>
                  <a:cubicBezTo>
                    <a:pt x="67" y="177"/>
                    <a:pt x="67" y="184"/>
                    <a:pt x="67" y="194"/>
                  </a:cubicBezTo>
                  <a:cubicBezTo>
                    <a:pt x="67" y="204"/>
                    <a:pt x="67" y="213"/>
                    <a:pt x="67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22"/>
                    <a:pt x="67" y="228"/>
                  </a:cubicBezTo>
                  <a:cubicBezTo>
                    <a:pt x="71" y="234"/>
                    <a:pt x="78" y="243"/>
                    <a:pt x="79" y="258"/>
                  </a:cubicBezTo>
                  <a:cubicBezTo>
                    <a:pt x="80" y="274"/>
                    <a:pt x="84" y="287"/>
                    <a:pt x="88" y="290"/>
                  </a:cubicBezTo>
                  <a:cubicBezTo>
                    <a:pt x="93" y="294"/>
                    <a:pt x="97" y="294"/>
                    <a:pt x="97" y="300"/>
                  </a:cubicBezTo>
                  <a:cubicBezTo>
                    <a:pt x="97" y="306"/>
                    <a:pt x="96" y="313"/>
                    <a:pt x="96" y="316"/>
                  </a:cubicBezTo>
                  <a:cubicBezTo>
                    <a:pt x="96" y="319"/>
                    <a:pt x="96" y="324"/>
                    <a:pt x="96" y="324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94" y="324"/>
                    <a:pt x="95" y="320"/>
                    <a:pt x="94" y="316"/>
                  </a:cubicBezTo>
                  <a:cubicBezTo>
                    <a:pt x="94" y="312"/>
                    <a:pt x="93" y="307"/>
                    <a:pt x="90" y="309"/>
                  </a:cubicBezTo>
                  <a:cubicBezTo>
                    <a:pt x="87" y="310"/>
                    <a:pt x="83" y="318"/>
                    <a:pt x="81" y="321"/>
                  </a:cubicBezTo>
                  <a:cubicBezTo>
                    <a:pt x="79" y="325"/>
                    <a:pt x="76" y="328"/>
                    <a:pt x="68" y="326"/>
                  </a:cubicBezTo>
                  <a:cubicBezTo>
                    <a:pt x="60" y="324"/>
                    <a:pt x="58" y="319"/>
                    <a:pt x="62" y="318"/>
                  </a:cubicBezTo>
                  <a:cubicBezTo>
                    <a:pt x="66" y="317"/>
                    <a:pt x="71" y="319"/>
                    <a:pt x="72" y="314"/>
                  </a:cubicBezTo>
                  <a:cubicBezTo>
                    <a:pt x="73" y="310"/>
                    <a:pt x="74" y="299"/>
                    <a:pt x="73" y="293"/>
                  </a:cubicBezTo>
                  <a:cubicBezTo>
                    <a:pt x="71" y="288"/>
                    <a:pt x="65" y="270"/>
                    <a:pt x="63" y="263"/>
                  </a:cubicBezTo>
                  <a:cubicBezTo>
                    <a:pt x="60" y="256"/>
                    <a:pt x="57" y="249"/>
                    <a:pt x="57" y="249"/>
                  </a:cubicBezTo>
                  <a:cubicBezTo>
                    <a:pt x="57" y="249"/>
                    <a:pt x="57" y="259"/>
                    <a:pt x="55" y="264"/>
                  </a:cubicBezTo>
                  <a:cubicBezTo>
                    <a:pt x="53" y="269"/>
                    <a:pt x="46" y="288"/>
                    <a:pt x="44" y="292"/>
                  </a:cubicBezTo>
                  <a:cubicBezTo>
                    <a:pt x="43" y="296"/>
                    <a:pt x="45" y="299"/>
                    <a:pt x="48" y="301"/>
                  </a:cubicBezTo>
                  <a:cubicBezTo>
                    <a:pt x="50" y="303"/>
                    <a:pt x="48" y="309"/>
                    <a:pt x="47" y="313"/>
                  </a:cubicBezTo>
                  <a:cubicBezTo>
                    <a:pt x="45" y="317"/>
                    <a:pt x="44" y="322"/>
                    <a:pt x="44" y="324"/>
                  </a:cubicBezTo>
                  <a:cubicBezTo>
                    <a:pt x="44" y="326"/>
                    <a:pt x="44" y="330"/>
                    <a:pt x="44" y="330"/>
                  </a:cubicBezTo>
                  <a:cubicBezTo>
                    <a:pt x="41" y="330"/>
                    <a:pt x="41" y="330"/>
                    <a:pt x="41" y="330"/>
                  </a:cubicBezTo>
                  <a:cubicBezTo>
                    <a:pt x="41" y="330"/>
                    <a:pt x="42" y="325"/>
                    <a:pt x="42" y="321"/>
                  </a:cubicBezTo>
                  <a:cubicBezTo>
                    <a:pt x="42" y="317"/>
                    <a:pt x="43" y="315"/>
                    <a:pt x="42" y="314"/>
                  </a:cubicBezTo>
                  <a:cubicBezTo>
                    <a:pt x="40" y="313"/>
                    <a:pt x="34" y="319"/>
                    <a:pt x="31" y="323"/>
                  </a:cubicBezTo>
                  <a:cubicBezTo>
                    <a:pt x="28" y="327"/>
                    <a:pt x="28" y="333"/>
                    <a:pt x="19" y="330"/>
                  </a:cubicBezTo>
                  <a:cubicBezTo>
                    <a:pt x="11" y="328"/>
                    <a:pt x="5" y="324"/>
                    <a:pt x="7" y="321"/>
                  </a:cubicBezTo>
                  <a:cubicBezTo>
                    <a:pt x="9" y="319"/>
                    <a:pt x="14" y="321"/>
                    <a:pt x="16" y="319"/>
                  </a:cubicBezTo>
                  <a:cubicBezTo>
                    <a:pt x="19" y="318"/>
                    <a:pt x="24" y="305"/>
                    <a:pt x="27" y="298"/>
                  </a:cubicBezTo>
                  <a:cubicBezTo>
                    <a:pt x="30" y="290"/>
                    <a:pt x="34" y="274"/>
                    <a:pt x="35" y="265"/>
                  </a:cubicBezTo>
                  <a:cubicBezTo>
                    <a:pt x="36" y="256"/>
                    <a:pt x="37" y="249"/>
                    <a:pt x="37" y="245"/>
                  </a:cubicBezTo>
                  <a:cubicBezTo>
                    <a:pt x="37" y="242"/>
                    <a:pt x="37" y="237"/>
                    <a:pt x="37" y="237"/>
                  </a:cubicBezTo>
                  <a:cubicBezTo>
                    <a:pt x="37" y="237"/>
                    <a:pt x="35" y="226"/>
                    <a:pt x="34" y="221"/>
                  </a:cubicBezTo>
                  <a:cubicBezTo>
                    <a:pt x="33" y="217"/>
                    <a:pt x="33" y="213"/>
                    <a:pt x="33" y="213"/>
                  </a:cubicBezTo>
                  <a:cubicBezTo>
                    <a:pt x="33" y="213"/>
                    <a:pt x="28" y="214"/>
                    <a:pt x="28" y="211"/>
                  </a:cubicBezTo>
                  <a:cubicBezTo>
                    <a:pt x="28" y="208"/>
                    <a:pt x="29" y="195"/>
                    <a:pt x="29" y="189"/>
                  </a:cubicBezTo>
                  <a:cubicBezTo>
                    <a:pt x="28" y="183"/>
                    <a:pt x="26" y="183"/>
                    <a:pt x="26" y="183"/>
                  </a:cubicBezTo>
                  <a:cubicBezTo>
                    <a:pt x="26" y="183"/>
                    <a:pt x="26" y="187"/>
                    <a:pt x="26" y="189"/>
                  </a:cubicBezTo>
                  <a:cubicBezTo>
                    <a:pt x="26" y="192"/>
                    <a:pt x="24" y="191"/>
                    <a:pt x="23" y="189"/>
                  </a:cubicBezTo>
                  <a:cubicBezTo>
                    <a:pt x="22" y="187"/>
                    <a:pt x="20" y="189"/>
                    <a:pt x="20" y="187"/>
                  </a:cubicBezTo>
                  <a:cubicBezTo>
                    <a:pt x="20" y="185"/>
                    <a:pt x="19" y="181"/>
                    <a:pt x="19" y="178"/>
                  </a:cubicBezTo>
                  <a:cubicBezTo>
                    <a:pt x="20" y="175"/>
                    <a:pt x="22" y="169"/>
                    <a:pt x="22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4" y="112"/>
                    <a:pt x="24" y="105"/>
                  </a:cubicBezTo>
                  <a:cubicBezTo>
                    <a:pt x="24" y="99"/>
                    <a:pt x="23" y="90"/>
                    <a:pt x="28" y="83"/>
                  </a:cubicBezTo>
                  <a:cubicBezTo>
                    <a:pt x="32" y="75"/>
                    <a:pt x="38" y="69"/>
                    <a:pt x="42" y="64"/>
                  </a:cubicBezTo>
                  <a:cubicBezTo>
                    <a:pt x="46" y="60"/>
                    <a:pt x="46" y="59"/>
                    <a:pt x="45" y="55"/>
                  </a:cubicBezTo>
                  <a:cubicBezTo>
                    <a:pt x="44" y="51"/>
                    <a:pt x="44" y="46"/>
                    <a:pt x="41" y="46"/>
                  </a:cubicBezTo>
                  <a:cubicBezTo>
                    <a:pt x="39" y="46"/>
                    <a:pt x="36" y="46"/>
                    <a:pt x="35" y="43"/>
                  </a:cubicBezTo>
                  <a:cubicBezTo>
                    <a:pt x="34" y="39"/>
                    <a:pt x="31" y="33"/>
                    <a:pt x="30" y="28"/>
                  </a:cubicBezTo>
                  <a:cubicBezTo>
                    <a:pt x="30" y="24"/>
                    <a:pt x="31" y="23"/>
                    <a:pt x="30" y="22"/>
                  </a:cubicBezTo>
                  <a:cubicBezTo>
                    <a:pt x="30" y="20"/>
                    <a:pt x="31" y="16"/>
                    <a:pt x="31" y="12"/>
                  </a:cubicBezTo>
                  <a:cubicBezTo>
                    <a:pt x="31" y="9"/>
                    <a:pt x="36" y="0"/>
                    <a:pt x="44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0" name="Freeform 67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899539" y="3063475"/>
              <a:ext cx="93507" cy="73642"/>
            </a:xfrm>
            <a:custGeom>
              <a:avLst/>
              <a:gdLst>
                <a:gd name="T0" fmla="*/ 19 w 20"/>
                <a:gd name="T1" fmla="*/ 0 h 16"/>
                <a:gd name="T2" fmla="*/ 20 w 20"/>
                <a:gd name="T3" fmla="*/ 3 h 16"/>
                <a:gd name="T4" fmla="*/ 0 w 20"/>
                <a:gd name="T5" fmla="*/ 16 h 16"/>
                <a:gd name="T6" fmla="*/ 2 w 20"/>
                <a:gd name="T7" fmla="*/ 8 h 16"/>
                <a:gd name="T8" fmla="*/ 11 w 20"/>
                <a:gd name="T9" fmla="*/ 1 h 16"/>
                <a:gd name="T10" fmla="*/ 19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9" y="0"/>
                  </a:moveTo>
                  <a:cubicBezTo>
                    <a:pt x="20" y="1"/>
                    <a:pt x="20" y="2"/>
                    <a:pt x="20" y="3"/>
                  </a:cubicBezTo>
                  <a:cubicBezTo>
                    <a:pt x="10" y="3"/>
                    <a:pt x="5" y="10"/>
                    <a:pt x="0" y="16"/>
                  </a:cubicBezTo>
                  <a:cubicBezTo>
                    <a:pt x="2" y="14"/>
                    <a:pt x="2" y="10"/>
                    <a:pt x="2" y="8"/>
                  </a:cubicBezTo>
                  <a:cubicBezTo>
                    <a:pt x="4" y="5"/>
                    <a:pt x="8" y="3"/>
                    <a:pt x="11" y="1"/>
                  </a:cubicBezTo>
                  <a:cubicBezTo>
                    <a:pt x="14" y="0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1" name="Freeform 67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456734" y="3006571"/>
              <a:ext cx="122528" cy="184104"/>
            </a:xfrm>
            <a:custGeom>
              <a:avLst/>
              <a:gdLst>
                <a:gd name="T0" fmla="*/ 1 w 27"/>
                <a:gd name="T1" fmla="*/ 11 h 40"/>
                <a:gd name="T2" fmla="*/ 3 w 27"/>
                <a:gd name="T3" fmla="*/ 23 h 40"/>
                <a:gd name="T4" fmla="*/ 1 w 27"/>
                <a:gd name="T5" fmla="*/ 35 h 40"/>
                <a:gd name="T6" fmla="*/ 21 w 27"/>
                <a:gd name="T7" fmla="*/ 39 h 40"/>
                <a:gd name="T8" fmla="*/ 1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1" y="11"/>
                  </a:moveTo>
                  <a:cubicBezTo>
                    <a:pt x="9" y="15"/>
                    <a:pt x="1" y="19"/>
                    <a:pt x="3" y="23"/>
                  </a:cubicBezTo>
                  <a:cubicBezTo>
                    <a:pt x="6" y="27"/>
                    <a:pt x="0" y="30"/>
                    <a:pt x="1" y="35"/>
                  </a:cubicBezTo>
                  <a:cubicBezTo>
                    <a:pt x="3" y="40"/>
                    <a:pt x="15" y="40"/>
                    <a:pt x="21" y="39"/>
                  </a:cubicBezTo>
                  <a:cubicBezTo>
                    <a:pt x="27" y="39"/>
                    <a:pt x="18" y="0"/>
                    <a:pt x="1" y="11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2" name="Freeform 67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401918" y="2842548"/>
              <a:ext cx="254731" cy="351475"/>
            </a:xfrm>
            <a:custGeom>
              <a:avLst/>
              <a:gdLst>
                <a:gd name="T0" fmla="*/ 5 w 56"/>
                <a:gd name="T1" fmla="*/ 14 h 78"/>
                <a:gd name="T2" fmla="*/ 39 w 56"/>
                <a:gd name="T3" fmla="*/ 23 h 78"/>
                <a:gd name="T4" fmla="*/ 46 w 56"/>
                <a:gd name="T5" fmla="*/ 38 h 78"/>
                <a:gd name="T6" fmla="*/ 49 w 56"/>
                <a:gd name="T7" fmla="*/ 53 h 78"/>
                <a:gd name="T8" fmla="*/ 45 w 56"/>
                <a:gd name="T9" fmla="*/ 70 h 78"/>
                <a:gd name="T10" fmla="*/ 28 w 56"/>
                <a:gd name="T11" fmla="*/ 76 h 78"/>
                <a:gd name="T12" fmla="*/ 11 w 56"/>
                <a:gd name="T13" fmla="*/ 33 h 78"/>
                <a:gd name="T14" fmla="*/ 5 w 56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8">
                  <a:moveTo>
                    <a:pt x="5" y="14"/>
                  </a:moveTo>
                  <a:cubicBezTo>
                    <a:pt x="14" y="0"/>
                    <a:pt x="40" y="6"/>
                    <a:pt x="39" y="23"/>
                  </a:cubicBezTo>
                  <a:cubicBezTo>
                    <a:pt x="39" y="40"/>
                    <a:pt x="50" y="29"/>
                    <a:pt x="46" y="38"/>
                  </a:cubicBezTo>
                  <a:cubicBezTo>
                    <a:pt x="43" y="47"/>
                    <a:pt x="54" y="46"/>
                    <a:pt x="49" y="53"/>
                  </a:cubicBezTo>
                  <a:cubicBezTo>
                    <a:pt x="45" y="60"/>
                    <a:pt x="56" y="62"/>
                    <a:pt x="45" y="70"/>
                  </a:cubicBezTo>
                  <a:cubicBezTo>
                    <a:pt x="34" y="78"/>
                    <a:pt x="28" y="76"/>
                    <a:pt x="28" y="76"/>
                  </a:cubicBezTo>
                  <a:cubicBezTo>
                    <a:pt x="28" y="76"/>
                    <a:pt x="31" y="27"/>
                    <a:pt x="11" y="33"/>
                  </a:cubicBezTo>
                  <a:cubicBezTo>
                    <a:pt x="5" y="35"/>
                    <a:pt x="0" y="20"/>
                    <a:pt x="5" y="1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3" name="Freeform 67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289064" y="2869327"/>
              <a:ext cx="438522" cy="1502972"/>
            </a:xfrm>
            <a:custGeom>
              <a:avLst/>
              <a:gdLst>
                <a:gd name="T0" fmla="*/ 60 w 97"/>
                <a:gd name="T1" fmla="*/ 11 h 333"/>
                <a:gd name="T2" fmla="*/ 67 w 97"/>
                <a:gd name="T3" fmla="*/ 49 h 333"/>
                <a:gd name="T4" fmla="*/ 74 w 97"/>
                <a:gd name="T5" fmla="*/ 71 h 333"/>
                <a:gd name="T6" fmla="*/ 76 w 97"/>
                <a:gd name="T7" fmla="*/ 118 h 333"/>
                <a:gd name="T8" fmla="*/ 72 w 97"/>
                <a:gd name="T9" fmla="*/ 141 h 333"/>
                <a:gd name="T10" fmla="*/ 71 w 97"/>
                <a:gd name="T11" fmla="*/ 166 h 333"/>
                <a:gd name="T12" fmla="*/ 67 w 97"/>
                <a:gd name="T13" fmla="*/ 213 h 333"/>
                <a:gd name="T14" fmla="*/ 67 w 97"/>
                <a:gd name="T15" fmla="*/ 228 h 333"/>
                <a:gd name="T16" fmla="*/ 88 w 97"/>
                <a:gd name="T17" fmla="*/ 290 h 333"/>
                <a:gd name="T18" fmla="*/ 96 w 97"/>
                <a:gd name="T19" fmla="*/ 316 h 333"/>
                <a:gd name="T20" fmla="*/ 94 w 97"/>
                <a:gd name="T21" fmla="*/ 324 h 333"/>
                <a:gd name="T22" fmla="*/ 90 w 97"/>
                <a:gd name="T23" fmla="*/ 309 h 333"/>
                <a:gd name="T24" fmla="*/ 68 w 97"/>
                <a:gd name="T25" fmla="*/ 326 h 333"/>
                <a:gd name="T26" fmla="*/ 72 w 97"/>
                <a:gd name="T27" fmla="*/ 314 h 333"/>
                <a:gd name="T28" fmla="*/ 63 w 97"/>
                <a:gd name="T29" fmla="*/ 263 h 333"/>
                <a:gd name="T30" fmla="*/ 55 w 97"/>
                <a:gd name="T31" fmla="*/ 264 h 333"/>
                <a:gd name="T32" fmla="*/ 48 w 97"/>
                <a:gd name="T33" fmla="*/ 301 h 333"/>
                <a:gd name="T34" fmla="*/ 44 w 97"/>
                <a:gd name="T35" fmla="*/ 324 h 333"/>
                <a:gd name="T36" fmla="*/ 41 w 97"/>
                <a:gd name="T37" fmla="*/ 330 h 333"/>
                <a:gd name="T38" fmla="*/ 42 w 97"/>
                <a:gd name="T39" fmla="*/ 314 h 333"/>
                <a:gd name="T40" fmla="*/ 19 w 97"/>
                <a:gd name="T41" fmla="*/ 330 h 333"/>
                <a:gd name="T42" fmla="*/ 16 w 97"/>
                <a:gd name="T43" fmla="*/ 319 h 333"/>
                <a:gd name="T44" fmla="*/ 35 w 97"/>
                <a:gd name="T45" fmla="*/ 265 h 333"/>
                <a:gd name="T46" fmla="*/ 38 w 97"/>
                <a:gd name="T47" fmla="*/ 237 h 333"/>
                <a:gd name="T48" fmla="*/ 33 w 97"/>
                <a:gd name="T49" fmla="*/ 213 h 333"/>
                <a:gd name="T50" fmla="*/ 29 w 97"/>
                <a:gd name="T51" fmla="*/ 189 h 333"/>
                <a:gd name="T52" fmla="*/ 26 w 97"/>
                <a:gd name="T53" fmla="*/ 189 h 333"/>
                <a:gd name="T54" fmla="*/ 20 w 97"/>
                <a:gd name="T55" fmla="*/ 187 h 333"/>
                <a:gd name="T56" fmla="*/ 22 w 97"/>
                <a:gd name="T57" fmla="*/ 169 h 333"/>
                <a:gd name="T58" fmla="*/ 3 w 97"/>
                <a:gd name="T59" fmla="*/ 125 h 333"/>
                <a:gd name="T60" fmla="*/ 24 w 97"/>
                <a:gd name="T61" fmla="*/ 105 h 333"/>
                <a:gd name="T62" fmla="*/ 42 w 97"/>
                <a:gd name="T63" fmla="*/ 64 h 333"/>
                <a:gd name="T64" fmla="*/ 41 w 97"/>
                <a:gd name="T65" fmla="*/ 46 h 333"/>
                <a:gd name="T66" fmla="*/ 30 w 97"/>
                <a:gd name="T67" fmla="*/ 28 h 333"/>
                <a:gd name="T68" fmla="*/ 31 w 97"/>
                <a:gd name="T6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33">
                  <a:moveTo>
                    <a:pt x="44" y="0"/>
                  </a:moveTo>
                  <a:cubicBezTo>
                    <a:pt x="51" y="0"/>
                    <a:pt x="57" y="4"/>
                    <a:pt x="60" y="11"/>
                  </a:cubicBezTo>
                  <a:cubicBezTo>
                    <a:pt x="63" y="18"/>
                    <a:pt x="64" y="27"/>
                    <a:pt x="63" y="31"/>
                  </a:cubicBezTo>
                  <a:cubicBezTo>
                    <a:pt x="62" y="35"/>
                    <a:pt x="65" y="45"/>
                    <a:pt x="67" y="49"/>
                  </a:cubicBezTo>
                  <a:cubicBezTo>
                    <a:pt x="68" y="54"/>
                    <a:pt x="71" y="60"/>
                    <a:pt x="71" y="60"/>
                  </a:cubicBezTo>
                  <a:cubicBezTo>
                    <a:pt x="71" y="60"/>
                    <a:pt x="74" y="65"/>
                    <a:pt x="74" y="71"/>
                  </a:cubicBezTo>
                  <a:cubicBezTo>
                    <a:pt x="74" y="77"/>
                    <a:pt x="74" y="87"/>
                    <a:pt x="76" y="98"/>
                  </a:cubicBezTo>
                  <a:cubicBezTo>
                    <a:pt x="79" y="110"/>
                    <a:pt x="78" y="113"/>
                    <a:pt x="76" y="118"/>
                  </a:cubicBezTo>
                  <a:cubicBezTo>
                    <a:pt x="74" y="124"/>
                    <a:pt x="68" y="135"/>
                    <a:pt x="68" y="135"/>
                  </a:cubicBezTo>
                  <a:cubicBezTo>
                    <a:pt x="68" y="135"/>
                    <a:pt x="74" y="139"/>
                    <a:pt x="72" y="141"/>
                  </a:cubicBezTo>
                  <a:cubicBezTo>
                    <a:pt x="70" y="144"/>
                    <a:pt x="67" y="145"/>
                    <a:pt x="67" y="145"/>
                  </a:cubicBezTo>
                  <a:cubicBezTo>
                    <a:pt x="67" y="145"/>
                    <a:pt x="74" y="155"/>
                    <a:pt x="71" y="166"/>
                  </a:cubicBezTo>
                  <a:cubicBezTo>
                    <a:pt x="67" y="177"/>
                    <a:pt x="67" y="184"/>
                    <a:pt x="67" y="194"/>
                  </a:cubicBezTo>
                  <a:cubicBezTo>
                    <a:pt x="67" y="204"/>
                    <a:pt x="67" y="213"/>
                    <a:pt x="67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22"/>
                    <a:pt x="67" y="228"/>
                  </a:cubicBezTo>
                  <a:cubicBezTo>
                    <a:pt x="71" y="234"/>
                    <a:pt x="78" y="243"/>
                    <a:pt x="79" y="258"/>
                  </a:cubicBezTo>
                  <a:cubicBezTo>
                    <a:pt x="80" y="274"/>
                    <a:pt x="84" y="287"/>
                    <a:pt x="88" y="290"/>
                  </a:cubicBezTo>
                  <a:cubicBezTo>
                    <a:pt x="93" y="294"/>
                    <a:pt x="97" y="294"/>
                    <a:pt x="97" y="300"/>
                  </a:cubicBezTo>
                  <a:cubicBezTo>
                    <a:pt x="97" y="306"/>
                    <a:pt x="96" y="313"/>
                    <a:pt x="96" y="316"/>
                  </a:cubicBezTo>
                  <a:cubicBezTo>
                    <a:pt x="96" y="319"/>
                    <a:pt x="96" y="324"/>
                    <a:pt x="96" y="324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94" y="324"/>
                    <a:pt x="95" y="320"/>
                    <a:pt x="94" y="316"/>
                  </a:cubicBezTo>
                  <a:cubicBezTo>
                    <a:pt x="94" y="312"/>
                    <a:pt x="93" y="307"/>
                    <a:pt x="90" y="309"/>
                  </a:cubicBezTo>
                  <a:cubicBezTo>
                    <a:pt x="87" y="310"/>
                    <a:pt x="83" y="318"/>
                    <a:pt x="81" y="321"/>
                  </a:cubicBezTo>
                  <a:cubicBezTo>
                    <a:pt x="79" y="325"/>
                    <a:pt x="76" y="328"/>
                    <a:pt x="68" y="326"/>
                  </a:cubicBezTo>
                  <a:cubicBezTo>
                    <a:pt x="60" y="324"/>
                    <a:pt x="58" y="319"/>
                    <a:pt x="62" y="318"/>
                  </a:cubicBezTo>
                  <a:cubicBezTo>
                    <a:pt x="66" y="317"/>
                    <a:pt x="71" y="319"/>
                    <a:pt x="72" y="314"/>
                  </a:cubicBezTo>
                  <a:cubicBezTo>
                    <a:pt x="73" y="310"/>
                    <a:pt x="74" y="299"/>
                    <a:pt x="73" y="293"/>
                  </a:cubicBezTo>
                  <a:cubicBezTo>
                    <a:pt x="71" y="288"/>
                    <a:pt x="65" y="270"/>
                    <a:pt x="63" y="263"/>
                  </a:cubicBezTo>
                  <a:cubicBezTo>
                    <a:pt x="60" y="256"/>
                    <a:pt x="57" y="249"/>
                    <a:pt x="57" y="249"/>
                  </a:cubicBezTo>
                  <a:cubicBezTo>
                    <a:pt x="57" y="249"/>
                    <a:pt x="57" y="259"/>
                    <a:pt x="55" y="264"/>
                  </a:cubicBezTo>
                  <a:cubicBezTo>
                    <a:pt x="53" y="269"/>
                    <a:pt x="46" y="288"/>
                    <a:pt x="44" y="292"/>
                  </a:cubicBezTo>
                  <a:cubicBezTo>
                    <a:pt x="43" y="296"/>
                    <a:pt x="45" y="299"/>
                    <a:pt x="48" y="301"/>
                  </a:cubicBezTo>
                  <a:cubicBezTo>
                    <a:pt x="50" y="303"/>
                    <a:pt x="48" y="309"/>
                    <a:pt x="47" y="313"/>
                  </a:cubicBezTo>
                  <a:cubicBezTo>
                    <a:pt x="45" y="317"/>
                    <a:pt x="44" y="322"/>
                    <a:pt x="44" y="324"/>
                  </a:cubicBezTo>
                  <a:cubicBezTo>
                    <a:pt x="44" y="326"/>
                    <a:pt x="44" y="330"/>
                    <a:pt x="44" y="330"/>
                  </a:cubicBezTo>
                  <a:cubicBezTo>
                    <a:pt x="41" y="330"/>
                    <a:pt x="41" y="330"/>
                    <a:pt x="41" y="330"/>
                  </a:cubicBezTo>
                  <a:cubicBezTo>
                    <a:pt x="41" y="330"/>
                    <a:pt x="42" y="325"/>
                    <a:pt x="42" y="321"/>
                  </a:cubicBezTo>
                  <a:cubicBezTo>
                    <a:pt x="42" y="317"/>
                    <a:pt x="43" y="315"/>
                    <a:pt x="42" y="314"/>
                  </a:cubicBezTo>
                  <a:cubicBezTo>
                    <a:pt x="40" y="313"/>
                    <a:pt x="34" y="319"/>
                    <a:pt x="31" y="323"/>
                  </a:cubicBezTo>
                  <a:cubicBezTo>
                    <a:pt x="28" y="327"/>
                    <a:pt x="28" y="333"/>
                    <a:pt x="19" y="330"/>
                  </a:cubicBezTo>
                  <a:cubicBezTo>
                    <a:pt x="11" y="328"/>
                    <a:pt x="5" y="324"/>
                    <a:pt x="7" y="321"/>
                  </a:cubicBezTo>
                  <a:cubicBezTo>
                    <a:pt x="9" y="319"/>
                    <a:pt x="14" y="321"/>
                    <a:pt x="16" y="319"/>
                  </a:cubicBezTo>
                  <a:cubicBezTo>
                    <a:pt x="19" y="318"/>
                    <a:pt x="24" y="305"/>
                    <a:pt x="27" y="298"/>
                  </a:cubicBezTo>
                  <a:cubicBezTo>
                    <a:pt x="30" y="290"/>
                    <a:pt x="34" y="274"/>
                    <a:pt x="35" y="265"/>
                  </a:cubicBezTo>
                  <a:cubicBezTo>
                    <a:pt x="36" y="256"/>
                    <a:pt x="37" y="249"/>
                    <a:pt x="37" y="245"/>
                  </a:cubicBezTo>
                  <a:cubicBezTo>
                    <a:pt x="38" y="242"/>
                    <a:pt x="38" y="237"/>
                    <a:pt x="38" y="237"/>
                  </a:cubicBezTo>
                  <a:cubicBezTo>
                    <a:pt x="38" y="237"/>
                    <a:pt x="35" y="226"/>
                    <a:pt x="34" y="221"/>
                  </a:cubicBezTo>
                  <a:cubicBezTo>
                    <a:pt x="33" y="217"/>
                    <a:pt x="33" y="213"/>
                    <a:pt x="33" y="213"/>
                  </a:cubicBezTo>
                  <a:cubicBezTo>
                    <a:pt x="33" y="213"/>
                    <a:pt x="28" y="214"/>
                    <a:pt x="28" y="211"/>
                  </a:cubicBezTo>
                  <a:cubicBezTo>
                    <a:pt x="28" y="208"/>
                    <a:pt x="29" y="195"/>
                    <a:pt x="29" y="189"/>
                  </a:cubicBezTo>
                  <a:cubicBezTo>
                    <a:pt x="28" y="183"/>
                    <a:pt x="26" y="183"/>
                    <a:pt x="26" y="183"/>
                  </a:cubicBezTo>
                  <a:cubicBezTo>
                    <a:pt x="26" y="183"/>
                    <a:pt x="26" y="187"/>
                    <a:pt x="26" y="189"/>
                  </a:cubicBezTo>
                  <a:cubicBezTo>
                    <a:pt x="26" y="192"/>
                    <a:pt x="24" y="191"/>
                    <a:pt x="23" y="189"/>
                  </a:cubicBezTo>
                  <a:cubicBezTo>
                    <a:pt x="22" y="187"/>
                    <a:pt x="20" y="189"/>
                    <a:pt x="20" y="187"/>
                  </a:cubicBezTo>
                  <a:cubicBezTo>
                    <a:pt x="20" y="185"/>
                    <a:pt x="19" y="181"/>
                    <a:pt x="19" y="178"/>
                  </a:cubicBezTo>
                  <a:cubicBezTo>
                    <a:pt x="20" y="175"/>
                    <a:pt x="22" y="169"/>
                    <a:pt x="22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4" y="112"/>
                    <a:pt x="24" y="105"/>
                  </a:cubicBezTo>
                  <a:cubicBezTo>
                    <a:pt x="24" y="99"/>
                    <a:pt x="23" y="90"/>
                    <a:pt x="28" y="83"/>
                  </a:cubicBezTo>
                  <a:cubicBezTo>
                    <a:pt x="32" y="75"/>
                    <a:pt x="38" y="69"/>
                    <a:pt x="42" y="64"/>
                  </a:cubicBezTo>
                  <a:cubicBezTo>
                    <a:pt x="46" y="60"/>
                    <a:pt x="46" y="59"/>
                    <a:pt x="45" y="55"/>
                  </a:cubicBezTo>
                  <a:cubicBezTo>
                    <a:pt x="44" y="51"/>
                    <a:pt x="44" y="46"/>
                    <a:pt x="41" y="46"/>
                  </a:cubicBezTo>
                  <a:cubicBezTo>
                    <a:pt x="39" y="46"/>
                    <a:pt x="36" y="46"/>
                    <a:pt x="35" y="43"/>
                  </a:cubicBezTo>
                  <a:cubicBezTo>
                    <a:pt x="34" y="39"/>
                    <a:pt x="31" y="33"/>
                    <a:pt x="30" y="28"/>
                  </a:cubicBezTo>
                  <a:cubicBezTo>
                    <a:pt x="30" y="24"/>
                    <a:pt x="31" y="23"/>
                    <a:pt x="30" y="22"/>
                  </a:cubicBezTo>
                  <a:cubicBezTo>
                    <a:pt x="30" y="20"/>
                    <a:pt x="31" y="16"/>
                    <a:pt x="31" y="12"/>
                  </a:cubicBezTo>
                  <a:cubicBezTo>
                    <a:pt x="31" y="9"/>
                    <a:pt x="36" y="0"/>
                    <a:pt x="44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4" name="Freeform 67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492202" y="3063475"/>
              <a:ext cx="90284" cy="73642"/>
            </a:xfrm>
            <a:custGeom>
              <a:avLst/>
              <a:gdLst>
                <a:gd name="T0" fmla="*/ 19 w 20"/>
                <a:gd name="T1" fmla="*/ 0 h 16"/>
                <a:gd name="T2" fmla="*/ 20 w 20"/>
                <a:gd name="T3" fmla="*/ 3 h 16"/>
                <a:gd name="T4" fmla="*/ 0 w 20"/>
                <a:gd name="T5" fmla="*/ 16 h 16"/>
                <a:gd name="T6" fmla="*/ 2 w 20"/>
                <a:gd name="T7" fmla="*/ 8 h 16"/>
                <a:gd name="T8" fmla="*/ 11 w 20"/>
                <a:gd name="T9" fmla="*/ 1 h 16"/>
                <a:gd name="T10" fmla="*/ 19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9" y="0"/>
                  </a:moveTo>
                  <a:cubicBezTo>
                    <a:pt x="20" y="1"/>
                    <a:pt x="20" y="2"/>
                    <a:pt x="20" y="3"/>
                  </a:cubicBezTo>
                  <a:cubicBezTo>
                    <a:pt x="10" y="3"/>
                    <a:pt x="5" y="10"/>
                    <a:pt x="0" y="16"/>
                  </a:cubicBezTo>
                  <a:cubicBezTo>
                    <a:pt x="2" y="14"/>
                    <a:pt x="2" y="10"/>
                    <a:pt x="2" y="8"/>
                  </a:cubicBezTo>
                  <a:cubicBezTo>
                    <a:pt x="4" y="5"/>
                    <a:pt x="8" y="3"/>
                    <a:pt x="11" y="1"/>
                  </a:cubicBezTo>
                  <a:cubicBezTo>
                    <a:pt x="14" y="0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5" name="Freeform 67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482302" y="2855938"/>
              <a:ext cx="386931" cy="1523056"/>
            </a:xfrm>
            <a:custGeom>
              <a:avLst/>
              <a:gdLst>
                <a:gd name="T0" fmla="*/ 48 w 85"/>
                <a:gd name="T1" fmla="*/ 0 h 337"/>
                <a:gd name="T2" fmla="*/ 34 w 85"/>
                <a:gd name="T3" fmla="*/ 19 h 337"/>
                <a:gd name="T4" fmla="*/ 36 w 85"/>
                <a:gd name="T5" fmla="*/ 31 h 337"/>
                <a:gd name="T6" fmla="*/ 39 w 85"/>
                <a:gd name="T7" fmla="*/ 38 h 337"/>
                <a:gd name="T8" fmla="*/ 40 w 85"/>
                <a:gd name="T9" fmla="*/ 43 h 337"/>
                <a:gd name="T10" fmla="*/ 39 w 85"/>
                <a:gd name="T11" fmla="*/ 46 h 337"/>
                <a:gd name="T12" fmla="*/ 34 w 85"/>
                <a:gd name="T13" fmla="*/ 50 h 337"/>
                <a:gd name="T14" fmla="*/ 25 w 85"/>
                <a:gd name="T15" fmla="*/ 54 h 337"/>
                <a:gd name="T16" fmla="*/ 12 w 85"/>
                <a:gd name="T17" fmla="*/ 60 h 337"/>
                <a:gd name="T18" fmla="*/ 11 w 85"/>
                <a:gd name="T19" fmla="*/ 70 h 337"/>
                <a:gd name="T20" fmla="*/ 8 w 85"/>
                <a:gd name="T21" fmla="*/ 81 h 337"/>
                <a:gd name="T22" fmla="*/ 4 w 85"/>
                <a:gd name="T23" fmla="*/ 111 h 337"/>
                <a:gd name="T24" fmla="*/ 19 w 85"/>
                <a:gd name="T25" fmla="*/ 117 h 337"/>
                <a:gd name="T26" fmla="*/ 18 w 85"/>
                <a:gd name="T27" fmla="*/ 128 h 337"/>
                <a:gd name="T28" fmla="*/ 17 w 85"/>
                <a:gd name="T29" fmla="*/ 141 h 337"/>
                <a:gd name="T30" fmla="*/ 17 w 85"/>
                <a:gd name="T31" fmla="*/ 179 h 337"/>
                <a:gd name="T32" fmla="*/ 17 w 85"/>
                <a:gd name="T33" fmla="*/ 218 h 337"/>
                <a:gd name="T34" fmla="*/ 28 w 85"/>
                <a:gd name="T35" fmla="*/ 220 h 337"/>
                <a:gd name="T36" fmla="*/ 33 w 85"/>
                <a:gd name="T37" fmla="*/ 220 h 337"/>
                <a:gd name="T38" fmla="*/ 33 w 85"/>
                <a:gd name="T39" fmla="*/ 233 h 337"/>
                <a:gd name="T40" fmla="*/ 35 w 85"/>
                <a:gd name="T41" fmla="*/ 270 h 337"/>
                <a:gd name="T42" fmla="*/ 37 w 85"/>
                <a:gd name="T43" fmla="*/ 300 h 337"/>
                <a:gd name="T44" fmla="*/ 32 w 85"/>
                <a:gd name="T45" fmla="*/ 322 h 337"/>
                <a:gd name="T46" fmla="*/ 26 w 85"/>
                <a:gd name="T47" fmla="*/ 330 h 337"/>
                <a:gd name="T48" fmla="*/ 25 w 85"/>
                <a:gd name="T49" fmla="*/ 334 h 337"/>
                <a:gd name="T50" fmla="*/ 42 w 85"/>
                <a:gd name="T51" fmla="*/ 333 h 337"/>
                <a:gd name="T52" fmla="*/ 44 w 85"/>
                <a:gd name="T53" fmla="*/ 324 h 337"/>
                <a:gd name="T54" fmla="*/ 48 w 85"/>
                <a:gd name="T55" fmla="*/ 318 h 337"/>
                <a:gd name="T56" fmla="*/ 48 w 85"/>
                <a:gd name="T57" fmla="*/ 321 h 337"/>
                <a:gd name="T58" fmla="*/ 44 w 85"/>
                <a:gd name="T59" fmla="*/ 331 h 337"/>
                <a:gd name="T60" fmla="*/ 48 w 85"/>
                <a:gd name="T61" fmla="*/ 337 h 337"/>
                <a:gd name="T62" fmla="*/ 62 w 85"/>
                <a:gd name="T63" fmla="*/ 332 h 337"/>
                <a:gd name="T64" fmla="*/ 63 w 85"/>
                <a:gd name="T65" fmla="*/ 317 h 337"/>
                <a:gd name="T66" fmla="*/ 63 w 85"/>
                <a:gd name="T67" fmla="*/ 304 h 337"/>
                <a:gd name="T68" fmla="*/ 67 w 85"/>
                <a:gd name="T69" fmla="*/ 275 h 337"/>
                <a:gd name="T70" fmla="*/ 71 w 85"/>
                <a:gd name="T71" fmla="*/ 239 h 337"/>
                <a:gd name="T72" fmla="*/ 70 w 85"/>
                <a:gd name="T73" fmla="*/ 222 h 337"/>
                <a:gd name="T74" fmla="*/ 70 w 85"/>
                <a:gd name="T75" fmla="*/ 217 h 337"/>
                <a:gd name="T76" fmla="*/ 80 w 85"/>
                <a:gd name="T77" fmla="*/ 215 h 337"/>
                <a:gd name="T78" fmla="*/ 79 w 85"/>
                <a:gd name="T79" fmla="*/ 183 h 337"/>
                <a:gd name="T80" fmla="*/ 78 w 85"/>
                <a:gd name="T81" fmla="*/ 153 h 337"/>
                <a:gd name="T82" fmla="*/ 77 w 85"/>
                <a:gd name="T83" fmla="*/ 142 h 337"/>
                <a:gd name="T84" fmla="*/ 77 w 85"/>
                <a:gd name="T85" fmla="*/ 135 h 337"/>
                <a:gd name="T86" fmla="*/ 75 w 85"/>
                <a:gd name="T87" fmla="*/ 125 h 337"/>
                <a:gd name="T88" fmla="*/ 83 w 85"/>
                <a:gd name="T89" fmla="*/ 119 h 337"/>
                <a:gd name="T90" fmla="*/ 85 w 85"/>
                <a:gd name="T91" fmla="*/ 89 h 337"/>
                <a:gd name="T92" fmla="*/ 83 w 85"/>
                <a:gd name="T93" fmla="*/ 64 h 337"/>
                <a:gd name="T94" fmla="*/ 79 w 85"/>
                <a:gd name="T95" fmla="*/ 58 h 337"/>
                <a:gd name="T96" fmla="*/ 67 w 85"/>
                <a:gd name="T97" fmla="*/ 55 h 337"/>
                <a:gd name="T98" fmla="*/ 60 w 85"/>
                <a:gd name="T99" fmla="*/ 47 h 337"/>
                <a:gd name="T100" fmla="*/ 57 w 85"/>
                <a:gd name="T101" fmla="*/ 41 h 337"/>
                <a:gd name="T102" fmla="*/ 60 w 85"/>
                <a:gd name="T103" fmla="*/ 32 h 337"/>
                <a:gd name="T104" fmla="*/ 63 w 85"/>
                <a:gd name="T105" fmla="*/ 19 h 337"/>
                <a:gd name="T106" fmla="*/ 48 w 85"/>
                <a:gd name="T10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337">
                  <a:moveTo>
                    <a:pt x="48" y="0"/>
                  </a:moveTo>
                  <a:cubicBezTo>
                    <a:pt x="37" y="0"/>
                    <a:pt x="34" y="9"/>
                    <a:pt x="34" y="19"/>
                  </a:cubicBezTo>
                  <a:cubicBezTo>
                    <a:pt x="32" y="19"/>
                    <a:pt x="33" y="31"/>
                    <a:pt x="36" y="31"/>
                  </a:cubicBezTo>
                  <a:cubicBezTo>
                    <a:pt x="36" y="32"/>
                    <a:pt x="37" y="37"/>
                    <a:pt x="39" y="38"/>
                  </a:cubicBezTo>
                  <a:cubicBezTo>
                    <a:pt x="40" y="39"/>
                    <a:pt x="40" y="40"/>
                    <a:pt x="40" y="43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4" y="47"/>
                    <a:pt x="34" y="50"/>
                  </a:cubicBezTo>
                  <a:cubicBezTo>
                    <a:pt x="33" y="52"/>
                    <a:pt x="29" y="54"/>
                    <a:pt x="25" y="54"/>
                  </a:cubicBezTo>
                  <a:cubicBezTo>
                    <a:pt x="20" y="54"/>
                    <a:pt x="12" y="57"/>
                    <a:pt x="12" y="60"/>
                  </a:cubicBezTo>
                  <a:cubicBezTo>
                    <a:pt x="12" y="63"/>
                    <a:pt x="12" y="70"/>
                    <a:pt x="11" y="70"/>
                  </a:cubicBezTo>
                  <a:cubicBezTo>
                    <a:pt x="9" y="69"/>
                    <a:pt x="9" y="75"/>
                    <a:pt x="8" y="81"/>
                  </a:cubicBezTo>
                  <a:cubicBezTo>
                    <a:pt x="7" y="87"/>
                    <a:pt x="0" y="106"/>
                    <a:pt x="4" y="111"/>
                  </a:cubicBezTo>
                  <a:cubicBezTo>
                    <a:pt x="9" y="117"/>
                    <a:pt x="19" y="117"/>
                    <a:pt x="19" y="117"/>
                  </a:cubicBezTo>
                  <a:cubicBezTo>
                    <a:pt x="19" y="117"/>
                    <a:pt x="19" y="120"/>
                    <a:pt x="18" y="128"/>
                  </a:cubicBezTo>
                  <a:cubicBezTo>
                    <a:pt x="17" y="135"/>
                    <a:pt x="15" y="141"/>
                    <a:pt x="17" y="141"/>
                  </a:cubicBezTo>
                  <a:cubicBezTo>
                    <a:pt x="18" y="141"/>
                    <a:pt x="17" y="166"/>
                    <a:pt x="17" y="179"/>
                  </a:cubicBezTo>
                  <a:cubicBezTo>
                    <a:pt x="17" y="192"/>
                    <a:pt x="17" y="215"/>
                    <a:pt x="17" y="218"/>
                  </a:cubicBezTo>
                  <a:cubicBezTo>
                    <a:pt x="17" y="220"/>
                    <a:pt x="25" y="220"/>
                    <a:pt x="28" y="220"/>
                  </a:cubicBezTo>
                  <a:cubicBezTo>
                    <a:pt x="30" y="220"/>
                    <a:pt x="33" y="220"/>
                    <a:pt x="33" y="220"/>
                  </a:cubicBezTo>
                  <a:cubicBezTo>
                    <a:pt x="33" y="220"/>
                    <a:pt x="33" y="227"/>
                    <a:pt x="33" y="233"/>
                  </a:cubicBezTo>
                  <a:cubicBezTo>
                    <a:pt x="34" y="238"/>
                    <a:pt x="34" y="264"/>
                    <a:pt x="35" y="270"/>
                  </a:cubicBezTo>
                  <a:cubicBezTo>
                    <a:pt x="35" y="276"/>
                    <a:pt x="38" y="291"/>
                    <a:pt x="37" y="300"/>
                  </a:cubicBezTo>
                  <a:cubicBezTo>
                    <a:pt x="37" y="308"/>
                    <a:pt x="35" y="317"/>
                    <a:pt x="32" y="322"/>
                  </a:cubicBezTo>
                  <a:cubicBezTo>
                    <a:pt x="29" y="326"/>
                    <a:pt x="28" y="328"/>
                    <a:pt x="26" y="330"/>
                  </a:cubicBezTo>
                  <a:cubicBezTo>
                    <a:pt x="25" y="332"/>
                    <a:pt x="21" y="334"/>
                    <a:pt x="25" y="334"/>
                  </a:cubicBezTo>
                  <a:cubicBezTo>
                    <a:pt x="30" y="334"/>
                    <a:pt x="40" y="335"/>
                    <a:pt x="42" y="333"/>
                  </a:cubicBezTo>
                  <a:cubicBezTo>
                    <a:pt x="44" y="331"/>
                    <a:pt x="42" y="326"/>
                    <a:pt x="44" y="324"/>
                  </a:cubicBezTo>
                  <a:cubicBezTo>
                    <a:pt x="45" y="321"/>
                    <a:pt x="48" y="318"/>
                    <a:pt x="48" y="318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48" y="321"/>
                    <a:pt x="44" y="329"/>
                    <a:pt x="44" y="331"/>
                  </a:cubicBezTo>
                  <a:cubicBezTo>
                    <a:pt x="45" y="333"/>
                    <a:pt x="45" y="337"/>
                    <a:pt x="48" y="337"/>
                  </a:cubicBezTo>
                  <a:cubicBezTo>
                    <a:pt x="51" y="337"/>
                    <a:pt x="61" y="335"/>
                    <a:pt x="62" y="332"/>
                  </a:cubicBezTo>
                  <a:cubicBezTo>
                    <a:pt x="63" y="328"/>
                    <a:pt x="62" y="320"/>
                    <a:pt x="63" y="317"/>
                  </a:cubicBezTo>
                  <a:cubicBezTo>
                    <a:pt x="64" y="314"/>
                    <a:pt x="64" y="309"/>
                    <a:pt x="63" y="304"/>
                  </a:cubicBezTo>
                  <a:cubicBezTo>
                    <a:pt x="62" y="300"/>
                    <a:pt x="64" y="284"/>
                    <a:pt x="67" y="275"/>
                  </a:cubicBezTo>
                  <a:cubicBezTo>
                    <a:pt x="71" y="266"/>
                    <a:pt x="71" y="247"/>
                    <a:pt x="71" y="239"/>
                  </a:cubicBezTo>
                  <a:cubicBezTo>
                    <a:pt x="71" y="231"/>
                    <a:pt x="70" y="225"/>
                    <a:pt x="70" y="222"/>
                  </a:cubicBezTo>
                  <a:cubicBezTo>
                    <a:pt x="70" y="218"/>
                    <a:pt x="70" y="217"/>
                    <a:pt x="70" y="217"/>
                  </a:cubicBezTo>
                  <a:cubicBezTo>
                    <a:pt x="70" y="217"/>
                    <a:pt x="80" y="217"/>
                    <a:pt x="80" y="215"/>
                  </a:cubicBezTo>
                  <a:cubicBezTo>
                    <a:pt x="80" y="213"/>
                    <a:pt x="79" y="192"/>
                    <a:pt x="79" y="183"/>
                  </a:cubicBezTo>
                  <a:cubicBezTo>
                    <a:pt x="79" y="174"/>
                    <a:pt x="78" y="161"/>
                    <a:pt x="78" y="153"/>
                  </a:cubicBezTo>
                  <a:cubicBezTo>
                    <a:pt x="77" y="145"/>
                    <a:pt x="77" y="142"/>
                    <a:pt x="77" y="142"/>
                  </a:cubicBezTo>
                  <a:cubicBezTo>
                    <a:pt x="77" y="142"/>
                    <a:pt x="78" y="141"/>
                    <a:pt x="77" y="135"/>
                  </a:cubicBezTo>
                  <a:cubicBezTo>
                    <a:pt x="76" y="130"/>
                    <a:pt x="75" y="125"/>
                    <a:pt x="75" y="125"/>
                  </a:cubicBezTo>
                  <a:cubicBezTo>
                    <a:pt x="75" y="125"/>
                    <a:pt x="81" y="125"/>
                    <a:pt x="83" y="119"/>
                  </a:cubicBezTo>
                  <a:cubicBezTo>
                    <a:pt x="84" y="112"/>
                    <a:pt x="85" y="102"/>
                    <a:pt x="85" y="89"/>
                  </a:cubicBezTo>
                  <a:cubicBezTo>
                    <a:pt x="84" y="77"/>
                    <a:pt x="83" y="67"/>
                    <a:pt x="83" y="64"/>
                  </a:cubicBezTo>
                  <a:cubicBezTo>
                    <a:pt x="83" y="61"/>
                    <a:pt x="84" y="60"/>
                    <a:pt x="79" y="58"/>
                  </a:cubicBezTo>
                  <a:cubicBezTo>
                    <a:pt x="74" y="57"/>
                    <a:pt x="71" y="58"/>
                    <a:pt x="67" y="55"/>
                  </a:cubicBezTo>
                  <a:cubicBezTo>
                    <a:pt x="63" y="52"/>
                    <a:pt x="62" y="48"/>
                    <a:pt x="60" y="47"/>
                  </a:cubicBezTo>
                  <a:cubicBezTo>
                    <a:pt x="58" y="45"/>
                    <a:pt x="55" y="43"/>
                    <a:pt x="57" y="41"/>
                  </a:cubicBezTo>
                  <a:cubicBezTo>
                    <a:pt x="58" y="39"/>
                    <a:pt x="60" y="36"/>
                    <a:pt x="60" y="32"/>
                  </a:cubicBezTo>
                  <a:cubicBezTo>
                    <a:pt x="64" y="32"/>
                    <a:pt x="65" y="19"/>
                    <a:pt x="63" y="19"/>
                  </a:cubicBezTo>
                  <a:cubicBezTo>
                    <a:pt x="62" y="10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6" name="Freeform 67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640300" y="3056780"/>
              <a:ext cx="116079" cy="237665"/>
            </a:xfrm>
            <a:custGeom>
              <a:avLst/>
              <a:gdLst>
                <a:gd name="T0" fmla="*/ 4 w 25"/>
                <a:gd name="T1" fmla="*/ 1 h 52"/>
                <a:gd name="T2" fmla="*/ 4 w 25"/>
                <a:gd name="T3" fmla="*/ 1 h 52"/>
                <a:gd name="T4" fmla="*/ 2 w 25"/>
                <a:gd name="T5" fmla="*/ 2 h 52"/>
                <a:gd name="T6" fmla="*/ 0 w 25"/>
                <a:gd name="T7" fmla="*/ 24 h 52"/>
                <a:gd name="T8" fmla="*/ 5 w 25"/>
                <a:gd name="T9" fmla="*/ 43 h 52"/>
                <a:gd name="T10" fmla="*/ 6 w 25"/>
                <a:gd name="T11" fmla="*/ 52 h 52"/>
                <a:gd name="T12" fmla="*/ 11 w 25"/>
                <a:gd name="T13" fmla="*/ 38 h 52"/>
                <a:gd name="T14" fmla="*/ 21 w 25"/>
                <a:gd name="T15" fmla="*/ 16 h 52"/>
                <a:gd name="T16" fmla="*/ 25 w 25"/>
                <a:gd name="T17" fmla="*/ 2 h 52"/>
                <a:gd name="T18" fmla="*/ 25 w 25"/>
                <a:gd name="T19" fmla="*/ 2 h 52"/>
                <a:gd name="T20" fmla="*/ 23 w 25"/>
                <a:gd name="T21" fmla="*/ 0 h 52"/>
                <a:gd name="T22" fmla="*/ 20 w 25"/>
                <a:gd name="T23" fmla="*/ 8 h 52"/>
                <a:gd name="T24" fmla="*/ 14 w 25"/>
                <a:gd name="T25" fmla="*/ 14 h 52"/>
                <a:gd name="T26" fmla="*/ 14 w 25"/>
                <a:gd name="T27" fmla="*/ 19 h 52"/>
                <a:gd name="T28" fmla="*/ 11 w 25"/>
                <a:gd name="T29" fmla="*/ 23 h 52"/>
                <a:gd name="T30" fmla="*/ 11 w 25"/>
                <a:gd name="T31" fmla="*/ 18 h 52"/>
                <a:gd name="T32" fmla="*/ 7 w 25"/>
                <a:gd name="T33" fmla="*/ 15 h 52"/>
                <a:gd name="T34" fmla="*/ 4 w 25"/>
                <a:gd name="T3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2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5"/>
                    <a:pt x="0" y="19"/>
                    <a:pt x="0" y="24"/>
                  </a:cubicBezTo>
                  <a:cubicBezTo>
                    <a:pt x="0" y="29"/>
                    <a:pt x="3" y="38"/>
                    <a:pt x="5" y="43"/>
                  </a:cubicBezTo>
                  <a:cubicBezTo>
                    <a:pt x="6" y="48"/>
                    <a:pt x="6" y="52"/>
                    <a:pt x="6" y="52"/>
                  </a:cubicBezTo>
                  <a:cubicBezTo>
                    <a:pt x="6" y="52"/>
                    <a:pt x="8" y="44"/>
                    <a:pt x="11" y="38"/>
                  </a:cubicBezTo>
                  <a:cubicBezTo>
                    <a:pt x="13" y="31"/>
                    <a:pt x="18" y="23"/>
                    <a:pt x="21" y="16"/>
                  </a:cubicBezTo>
                  <a:cubicBezTo>
                    <a:pt x="24" y="11"/>
                    <a:pt x="25" y="6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3" y="1"/>
                    <a:pt x="23" y="0"/>
                  </a:cubicBezTo>
                  <a:cubicBezTo>
                    <a:pt x="22" y="3"/>
                    <a:pt x="21" y="6"/>
                    <a:pt x="20" y="8"/>
                  </a:cubicBezTo>
                  <a:cubicBezTo>
                    <a:pt x="19" y="11"/>
                    <a:pt x="15" y="12"/>
                    <a:pt x="14" y="14"/>
                  </a:cubicBezTo>
                  <a:cubicBezTo>
                    <a:pt x="12" y="15"/>
                    <a:pt x="15" y="17"/>
                    <a:pt x="14" y="19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1" y="23"/>
                    <a:pt x="12" y="21"/>
                    <a:pt x="11" y="18"/>
                  </a:cubicBezTo>
                  <a:cubicBezTo>
                    <a:pt x="10" y="16"/>
                    <a:pt x="9" y="18"/>
                    <a:pt x="7" y="15"/>
                  </a:cubicBezTo>
                  <a:cubicBezTo>
                    <a:pt x="6" y="12"/>
                    <a:pt x="5" y="5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7" name="Freeform 67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601607" y="3424991"/>
              <a:ext cx="167670" cy="76991"/>
            </a:xfrm>
            <a:custGeom>
              <a:avLst/>
              <a:gdLst>
                <a:gd name="T0" fmla="*/ 20 w 37"/>
                <a:gd name="T1" fmla="*/ 0 h 17"/>
                <a:gd name="T2" fmla="*/ 17 w 37"/>
                <a:gd name="T3" fmla="*/ 0 h 17"/>
                <a:gd name="T4" fmla="*/ 11 w 37"/>
                <a:gd name="T5" fmla="*/ 9 h 17"/>
                <a:gd name="T6" fmla="*/ 0 w 37"/>
                <a:gd name="T7" fmla="*/ 11 h 17"/>
                <a:gd name="T8" fmla="*/ 8 w 37"/>
                <a:gd name="T9" fmla="*/ 14 h 17"/>
                <a:gd name="T10" fmla="*/ 15 w 37"/>
                <a:gd name="T11" fmla="*/ 12 h 17"/>
                <a:gd name="T12" fmla="*/ 28 w 37"/>
                <a:gd name="T13" fmla="*/ 16 h 17"/>
                <a:gd name="T14" fmla="*/ 37 w 37"/>
                <a:gd name="T15" fmla="*/ 13 h 17"/>
                <a:gd name="T16" fmla="*/ 24 w 37"/>
                <a:gd name="T17" fmla="*/ 11 h 17"/>
                <a:gd name="T18" fmla="*/ 20 w 3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">
                  <a:moveTo>
                    <a:pt x="2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8"/>
                    <a:pt x="11" y="9"/>
                  </a:cubicBezTo>
                  <a:cubicBezTo>
                    <a:pt x="7" y="11"/>
                    <a:pt x="0" y="11"/>
                    <a:pt x="0" y="11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3" y="14"/>
                    <a:pt x="15" y="12"/>
                    <a:pt x="15" y="12"/>
                  </a:cubicBezTo>
                  <a:cubicBezTo>
                    <a:pt x="15" y="12"/>
                    <a:pt x="22" y="17"/>
                    <a:pt x="28" y="16"/>
                  </a:cubicBezTo>
                  <a:cubicBezTo>
                    <a:pt x="35" y="15"/>
                    <a:pt x="37" y="13"/>
                    <a:pt x="37" y="13"/>
                  </a:cubicBezTo>
                  <a:cubicBezTo>
                    <a:pt x="37" y="13"/>
                    <a:pt x="28" y="14"/>
                    <a:pt x="24" y="11"/>
                  </a:cubicBezTo>
                  <a:cubicBezTo>
                    <a:pt x="20" y="8"/>
                    <a:pt x="20" y="5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8" name="Freeform 68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916541" y="2855938"/>
              <a:ext cx="383708" cy="1523056"/>
            </a:xfrm>
            <a:custGeom>
              <a:avLst/>
              <a:gdLst>
                <a:gd name="T0" fmla="*/ 48 w 85"/>
                <a:gd name="T1" fmla="*/ 0 h 337"/>
                <a:gd name="T2" fmla="*/ 35 w 85"/>
                <a:gd name="T3" fmla="*/ 19 h 337"/>
                <a:gd name="T4" fmla="*/ 37 w 85"/>
                <a:gd name="T5" fmla="*/ 31 h 337"/>
                <a:gd name="T6" fmla="*/ 39 w 85"/>
                <a:gd name="T7" fmla="*/ 38 h 337"/>
                <a:gd name="T8" fmla="*/ 41 w 85"/>
                <a:gd name="T9" fmla="*/ 43 h 337"/>
                <a:gd name="T10" fmla="*/ 39 w 85"/>
                <a:gd name="T11" fmla="*/ 46 h 337"/>
                <a:gd name="T12" fmla="*/ 34 w 85"/>
                <a:gd name="T13" fmla="*/ 50 h 337"/>
                <a:gd name="T14" fmla="*/ 25 w 85"/>
                <a:gd name="T15" fmla="*/ 54 h 337"/>
                <a:gd name="T16" fmla="*/ 13 w 85"/>
                <a:gd name="T17" fmla="*/ 60 h 337"/>
                <a:gd name="T18" fmla="*/ 11 w 85"/>
                <a:gd name="T19" fmla="*/ 70 h 337"/>
                <a:gd name="T20" fmla="*/ 8 w 85"/>
                <a:gd name="T21" fmla="*/ 81 h 337"/>
                <a:gd name="T22" fmla="*/ 4 w 85"/>
                <a:gd name="T23" fmla="*/ 111 h 337"/>
                <a:gd name="T24" fmla="*/ 19 w 85"/>
                <a:gd name="T25" fmla="*/ 117 h 337"/>
                <a:gd name="T26" fmla="*/ 18 w 85"/>
                <a:gd name="T27" fmla="*/ 128 h 337"/>
                <a:gd name="T28" fmla="*/ 17 w 85"/>
                <a:gd name="T29" fmla="*/ 141 h 337"/>
                <a:gd name="T30" fmla="*/ 17 w 85"/>
                <a:gd name="T31" fmla="*/ 179 h 337"/>
                <a:gd name="T32" fmla="*/ 17 w 85"/>
                <a:gd name="T33" fmla="*/ 218 h 337"/>
                <a:gd name="T34" fmla="*/ 28 w 85"/>
                <a:gd name="T35" fmla="*/ 220 h 337"/>
                <a:gd name="T36" fmla="*/ 33 w 85"/>
                <a:gd name="T37" fmla="*/ 220 h 337"/>
                <a:gd name="T38" fmla="*/ 34 w 85"/>
                <a:gd name="T39" fmla="*/ 233 h 337"/>
                <a:gd name="T40" fmla="*/ 35 w 85"/>
                <a:gd name="T41" fmla="*/ 270 h 337"/>
                <a:gd name="T42" fmla="*/ 38 w 85"/>
                <a:gd name="T43" fmla="*/ 300 h 337"/>
                <a:gd name="T44" fmla="*/ 32 w 85"/>
                <a:gd name="T45" fmla="*/ 322 h 337"/>
                <a:gd name="T46" fmla="*/ 27 w 85"/>
                <a:gd name="T47" fmla="*/ 330 h 337"/>
                <a:gd name="T48" fmla="*/ 25 w 85"/>
                <a:gd name="T49" fmla="*/ 334 h 337"/>
                <a:gd name="T50" fmla="*/ 42 w 85"/>
                <a:gd name="T51" fmla="*/ 333 h 337"/>
                <a:gd name="T52" fmla="*/ 44 w 85"/>
                <a:gd name="T53" fmla="*/ 324 h 337"/>
                <a:gd name="T54" fmla="*/ 48 w 85"/>
                <a:gd name="T55" fmla="*/ 318 h 337"/>
                <a:gd name="T56" fmla="*/ 48 w 85"/>
                <a:gd name="T57" fmla="*/ 321 h 337"/>
                <a:gd name="T58" fmla="*/ 45 w 85"/>
                <a:gd name="T59" fmla="*/ 331 h 337"/>
                <a:gd name="T60" fmla="*/ 48 w 85"/>
                <a:gd name="T61" fmla="*/ 337 h 337"/>
                <a:gd name="T62" fmla="*/ 62 w 85"/>
                <a:gd name="T63" fmla="*/ 332 h 337"/>
                <a:gd name="T64" fmla="*/ 63 w 85"/>
                <a:gd name="T65" fmla="*/ 317 h 337"/>
                <a:gd name="T66" fmla="*/ 63 w 85"/>
                <a:gd name="T67" fmla="*/ 304 h 337"/>
                <a:gd name="T68" fmla="*/ 67 w 85"/>
                <a:gd name="T69" fmla="*/ 275 h 337"/>
                <a:gd name="T70" fmla="*/ 71 w 85"/>
                <a:gd name="T71" fmla="*/ 239 h 337"/>
                <a:gd name="T72" fmla="*/ 70 w 85"/>
                <a:gd name="T73" fmla="*/ 222 h 337"/>
                <a:gd name="T74" fmla="*/ 70 w 85"/>
                <a:gd name="T75" fmla="*/ 217 h 337"/>
                <a:gd name="T76" fmla="*/ 80 w 85"/>
                <a:gd name="T77" fmla="*/ 215 h 337"/>
                <a:gd name="T78" fmla="*/ 79 w 85"/>
                <a:gd name="T79" fmla="*/ 183 h 337"/>
                <a:gd name="T80" fmla="*/ 78 w 85"/>
                <a:gd name="T81" fmla="*/ 153 h 337"/>
                <a:gd name="T82" fmla="*/ 77 w 85"/>
                <a:gd name="T83" fmla="*/ 142 h 337"/>
                <a:gd name="T84" fmla="*/ 77 w 85"/>
                <a:gd name="T85" fmla="*/ 135 h 337"/>
                <a:gd name="T86" fmla="*/ 76 w 85"/>
                <a:gd name="T87" fmla="*/ 125 h 337"/>
                <a:gd name="T88" fmla="*/ 83 w 85"/>
                <a:gd name="T89" fmla="*/ 119 h 337"/>
                <a:gd name="T90" fmla="*/ 85 w 85"/>
                <a:gd name="T91" fmla="*/ 89 h 337"/>
                <a:gd name="T92" fmla="*/ 83 w 85"/>
                <a:gd name="T93" fmla="*/ 64 h 337"/>
                <a:gd name="T94" fmla="*/ 79 w 85"/>
                <a:gd name="T95" fmla="*/ 58 h 337"/>
                <a:gd name="T96" fmla="*/ 67 w 85"/>
                <a:gd name="T97" fmla="*/ 55 h 337"/>
                <a:gd name="T98" fmla="*/ 60 w 85"/>
                <a:gd name="T99" fmla="*/ 47 h 337"/>
                <a:gd name="T100" fmla="*/ 57 w 85"/>
                <a:gd name="T101" fmla="*/ 41 h 337"/>
                <a:gd name="T102" fmla="*/ 60 w 85"/>
                <a:gd name="T103" fmla="*/ 32 h 337"/>
                <a:gd name="T104" fmla="*/ 63 w 85"/>
                <a:gd name="T105" fmla="*/ 19 h 337"/>
                <a:gd name="T106" fmla="*/ 48 w 85"/>
                <a:gd name="T10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337">
                  <a:moveTo>
                    <a:pt x="48" y="0"/>
                  </a:moveTo>
                  <a:cubicBezTo>
                    <a:pt x="37" y="0"/>
                    <a:pt x="35" y="9"/>
                    <a:pt x="35" y="19"/>
                  </a:cubicBezTo>
                  <a:cubicBezTo>
                    <a:pt x="32" y="19"/>
                    <a:pt x="34" y="31"/>
                    <a:pt x="37" y="31"/>
                  </a:cubicBezTo>
                  <a:cubicBezTo>
                    <a:pt x="36" y="32"/>
                    <a:pt x="38" y="37"/>
                    <a:pt x="39" y="38"/>
                  </a:cubicBezTo>
                  <a:cubicBezTo>
                    <a:pt x="40" y="39"/>
                    <a:pt x="41" y="40"/>
                    <a:pt x="41" y="43"/>
                  </a:cubicBezTo>
                  <a:cubicBezTo>
                    <a:pt x="41" y="45"/>
                    <a:pt x="39" y="46"/>
                    <a:pt x="39" y="46"/>
                  </a:cubicBezTo>
                  <a:cubicBezTo>
                    <a:pt x="39" y="46"/>
                    <a:pt x="34" y="47"/>
                    <a:pt x="34" y="50"/>
                  </a:cubicBezTo>
                  <a:cubicBezTo>
                    <a:pt x="34" y="52"/>
                    <a:pt x="29" y="54"/>
                    <a:pt x="25" y="54"/>
                  </a:cubicBezTo>
                  <a:cubicBezTo>
                    <a:pt x="21" y="54"/>
                    <a:pt x="13" y="57"/>
                    <a:pt x="13" y="60"/>
                  </a:cubicBezTo>
                  <a:cubicBezTo>
                    <a:pt x="13" y="63"/>
                    <a:pt x="12" y="70"/>
                    <a:pt x="11" y="70"/>
                  </a:cubicBezTo>
                  <a:cubicBezTo>
                    <a:pt x="9" y="69"/>
                    <a:pt x="9" y="75"/>
                    <a:pt x="8" y="81"/>
                  </a:cubicBezTo>
                  <a:cubicBezTo>
                    <a:pt x="7" y="87"/>
                    <a:pt x="0" y="106"/>
                    <a:pt x="4" y="111"/>
                  </a:cubicBezTo>
                  <a:cubicBezTo>
                    <a:pt x="9" y="117"/>
                    <a:pt x="19" y="117"/>
                    <a:pt x="19" y="117"/>
                  </a:cubicBezTo>
                  <a:cubicBezTo>
                    <a:pt x="19" y="117"/>
                    <a:pt x="19" y="120"/>
                    <a:pt x="18" y="128"/>
                  </a:cubicBezTo>
                  <a:cubicBezTo>
                    <a:pt x="17" y="135"/>
                    <a:pt x="16" y="141"/>
                    <a:pt x="17" y="141"/>
                  </a:cubicBezTo>
                  <a:cubicBezTo>
                    <a:pt x="18" y="141"/>
                    <a:pt x="17" y="166"/>
                    <a:pt x="17" y="179"/>
                  </a:cubicBezTo>
                  <a:cubicBezTo>
                    <a:pt x="17" y="192"/>
                    <a:pt x="17" y="215"/>
                    <a:pt x="17" y="218"/>
                  </a:cubicBezTo>
                  <a:cubicBezTo>
                    <a:pt x="17" y="220"/>
                    <a:pt x="25" y="220"/>
                    <a:pt x="28" y="220"/>
                  </a:cubicBezTo>
                  <a:cubicBezTo>
                    <a:pt x="31" y="220"/>
                    <a:pt x="33" y="220"/>
                    <a:pt x="33" y="220"/>
                  </a:cubicBezTo>
                  <a:cubicBezTo>
                    <a:pt x="33" y="220"/>
                    <a:pt x="33" y="227"/>
                    <a:pt x="34" y="233"/>
                  </a:cubicBezTo>
                  <a:cubicBezTo>
                    <a:pt x="34" y="238"/>
                    <a:pt x="34" y="264"/>
                    <a:pt x="35" y="270"/>
                  </a:cubicBezTo>
                  <a:cubicBezTo>
                    <a:pt x="36" y="276"/>
                    <a:pt x="38" y="291"/>
                    <a:pt x="38" y="300"/>
                  </a:cubicBezTo>
                  <a:cubicBezTo>
                    <a:pt x="38" y="308"/>
                    <a:pt x="35" y="317"/>
                    <a:pt x="32" y="322"/>
                  </a:cubicBezTo>
                  <a:cubicBezTo>
                    <a:pt x="29" y="326"/>
                    <a:pt x="29" y="328"/>
                    <a:pt x="27" y="330"/>
                  </a:cubicBezTo>
                  <a:cubicBezTo>
                    <a:pt x="25" y="332"/>
                    <a:pt x="21" y="334"/>
                    <a:pt x="25" y="334"/>
                  </a:cubicBezTo>
                  <a:cubicBezTo>
                    <a:pt x="30" y="334"/>
                    <a:pt x="40" y="335"/>
                    <a:pt x="42" y="333"/>
                  </a:cubicBezTo>
                  <a:cubicBezTo>
                    <a:pt x="44" y="331"/>
                    <a:pt x="42" y="326"/>
                    <a:pt x="44" y="324"/>
                  </a:cubicBezTo>
                  <a:cubicBezTo>
                    <a:pt x="46" y="321"/>
                    <a:pt x="48" y="318"/>
                    <a:pt x="48" y="318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48" y="321"/>
                    <a:pt x="44" y="329"/>
                    <a:pt x="45" y="331"/>
                  </a:cubicBezTo>
                  <a:cubicBezTo>
                    <a:pt x="45" y="333"/>
                    <a:pt x="45" y="337"/>
                    <a:pt x="48" y="337"/>
                  </a:cubicBezTo>
                  <a:cubicBezTo>
                    <a:pt x="52" y="337"/>
                    <a:pt x="61" y="335"/>
                    <a:pt x="62" y="332"/>
                  </a:cubicBezTo>
                  <a:cubicBezTo>
                    <a:pt x="63" y="328"/>
                    <a:pt x="62" y="320"/>
                    <a:pt x="63" y="317"/>
                  </a:cubicBezTo>
                  <a:cubicBezTo>
                    <a:pt x="65" y="314"/>
                    <a:pt x="64" y="309"/>
                    <a:pt x="63" y="304"/>
                  </a:cubicBezTo>
                  <a:cubicBezTo>
                    <a:pt x="62" y="300"/>
                    <a:pt x="64" y="284"/>
                    <a:pt x="67" y="275"/>
                  </a:cubicBezTo>
                  <a:cubicBezTo>
                    <a:pt x="71" y="266"/>
                    <a:pt x="72" y="247"/>
                    <a:pt x="71" y="239"/>
                  </a:cubicBezTo>
                  <a:cubicBezTo>
                    <a:pt x="71" y="231"/>
                    <a:pt x="70" y="225"/>
                    <a:pt x="70" y="222"/>
                  </a:cubicBezTo>
                  <a:cubicBezTo>
                    <a:pt x="70" y="218"/>
                    <a:pt x="70" y="217"/>
                    <a:pt x="70" y="217"/>
                  </a:cubicBezTo>
                  <a:cubicBezTo>
                    <a:pt x="70" y="217"/>
                    <a:pt x="81" y="217"/>
                    <a:pt x="80" y="215"/>
                  </a:cubicBezTo>
                  <a:cubicBezTo>
                    <a:pt x="80" y="213"/>
                    <a:pt x="79" y="192"/>
                    <a:pt x="79" y="183"/>
                  </a:cubicBezTo>
                  <a:cubicBezTo>
                    <a:pt x="79" y="174"/>
                    <a:pt x="79" y="161"/>
                    <a:pt x="78" y="153"/>
                  </a:cubicBezTo>
                  <a:cubicBezTo>
                    <a:pt x="77" y="145"/>
                    <a:pt x="77" y="142"/>
                    <a:pt x="77" y="142"/>
                  </a:cubicBezTo>
                  <a:cubicBezTo>
                    <a:pt x="77" y="142"/>
                    <a:pt x="78" y="141"/>
                    <a:pt x="77" y="135"/>
                  </a:cubicBezTo>
                  <a:cubicBezTo>
                    <a:pt x="76" y="130"/>
                    <a:pt x="76" y="125"/>
                    <a:pt x="76" y="125"/>
                  </a:cubicBezTo>
                  <a:cubicBezTo>
                    <a:pt x="76" y="125"/>
                    <a:pt x="81" y="125"/>
                    <a:pt x="83" y="119"/>
                  </a:cubicBezTo>
                  <a:cubicBezTo>
                    <a:pt x="85" y="112"/>
                    <a:pt x="85" y="102"/>
                    <a:pt x="85" y="89"/>
                  </a:cubicBezTo>
                  <a:cubicBezTo>
                    <a:pt x="85" y="77"/>
                    <a:pt x="83" y="67"/>
                    <a:pt x="83" y="64"/>
                  </a:cubicBezTo>
                  <a:cubicBezTo>
                    <a:pt x="83" y="61"/>
                    <a:pt x="84" y="60"/>
                    <a:pt x="79" y="58"/>
                  </a:cubicBezTo>
                  <a:cubicBezTo>
                    <a:pt x="75" y="57"/>
                    <a:pt x="72" y="58"/>
                    <a:pt x="67" y="55"/>
                  </a:cubicBezTo>
                  <a:cubicBezTo>
                    <a:pt x="63" y="52"/>
                    <a:pt x="62" y="48"/>
                    <a:pt x="60" y="47"/>
                  </a:cubicBezTo>
                  <a:cubicBezTo>
                    <a:pt x="58" y="45"/>
                    <a:pt x="56" y="43"/>
                    <a:pt x="57" y="41"/>
                  </a:cubicBezTo>
                  <a:cubicBezTo>
                    <a:pt x="58" y="39"/>
                    <a:pt x="61" y="36"/>
                    <a:pt x="60" y="32"/>
                  </a:cubicBezTo>
                  <a:cubicBezTo>
                    <a:pt x="64" y="32"/>
                    <a:pt x="65" y="19"/>
                    <a:pt x="63" y="19"/>
                  </a:cubicBezTo>
                  <a:cubicBezTo>
                    <a:pt x="62" y="10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89" name="Freeform 68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074539" y="3056780"/>
              <a:ext cx="112854" cy="237665"/>
            </a:xfrm>
            <a:custGeom>
              <a:avLst/>
              <a:gdLst>
                <a:gd name="T0" fmla="*/ 5 w 25"/>
                <a:gd name="T1" fmla="*/ 1 h 52"/>
                <a:gd name="T2" fmla="*/ 4 w 25"/>
                <a:gd name="T3" fmla="*/ 1 h 52"/>
                <a:gd name="T4" fmla="*/ 3 w 25"/>
                <a:gd name="T5" fmla="*/ 2 h 52"/>
                <a:gd name="T6" fmla="*/ 0 w 25"/>
                <a:gd name="T7" fmla="*/ 24 h 52"/>
                <a:gd name="T8" fmla="*/ 5 w 25"/>
                <a:gd name="T9" fmla="*/ 43 h 52"/>
                <a:gd name="T10" fmla="*/ 7 w 25"/>
                <a:gd name="T11" fmla="*/ 52 h 52"/>
                <a:gd name="T12" fmla="*/ 11 w 25"/>
                <a:gd name="T13" fmla="*/ 38 h 52"/>
                <a:gd name="T14" fmla="*/ 21 w 25"/>
                <a:gd name="T15" fmla="*/ 16 h 52"/>
                <a:gd name="T16" fmla="*/ 25 w 25"/>
                <a:gd name="T17" fmla="*/ 2 h 52"/>
                <a:gd name="T18" fmla="*/ 25 w 25"/>
                <a:gd name="T19" fmla="*/ 2 h 52"/>
                <a:gd name="T20" fmla="*/ 23 w 25"/>
                <a:gd name="T21" fmla="*/ 0 h 52"/>
                <a:gd name="T22" fmla="*/ 20 w 25"/>
                <a:gd name="T23" fmla="*/ 8 h 52"/>
                <a:gd name="T24" fmla="*/ 14 w 25"/>
                <a:gd name="T25" fmla="*/ 14 h 52"/>
                <a:gd name="T26" fmla="*/ 14 w 25"/>
                <a:gd name="T27" fmla="*/ 19 h 52"/>
                <a:gd name="T28" fmla="*/ 11 w 25"/>
                <a:gd name="T29" fmla="*/ 23 h 52"/>
                <a:gd name="T30" fmla="*/ 11 w 25"/>
                <a:gd name="T31" fmla="*/ 18 h 52"/>
                <a:gd name="T32" fmla="*/ 8 w 25"/>
                <a:gd name="T33" fmla="*/ 15 h 52"/>
                <a:gd name="T34" fmla="*/ 5 w 25"/>
                <a:gd name="T3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2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1" y="5"/>
                    <a:pt x="0" y="19"/>
                    <a:pt x="0" y="24"/>
                  </a:cubicBezTo>
                  <a:cubicBezTo>
                    <a:pt x="0" y="29"/>
                    <a:pt x="3" y="38"/>
                    <a:pt x="5" y="43"/>
                  </a:cubicBezTo>
                  <a:cubicBezTo>
                    <a:pt x="7" y="48"/>
                    <a:pt x="7" y="52"/>
                    <a:pt x="7" y="52"/>
                  </a:cubicBezTo>
                  <a:cubicBezTo>
                    <a:pt x="7" y="52"/>
                    <a:pt x="9" y="44"/>
                    <a:pt x="11" y="38"/>
                  </a:cubicBezTo>
                  <a:cubicBezTo>
                    <a:pt x="13" y="31"/>
                    <a:pt x="18" y="23"/>
                    <a:pt x="21" y="16"/>
                  </a:cubicBezTo>
                  <a:cubicBezTo>
                    <a:pt x="24" y="11"/>
                    <a:pt x="25" y="6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1"/>
                    <a:pt x="23" y="0"/>
                  </a:cubicBezTo>
                  <a:cubicBezTo>
                    <a:pt x="23" y="3"/>
                    <a:pt x="21" y="6"/>
                    <a:pt x="20" y="8"/>
                  </a:cubicBezTo>
                  <a:cubicBezTo>
                    <a:pt x="19" y="11"/>
                    <a:pt x="15" y="12"/>
                    <a:pt x="14" y="14"/>
                  </a:cubicBezTo>
                  <a:cubicBezTo>
                    <a:pt x="13" y="15"/>
                    <a:pt x="15" y="17"/>
                    <a:pt x="14" y="19"/>
                  </a:cubicBezTo>
                  <a:cubicBezTo>
                    <a:pt x="13" y="22"/>
                    <a:pt x="11" y="23"/>
                    <a:pt x="11" y="23"/>
                  </a:cubicBezTo>
                  <a:cubicBezTo>
                    <a:pt x="11" y="23"/>
                    <a:pt x="12" y="21"/>
                    <a:pt x="11" y="18"/>
                  </a:cubicBezTo>
                  <a:cubicBezTo>
                    <a:pt x="11" y="16"/>
                    <a:pt x="9" y="18"/>
                    <a:pt x="8" y="15"/>
                  </a:cubicBezTo>
                  <a:cubicBezTo>
                    <a:pt x="6" y="12"/>
                    <a:pt x="5" y="5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0" name="Freeform 68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032621" y="3424991"/>
              <a:ext cx="167670" cy="76991"/>
            </a:xfrm>
            <a:custGeom>
              <a:avLst/>
              <a:gdLst>
                <a:gd name="T0" fmla="*/ 20 w 37"/>
                <a:gd name="T1" fmla="*/ 0 h 17"/>
                <a:gd name="T2" fmla="*/ 18 w 37"/>
                <a:gd name="T3" fmla="*/ 0 h 17"/>
                <a:gd name="T4" fmla="*/ 11 w 37"/>
                <a:gd name="T5" fmla="*/ 9 h 17"/>
                <a:gd name="T6" fmla="*/ 0 w 37"/>
                <a:gd name="T7" fmla="*/ 11 h 17"/>
                <a:gd name="T8" fmla="*/ 8 w 37"/>
                <a:gd name="T9" fmla="*/ 14 h 17"/>
                <a:gd name="T10" fmla="*/ 15 w 37"/>
                <a:gd name="T11" fmla="*/ 12 h 17"/>
                <a:gd name="T12" fmla="*/ 29 w 37"/>
                <a:gd name="T13" fmla="*/ 16 h 17"/>
                <a:gd name="T14" fmla="*/ 37 w 37"/>
                <a:gd name="T15" fmla="*/ 13 h 17"/>
                <a:gd name="T16" fmla="*/ 24 w 37"/>
                <a:gd name="T17" fmla="*/ 11 h 17"/>
                <a:gd name="T18" fmla="*/ 20 w 3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">
                  <a:moveTo>
                    <a:pt x="2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8"/>
                    <a:pt x="11" y="9"/>
                  </a:cubicBezTo>
                  <a:cubicBezTo>
                    <a:pt x="7" y="11"/>
                    <a:pt x="0" y="11"/>
                    <a:pt x="0" y="11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3" y="14"/>
                    <a:pt x="15" y="12"/>
                    <a:pt x="15" y="12"/>
                  </a:cubicBezTo>
                  <a:cubicBezTo>
                    <a:pt x="15" y="12"/>
                    <a:pt x="22" y="17"/>
                    <a:pt x="29" y="16"/>
                  </a:cubicBezTo>
                  <a:cubicBezTo>
                    <a:pt x="35" y="15"/>
                    <a:pt x="37" y="13"/>
                    <a:pt x="37" y="13"/>
                  </a:cubicBezTo>
                  <a:cubicBezTo>
                    <a:pt x="37" y="13"/>
                    <a:pt x="28" y="14"/>
                    <a:pt x="24" y="11"/>
                  </a:cubicBezTo>
                  <a:cubicBezTo>
                    <a:pt x="21" y="8"/>
                    <a:pt x="20" y="5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1" name="Freeform 68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2934378" y="2822464"/>
              <a:ext cx="503010" cy="1593350"/>
            </a:xfrm>
            <a:custGeom>
              <a:avLst/>
              <a:gdLst>
                <a:gd name="T0" fmla="*/ 45 w 112"/>
                <a:gd name="T1" fmla="*/ 11 h 352"/>
                <a:gd name="T2" fmla="*/ 44 w 112"/>
                <a:gd name="T3" fmla="*/ 34 h 352"/>
                <a:gd name="T4" fmla="*/ 51 w 112"/>
                <a:gd name="T5" fmla="*/ 45 h 352"/>
                <a:gd name="T6" fmla="*/ 31 w 112"/>
                <a:gd name="T7" fmla="*/ 60 h 352"/>
                <a:gd name="T8" fmla="*/ 29 w 112"/>
                <a:gd name="T9" fmla="*/ 183 h 352"/>
                <a:gd name="T10" fmla="*/ 32 w 112"/>
                <a:gd name="T11" fmla="*/ 183 h 352"/>
                <a:gd name="T12" fmla="*/ 31 w 112"/>
                <a:gd name="T13" fmla="*/ 195 h 352"/>
                <a:gd name="T14" fmla="*/ 29 w 112"/>
                <a:gd name="T15" fmla="*/ 261 h 352"/>
                <a:gd name="T16" fmla="*/ 34 w 112"/>
                <a:gd name="T17" fmla="*/ 262 h 352"/>
                <a:gd name="T18" fmla="*/ 37 w 112"/>
                <a:gd name="T19" fmla="*/ 306 h 352"/>
                <a:gd name="T20" fmla="*/ 34 w 112"/>
                <a:gd name="T21" fmla="*/ 335 h 352"/>
                <a:gd name="T22" fmla="*/ 52 w 112"/>
                <a:gd name="T23" fmla="*/ 337 h 352"/>
                <a:gd name="T24" fmla="*/ 56 w 112"/>
                <a:gd name="T25" fmla="*/ 316 h 352"/>
                <a:gd name="T26" fmla="*/ 55 w 112"/>
                <a:gd name="T27" fmla="*/ 282 h 352"/>
                <a:gd name="T28" fmla="*/ 64 w 112"/>
                <a:gd name="T29" fmla="*/ 207 h 352"/>
                <a:gd name="T30" fmla="*/ 73 w 112"/>
                <a:gd name="T31" fmla="*/ 223 h 352"/>
                <a:gd name="T32" fmla="*/ 82 w 112"/>
                <a:gd name="T33" fmla="*/ 298 h 352"/>
                <a:gd name="T34" fmla="*/ 80 w 112"/>
                <a:gd name="T35" fmla="*/ 311 h 352"/>
                <a:gd name="T36" fmla="*/ 86 w 112"/>
                <a:gd name="T37" fmla="*/ 334 h 352"/>
                <a:gd name="T38" fmla="*/ 103 w 112"/>
                <a:gd name="T39" fmla="*/ 350 h 352"/>
                <a:gd name="T40" fmla="*/ 101 w 112"/>
                <a:gd name="T41" fmla="*/ 321 h 352"/>
                <a:gd name="T42" fmla="*/ 102 w 112"/>
                <a:gd name="T43" fmla="*/ 304 h 352"/>
                <a:gd name="T44" fmla="*/ 103 w 112"/>
                <a:gd name="T45" fmla="*/ 241 h 352"/>
                <a:gd name="T46" fmla="*/ 103 w 112"/>
                <a:gd name="T47" fmla="*/ 175 h 352"/>
                <a:gd name="T48" fmla="*/ 106 w 112"/>
                <a:gd name="T49" fmla="*/ 164 h 352"/>
                <a:gd name="T50" fmla="*/ 110 w 112"/>
                <a:gd name="T51" fmla="*/ 135 h 352"/>
                <a:gd name="T52" fmla="*/ 106 w 112"/>
                <a:gd name="T53" fmla="*/ 78 h 352"/>
                <a:gd name="T54" fmla="*/ 74 w 112"/>
                <a:gd name="T55" fmla="*/ 53 h 352"/>
                <a:gd name="T56" fmla="*/ 73 w 112"/>
                <a:gd name="T57" fmla="*/ 36 h 352"/>
                <a:gd name="T58" fmla="*/ 78 w 112"/>
                <a:gd name="T59" fmla="*/ 25 h 352"/>
                <a:gd name="T60" fmla="*/ 76 w 112"/>
                <a:gd name="T61" fmla="*/ 11 h 352"/>
                <a:gd name="T62" fmla="*/ 29 w 112"/>
                <a:gd name="T63" fmla="*/ 60 h 352"/>
                <a:gd name="T64" fmla="*/ 16 w 112"/>
                <a:gd name="T65" fmla="*/ 108 h 352"/>
                <a:gd name="T66" fmla="*/ 11 w 112"/>
                <a:gd name="T67" fmla="*/ 176 h 352"/>
                <a:gd name="T68" fmla="*/ 13 w 112"/>
                <a:gd name="T69" fmla="*/ 188 h 352"/>
                <a:gd name="T70" fmla="*/ 0 w 112"/>
                <a:gd name="T71" fmla="*/ 192 h 352"/>
                <a:gd name="T72" fmla="*/ 22 w 112"/>
                <a:gd name="T73" fmla="*/ 264 h 352"/>
                <a:gd name="T74" fmla="*/ 29 w 112"/>
                <a:gd name="T75" fmla="*/ 194 h 352"/>
                <a:gd name="T76" fmla="*/ 26 w 112"/>
                <a:gd name="T77" fmla="*/ 188 h 352"/>
                <a:gd name="T78" fmla="*/ 29 w 112"/>
                <a:gd name="T79" fmla="*/ 1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352">
                  <a:moveTo>
                    <a:pt x="59" y="0"/>
                  </a:moveTo>
                  <a:cubicBezTo>
                    <a:pt x="53" y="0"/>
                    <a:pt x="46" y="5"/>
                    <a:pt x="45" y="11"/>
                  </a:cubicBezTo>
                  <a:cubicBezTo>
                    <a:pt x="44" y="18"/>
                    <a:pt x="45" y="27"/>
                    <a:pt x="45" y="27"/>
                  </a:cubicBezTo>
                  <a:cubicBezTo>
                    <a:pt x="45" y="27"/>
                    <a:pt x="43" y="31"/>
                    <a:pt x="44" y="34"/>
                  </a:cubicBezTo>
                  <a:cubicBezTo>
                    <a:pt x="46" y="38"/>
                    <a:pt x="50" y="37"/>
                    <a:pt x="50" y="37"/>
                  </a:cubicBezTo>
                  <a:cubicBezTo>
                    <a:pt x="50" y="37"/>
                    <a:pt x="51" y="42"/>
                    <a:pt x="51" y="45"/>
                  </a:cubicBezTo>
                  <a:cubicBezTo>
                    <a:pt x="51" y="48"/>
                    <a:pt x="51" y="50"/>
                    <a:pt x="49" y="52"/>
                  </a:cubicBezTo>
                  <a:cubicBezTo>
                    <a:pt x="46" y="54"/>
                    <a:pt x="38" y="58"/>
                    <a:pt x="31" y="60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1" y="183"/>
                    <a:pt x="32" y="183"/>
                    <a:pt x="32" y="183"/>
                  </a:cubicBezTo>
                  <a:cubicBezTo>
                    <a:pt x="32" y="183"/>
                    <a:pt x="31" y="186"/>
                    <a:pt x="31" y="189"/>
                  </a:cubicBezTo>
                  <a:cubicBezTo>
                    <a:pt x="31" y="192"/>
                    <a:pt x="31" y="195"/>
                    <a:pt x="31" y="195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32" y="261"/>
                    <a:pt x="34" y="262"/>
                    <a:pt x="34" y="262"/>
                  </a:cubicBezTo>
                  <a:cubicBezTo>
                    <a:pt x="34" y="262"/>
                    <a:pt x="33" y="278"/>
                    <a:pt x="33" y="284"/>
                  </a:cubicBezTo>
                  <a:cubicBezTo>
                    <a:pt x="33" y="291"/>
                    <a:pt x="34" y="301"/>
                    <a:pt x="37" y="306"/>
                  </a:cubicBezTo>
                  <a:cubicBezTo>
                    <a:pt x="39" y="311"/>
                    <a:pt x="40" y="312"/>
                    <a:pt x="40" y="316"/>
                  </a:cubicBezTo>
                  <a:cubicBezTo>
                    <a:pt x="40" y="320"/>
                    <a:pt x="34" y="332"/>
                    <a:pt x="34" y="335"/>
                  </a:cubicBezTo>
                  <a:cubicBezTo>
                    <a:pt x="34" y="339"/>
                    <a:pt x="35" y="345"/>
                    <a:pt x="41" y="345"/>
                  </a:cubicBezTo>
                  <a:cubicBezTo>
                    <a:pt x="48" y="345"/>
                    <a:pt x="52" y="342"/>
                    <a:pt x="52" y="337"/>
                  </a:cubicBezTo>
                  <a:cubicBezTo>
                    <a:pt x="52" y="332"/>
                    <a:pt x="51" y="329"/>
                    <a:pt x="54" y="327"/>
                  </a:cubicBezTo>
                  <a:cubicBezTo>
                    <a:pt x="56" y="325"/>
                    <a:pt x="52" y="320"/>
                    <a:pt x="56" y="316"/>
                  </a:cubicBezTo>
                  <a:cubicBezTo>
                    <a:pt x="60" y="311"/>
                    <a:pt x="56" y="310"/>
                    <a:pt x="57" y="305"/>
                  </a:cubicBezTo>
                  <a:cubicBezTo>
                    <a:pt x="58" y="301"/>
                    <a:pt x="56" y="287"/>
                    <a:pt x="55" y="282"/>
                  </a:cubicBezTo>
                  <a:cubicBezTo>
                    <a:pt x="55" y="276"/>
                    <a:pt x="56" y="270"/>
                    <a:pt x="59" y="246"/>
                  </a:cubicBezTo>
                  <a:cubicBezTo>
                    <a:pt x="62" y="223"/>
                    <a:pt x="63" y="212"/>
                    <a:pt x="64" y="207"/>
                  </a:cubicBezTo>
                  <a:cubicBezTo>
                    <a:pt x="65" y="202"/>
                    <a:pt x="66" y="196"/>
                    <a:pt x="66" y="196"/>
                  </a:cubicBezTo>
                  <a:cubicBezTo>
                    <a:pt x="66" y="196"/>
                    <a:pt x="70" y="218"/>
                    <a:pt x="73" y="223"/>
                  </a:cubicBezTo>
                  <a:cubicBezTo>
                    <a:pt x="76" y="229"/>
                    <a:pt x="79" y="256"/>
                    <a:pt x="80" y="264"/>
                  </a:cubicBezTo>
                  <a:cubicBezTo>
                    <a:pt x="81" y="272"/>
                    <a:pt x="81" y="295"/>
                    <a:pt x="82" y="298"/>
                  </a:cubicBezTo>
                  <a:cubicBezTo>
                    <a:pt x="84" y="300"/>
                    <a:pt x="85" y="304"/>
                    <a:pt x="85" y="304"/>
                  </a:cubicBezTo>
                  <a:cubicBezTo>
                    <a:pt x="85" y="304"/>
                    <a:pt x="80" y="307"/>
                    <a:pt x="80" y="311"/>
                  </a:cubicBezTo>
                  <a:cubicBezTo>
                    <a:pt x="80" y="315"/>
                    <a:pt x="84" y="318"/>
                    <a:pt x="84" y="323"/>
                  </a:cubicBezTo>
                  <a:cubicBezTo>
                    <a:pt x="84" y="328"/>
                    <a:pt x="84" y="332"/>
                    <a:pt x="86" y="334"/>
                  </a:cubicBezTo>
                  <a:cubicBezTo>
                    <a:pt x="88" y="335"/>
                    <a:pt x="88" y="343"/>
                    <a:pt x="91" y="346"/>
                  </a:cubicBezTo>
                  <a:cubicBezTo>
                    <a:pt x="93" y="350"/>
                    <a:pt x="98" y="352"/>
                    <a:pt x="103" y="350"/>
                  </a:cubicBezTo>
                  <a:cubicBezTo>
                    <a:pt x="108" y="349"/>
                    <a:pt x="108" y="342"/>
                    <a:pt x="106" y="335"/>
                  </a:cubicBezTo>
                  <a:cubicBezTo>
                    <a:pt x="103" y="329"/>
                    <a:pt x="100" y="324"/>
                    <a:pt x="101" y="321"/>
                  </a:cubicBezTo>
                  <a:cubicBezTo>
                    <a:pt x="102" y="319"/>
                    <a:pt x="103" y="315"/>
                    <a:pt x="100" y="312"/>
                  </a:cubicBezTo>
                  <a:cubicBezTo>
                    <a:pt x="97" y="309"/>
                    <a:pt x="100" y="307"/>
                    <a:pt x="102" y="304"/>
                  </a:cubicBezTo>
                  <a:cubicBezTo>
                    <a:pt x="104" y="302"/>
                    <a:pt x="103" y="291"/>
                    <a:pt x="103" y="286"/>
                  </a:cubicBezTo>
                  <a:cubicBezTo>
                    <a:pt x="104" y="280"/>
                    <a:pt x="103" y="252"/>
                    <a:pt x="103" y="241"/>
                  </a:cubicBezTo>
                  <a:cubicBezTo>
                    <a:pt x="104" y="231"/>
                    <a:pt x="104" y="199"/>
                    <a:pt x="103" y="191"/>
                  </a:cubicBezTo>
                  <a:cubicBezTo>
                    <a:pt x="101" y="182"/>
                    <a:pt x="103" y="175"/>
                    <a:pt x="103" y="175"/>
                  </a:cubicBezTo>
                  <a:cubicBezTo>
                    <a:pt x="103" y="175"/>
                    <a:pt x="106" y="177"/>
                    <a:pt x="106" y="174"/>
                  </a:cubicBezTo>
                  <a:cubicBezTo>
                    <a:pt x="106" y="171"/>
                    <a:pt x="105" y="170"/>
                    <a:pt x="106" y="164"/>
                  </a:cubicBezTo>
                  <a:cubicBezTo>
                    <a:pt x="108" y="159"/>
                    <a:pt x="108" y="153"/>
                    <a:pt x="110" y="149"/>
                  </a:cubicBezTo>
                  <a:cubicBezTo>
                    <a:pt x="112" y="145"/>
                    <a:pt x="112" y="137"/>
                    <a:pt x="110" y="135"/>
                  </a:cubicBezTo>
                  <a:cubicBezTo>
                    <a:pt x="108" y="133"/>
                    <a:pt x="111" y="120"/>
                    <a:pt x="109" y="111"/>
                  </a:cubicBezTo>
                  <a:cubicBezTo>
                    <a:pt x="107" y="101"/>
                    <a:pt x="106" y="86"/>
                    <a:pt x="106" y="78"/>
                  </a:cubicBezTo>
                  <a:cubicBezTo>
                    <a:pt x="105" y="70"/>
                    <a:pt x="105" y="64"/>
                    <a:pt x="94" y="61"/>
                  </a:cubicBezTo>
                  <a:cubicBezTo>
                    <a:pt x="84" y="59"/>
                    <a:pt x="76" y="55"/>
                    <a:pt x="74" y="53"/>
                  </a:cubicBezTo>
                  <a:cubicBezTo>
                    <a:pt x="73" y="51"/>
                    <a:pt x="72" y="45"/>
                    <a:pt x="73" y="42"/>
                  </a:cubicBezTo>
                  <a:cubicBezTo>
                    <a:pt x="73" y="40"/>
                    <a:pt x="73" y="38"/>
                    <a:pt x="73" y="36"/>
                  </a:cubicBezTo>
                  <a:cubicBezTo>
                    <a:pt x="73" y="35"/>
                    <a:pt x="76" y="37"/>
                    <a:pt x="77" y="34"/>
                  </a:cubicBezTo>
                  <a:cubicBezTo>
                    <a:pt x="78" y="31"/>
                    <a:pt x="78" y="25"/>
                    <a:pt x="78" y="25"/>
                  </a:cubicBezTo>
                  <a:cubicBezTo>
                    <a:pt x="77" y="24"/>
                    <a:pt x="77" y="24"/>
                    <a:pt x="76" y="24"/>
                  </a:cubicBezTo>
                  <a:cubicBezTo>
                    <a:pt x="76" y="23"/>
                    <a:pt x="77" y="17"/>
                    <a:pt x="76" y="11"/>
                  </a:cubicBezTo>
                  <a:cubicBezTo>
                    <a:pt x="76" y="6"/>
                    <a:pt x="70" y="1"/>
                    <a:pt x="59" y="0"/>
                  </a:cubicBezTo>
                  <a:close/>
                  <a:moveTo>
                    <a:pt x="29" y="60"/>
                  </a:moveTo>
                  <a:cubicBezTo>
                    <a:pt x="23" y="62"/>
                    <a:pt x="19" y="64"/>
                    <a:pt x="18" y="71"/>
                  </a:cubicBezTo>
                  <a:cubicBezTo>
                    <a:pt x="18" y="80"/>
                    <a:pt x="17" y="97"/>
                    <a:pt x="16" y="108"/>
                  </a:cubicBezTo>
                  <a:cubicBezTo>
                    <a:pt x="15" y="119"/>
                    <a:pt x="12" y="143"/>
                    <a:pt x="11" y="150"/>
                  </a:cubicBezTo>
                  <a:cubicBezTo>
                    <a:pt x="11" y="158"/>
                    <a:pt x="11" y="174"/>
                    <a:pt x="11" y="176"/>
                  </a:cubicBezTo>
                  <a:cubicBezTo>
                    <a:pt x="11" y="178"/>
                    <a:pt x="12" y="177"/>
                    <a:pt x="12" y="180"/>
                  </a:cubicBezTo>
                  <a:cubicBezTo>
                    <a:pt x="11" y="183"/>
                    <a:pt x="11" y="186"/>
                    <a:pt x="13" y="188"/>
                  </a:cubicBezTo>
                  <a:cubicBezTo>
                    <a:pt x="14" y="190"/>
                    <a:pt x="13" y="193"/>
                    <a:pt x="13" y="19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22" y="264"/>
                    <a:pt x="22" y="264"/>
                    <a:pt x="22" y="264"/>
                  </a:cubicBezTo>
                  <a:cubicBezTo>
                    <a:pt x="22" y="264"/>
                    <a:pt x="26" y="262"/>
                    <a:pt x="29" y="261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26" y="194"/>
                    <a:pt x="27" y="190"/>
                    <a:pt x="26" y="188"/>
                  </a:cubicBezTo>
                  <a:cubicBezTo>
                    <a:pt x="25" y="185"/>
                    <a:pt x="25" y="183"/>
                    <a:pt x="26" y="180"/>
                  </a:cubicBezTo>
                  <a:cubicBezTo>
                    <a:pt x="26" y="180"/>
                    <a:pt x="27" y="182"/>
                    <a:pt x="29" y="183"/>
                  </a:cubicBezTo>
                  <a:lnTo>
                    <a:pt x="29" y="60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2" name="Freeform 68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60002" y="3542151"/>
              <a:ext cx="54814" cy="50210"/>
            </a:xfrm>
            <a:custGeom>
              <a:avLst/>
              <a:gdLst>
                <a:gd name="T0" fmla="*/ 9 w 12"/>
                <a:gd name="T1" fmla="*/ 11 h 11"/>
                <a:gd name="T2" fmla="*/ 9 w 12"/>
                <a:gd name="T3" fmla="*/ 3 h 11"/>
                <a:gd name="T4" fmla="*/ 0 w 12"/>
                <a:gd name="T5" fmla="*/ 2 h 11"/>
                <a:gd name="T6" fmla="*/ 7 w 12"/>
                <a:gd name="T7" fmla="*/ 4 h 11"/>
                <a:gd name="T8" fmla="*/ 9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9" y="11"/>
                    <a:pt x="12" y="7"/>
                    <a:pt x="9" y="3"/>
                  </a:cubicBezTo>
                  <a:cubicBezTo>
                    <a:pt x="6" y="0"/>
                    <a:pt x="0" y="2"/>
                    <a:pt x="0" y="2"/>
                  </a:cubicBezTo>
                  <a:cubicBezTo>
                    <a:pt x="0" y="2"/>
                    <a:pt x="4" y="2"/>
                    <a:pt x="7" y="4"/>
                  </a:cubicBezTo>
                  <a:cubicBezTo>
                    <a:pt x="10" y="6"/>
                    <a:pt x="9" y="8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3" name="Freeform 68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989192" y="3609098"/>
              <a:ext cx="61265" cy="23431"/>
            </a:xfrm>
            <a:custGeom>
              <a:avLst/>
              <a:gdLst>
                <a:gd name="T0" fmla="*/ 14 w 14"/>
                <a:gd name="T1" fmla="*/ 5 h 5"/>
                <a:gd name="T2" fmla="*/ 7 w 14"/>
                <a:gd name="T3" fmla="*/ 0 h 5"/>
                <a:gd name="T4" fmla="*/ 0 w 14"/>
                <a:gd name="T5" fmla="*/ 5 h 5"/>
                <a:gd name="T6" fmla="*/ 8 w 14"/>
                <a:gd name="T7" fmla="*/ 3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4" y="0"/>
                    <a:pt x="7" y="0"/>
                  </a:cubicBezTo>
                  <a:cubicBezTo>
                    <a:pt x="1" y="0"/>
                    <a:pt x="0" y="5"/>
                    <a:pt x="0" y="5"/>
                  </a:cubicBezTo>
                  <a:cubicBezTo>
                    <a:pt x="0" y="5"/>
                    <a:pt x="3" y="2"/>
                    <a:pt x="8" y="3"/>
                  </a:cubicBezTo>
                  <a:cubicBezTo>
                    <a:pt x="12" y="3"/>
                    <a:pt x="12" y="3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4" name="Freeform 68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156862" y="3046739"/>
              <a:ext cx="167670" cy="441853"/>
            </a:xfrm>
            <a:custGeom>
              <a:avLst/>
              <a:gdLst>
                <a:gd name="T0" fmla="*/ 2 w 38"/>
                <a:gd name="T1" fmla="*/ 0 h 98"/>
                <a:gd name="T2" fmla="*/ 0 w 38"/>
                <a:gd name="T3" fmla="*/ 2 h 98"/>
                <a:gd name="T4" fmla="*/ 6 w 38"/>
                <a:gd name="T5" fmla="*/ 46 h 98"/>
                <a:gd name="T6" fmla="*/ 4 w 38"/>
                <a:gd name="T7" fmla="*/ 98 h 98"/>
                <a:gd name="T8" fmla="*/ 14 w 38"/>
                <a:gd name="T9" fmla="*/ 98 h 98"/>
                <a:gd name="T10" fmla="*/ 38 w 38"/>
                <a:gd name="T11" fmla="*/ 93 h 98"/>
                <a:gd name="T12" fmla="*/ 33 w 38"/>
                <a:gd name="T13" fmla="*/ 82 h 98"/>
                <a:gd name="T14" fmla="*/ 26 w 38"/>
                <a:gd name="T15" fmla="*/ 26 h 98"/>
                <a:gd name="T16" fmla="*/ 26 w 38"/>
                <a:gd name="T17" fmla="*/ 5 h 98"/>
                <a:gd name="T18" fmla="*/ 25 w 38"/>
                <a:gd name="T19" fmla="*/ 4 h 98"/>
                <a:gd name="T20" fmla="*/ 24 w 38"/>
                <a:gd name="T21" fmla="*/ 1 h 98"/>
                <a:gd name="T22" fmla="*/ 12 w 38"/>
                <a:gd name="T23" fmla="*/ 11 h 98"/>
                <a:gd name="T24" fmla="*/ 2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9"/>
                    <a:pt x="5" y="30"/>
                    <a:pt x="6" y="46"/>
                  </a:cubicBezTo>
                  <a:cubicBezTo>
                    <a:pt x="7" y="64"/>
                    <a:pt x="4" y="98"/>
                    <a:pt x="4" y="98"/>
                  </a:cubicBezTo>
                  <a:cubicBezTo>
                    <a:pt x="4" y="98"/>
                    <a:pt x="6" y="98"/>
                    <a:pt x="14" y="98"/>
                  </a:cubicBezTo>
                  <a:cubicBezTo>
                    <a:pt x="22" y="98"/>
                    <a:pt x="38" y="93"/>
                    <a:pt x="38" y="93"/>
                  </a:cubicBezTo>
                  <a:cubicBezTo>
                    <a:pt x="38" y="93"/>
                    <a:pt x="35" y="88"/>
                    <a:pt x="33" y="82"/>
                  </a:cubicBezTo>
                  <a:cubicBezTo>
                    <a:pt x="31" y="76"/>
                    <a:pt x="27" y="49"/>
                    <a:pt x="26" y="26"/>
                  </a:cubicBezTo>
                  <a:cubicBezTo>
                    <a:pt x="26" y="14"/>
                    <a:pt x="26" y="8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3"/>
                    <a:pt x="25" y="2"/>
                    <a:pt x="24" y="1"/>
                  </a:cubicBezTo>
                  <a:cubicBezTo>
                    <a:pt x="22" y="6"/>
                    <a:pt x="16" y="11"/>
                    <a:pt x="12" y="11"/>
                  </a:cubicBezTo>
                  <a:cubicBezTo>
                    <a:pt x="9" y="11"/>
                    <a:pt x="4" y="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5" name="Freeform 68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176208" y="3100297"/>
              <a:ext cx="74163" cy="431810"/>
            </a:xfrm>
            <a:custGeom>
              <a:avLst/>
              <a:gdLst>
                <a:gd name="T0" fmla="*/ 16 w 16"/>
                <a:gd name="T1" fmla="*/ 4 h 96"/>
                <a:gd name="T2" fmla="*/ 8 w 16"/>
                <a:gd name="T3" fmla="*/ 0 h 96"/>
                <a:gd name="T4" fmla="*/ 0 w 16"/>
                <a:gd name="T5" fmla="*/ 4 h 96"/>
                <a:gd name="T6" fmla="*/ 5 w 16"/>
                <a:gd name="T7" fmla="*/ 6 h 96"/>
                <a:gd name="T8" fmla="*/ 3 w 16"/>
                <a:gd name="T9" fmla="*/ 40 h 96"/>
                <a:gd name="T10" fmla="*/ 4 w 16"/>
                <a:gd name="T11" fmla="*/ 88 h 96"/>
                <a:gd name="T12" fmla="*/ 10 w 16"/>
                <a:gd name="T13" fmla="*/ 89 h 96"/>
                <a:gd name="T14" fmla="*/ 11 w 16"/>
                <a:gd name="T15" fmla="*/ 33 h 96"/>
                <a:gd name="T16" fmla="*/ 10 w 16"/>
                <a:gd name="T17" fmla="*/ 7 h 96"/>
                <a:gd name="T18" fmla="*/ 16 w 1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6">
                  <a:moveTo>
                    <a:pt x="16" y="4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4"/>
                    <a:pt x="6" y="3"/>
                    <a:pt x="5" y="6"/>
                  </a:cubicBezTo>
                  <a:cubicBezTo>
                    <a:pt x="5" y="10"/>
                    <a:pt x="3" y="28"/>
                    <a:pt x="3" y="40"/>
                  </a:cubicBezTo>
                  <a:cubicBezTo>
                    <a:pt x="3" y="52"/>
                    <a:pt x="3" y="83"/>
                    <a:pt x="4" y="88"/>
                  </a:cubicBezTo>
                  <a:cubicBezTo>
                    <a:pt x="5" y="94"/>
                    <a:pt x="9" y="96"/>
                    <a:pt x="10" y="89"/>
                  </a:cubicBezTo>
                  <a:cubicBezTo>
                    <a:pt x="11" y="81"/>
                    <a:pt x="11" y="41"/>
                    <a:pt x="11" y="33"/>
                  </a:cubicBezTo>
                  <a:cubicBezTo>
                    <a:pt x="10" y="25"/>
                    <a:pt x="9" y="9"/>
                    <a:pt x="10" y="7"/>
                  </a:cubicBezTo>
                  <a:cubicBezTo>
                    <a:pt x="11" y="4"/>
                    <a:pt x="13" y="3"/>
                    <a:pt x="16" y="4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6" name="Freeform 68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3053680" y="2571412"/>
              <a:ext cx="2440891" cy="5854555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60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5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7" name="Freeform 68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59745" y="3408256"/>
              <a:ext cx="860920" cy="1683728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8" name="Freeform 69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091945" y="3602403"/>
              <a:ext cx="415952" cy="1666992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99" name="Freeform 69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902990" y="2601538"/>
              <a:ext cx="896390" cy="3059499"/>
            </a:xfrm>
            <a:custGeom>
              <a:avLst/>
              <a:gdLst>
                <a:gd name="T0" fmla="*/ 116 w 198"/>
                <a:gd name="T1" fmla="*/ 0 h 677"/>
                <a:gd name="T2" fmla="*/ 82 w 198"/>
                <a:gd name="T3" fmla="*/ 33 h 677"/>
                <a:gd name="T4" fmla="*/ 85 w 198"/>
                <a:gd name="T5" fmla="*/ 69 h 677"/>
                <a:gd name="T6" fmla="*/ 89 w 198"/>
                <a:gd name="T7" fmla="*/ 74 h 677"/>
                <a:gd name="T8" fmla="*/ 93 w 198"/>
                <a:gd name="T9" fmla="*/ 91 h 677"/>
                <a:gd name="T10" fmla="*/ 98 w 198"/>
                <a:gd name="T11" fmla="*/ 100 h 677"/>
                <a:gd name="T12" fmla="*/ 92 w 198"/>
                <a:gd name="T13" fmla="*/ 112 h 677"/>
                <a:gd name="T14" fmla="*/ 63 w 198"/>
                <a:gd name="T15" fmla="*/ 124 h 677"/>
                <a:gd name="T16" fmla="*/ 42 w 198"/>
                <a:gd name="T17" fmla="*/ 144 h 677"/>
                <a:gd name="T18" fmla="*/ 21 w 198"/>
                <a:gd name="T19" fmla="*/ 177 h 677"/>
                <a:gd name="T20" fmla="*/ 4 w 198"/>
                <a:gd name="T21" fmla="*/ 215 h 677"/>
                <a:gd name="T22" fmla="*/ 37 w 198"/>
                <a:gd name="T23" fmla="*/ 234 h 677"/>
                <a:gd name="T24" fmla="*/ 53 w 198"/>
                <a:gd name="T25" fmla="*/ 228 h 677"/>
                <a:gd name="T26" fmla="*/ 42 w 198"/>
                <a:gd name="T27" fmla="*/ 290 h 677"/>
                <a:gd name="T28" fmla="*/ 35 w 198"/>
                <a:gd name="T29" fmla="*/ 354 h 677"/>
                <a:gd name="T30" fmla="*/ 47 w 198"/>
                <a:gd name="T31" fmla="*/ 360 h 677"/>
                <a:gd name="T32" fmla="*/ 56 w 198"/>
                <a:gd name="T33" fmla="*/ 441 h 677"/>
                <a:gd name="T34" fmla="*/ 68 w 198"/>
                <a:gd name="T35" fmla="*/ 519 h 677"/>
                <a:gd name="T36" fmla="*/ 70 w 198"/>
                <a:gd name="T37" fmla="*/ 567 h 677"/>
                <a:gd name="T38" fmla="*/ 47 w 198"/>
                <a:gd name="T39" fmla="*/ 599 h 677"/>
                <a:gd name="T40" fmla="*/ 20 w 198"/>
                <a:gd name="T41" fmla="*/ 605 h 677"/>
                <a:gd name="T42" fmla="*/ 23 w 198"/>
                <a:gd name="T43" fmla="*/ 617 h 677"/>
                <a:gd name="T44" fmla="*/ 66 w 198"/>
                <a:gd name="T45" fmla="*/ 613 h 677"/>
                <a:gd name="T46" fmla="*/ 81 w 198"/>
                <a:gd name="T47" fmla="*/ 607 h 677"/>
                <a:gd name="T48" fmla="*/ 92 w 198"/>
                <a:gd name="T49" fmla="*/ 614 h 677"/>
                <a:gd name="T50" fmla="*/ 108 w 198"/>
                <a:gd name="T51" fmla="*/ 605 h 677"/>
                <a:gd name="T52" fmla="*/ 110 w 198"/>
                <a:gd name="T53" fmla="*/ 578 h 677"/>
                <a:gd name="T54" fmla="*/ 107 w 198"/>
                <a:gd name="T55" fmla="*/ 548 h 677"/>
                <a:gd name="T56" fmla="*/ 113 w 198"/>
                <a:gd name="T57" fmla="*/ 505 h 677"/>
                <a:gd name="T58" fmla="*/ 113 w 198"/>
                <a:gd name="T59" fmla="*/ 470 h 677"/>
                <a:gd name="T60" fmla="*/ 109 w 198"/>
                <a:gd name="T61" fmla="*/ 437 h 677"/>
                <a:gd name="T62" fmla="*/ 110 w 198"/>
                <a:gd name="T63" fmla="*/ 415 h 677"/>
                <a:gd name="T64" fmla="*/ 122 w 198"/>
                <a:gd name="T65" fmla="*/ 477 h 677"/>
                <a:gd name="T66" fmla="*/ 128 w 198"/>
                <a:gd name="T67" fmla="*/ 550 h 677"/>
                <a:gd name="T68" fmla="*/ 139 w 198"/>
                <a:gd name="T69" fmla="*/ 596 h 677"/>
                <a:gd name="T70" fmla="*/ 144 w 198"/>
                <a:gd name="T71" fmla="*/ 616 h 677"/>
                <a:gd name="T72" fmla="*/ 138 w 198"/>
                <a:gd name="T73" fmla="*/ 641 h 677"/>
                <a:gd name="T74" fmla="*/ 142 w 198"/>
                <a:gd name="T75" fmla="*/ 677 h 677"/>
                <a:gd name="T76" fmla="*/ 174 w 198"/>
                <a:gd name="T77" fmla="*/ 655 h 677"/>
                <a:gd name="T78" fmla="*/ 176 w 198"/>
                <a:gd name="T79" fmla="*/ 620 h 677"/>
                <a:gd name="T80" fmla="*/ 180 w 198"/>
                <a:gd name="T81" fmla="*/ 593 h 677"/>
                <a:gd name="T82" fmla="*/ 180 w 198"/>
                <a:gd name="T83" fmla="*/ 554 h 677"/>
                <a:gd name="T84" fmla="*/ 174 w 198"/>
                <a:gd name="T85" fmla="*/ 487 h 677"/>
                <a:gd name="T86" fmla="*/ 167 w 198"/>
                <a:gd name="T87" fmla="*/ 407 h 677"/>
                <a:gd name="T88" fmla="*/ 166 w 198"/>
                <a:gd name="T89" fmla="*/ 363 h 677"/>
                <a:gd name="T90" fmla="*/ 188 w 198"/>
                <a:gd name="T91" fmla="*/ 355 h 677"/>
                <a:gd name="T92" fmla="*/ 180 w 198"/>
                <a:gd name="T93" fmla="*/ 304 h 677"/>
                <a:gd name="T94" fmla="*/ 168 w 198"/>
                <a:gd name="T95" fmla="*/ 252 h 677"/>
                <a:gd name="T96" fmla="*/ 172 w 198"/>
                <a:gd name="T97" fmla="*/ 217 h 677"/>
                <a:gd name="T98" fmla="*/ 190 w 198"/>
                <a:gd name="T99" fmla="*/ 172 h 677"/>
                <a:gd name="T100" fmla="*/ 191 w 198"/>
                <a:gd name="T101" fmla="*/ 122 h 677"/>
                <a:gd name="T102" fmla="*/ 160 w 198"/>
                <a:gd name="T103" fmla="*/ 111 h 677"/>
                <a:gd name="T104" fmla="*/ 144 w 198"/>
                <a:gd name="T105" fmla="*/ 93 h 677"/>
                <a:gd name="T106" fmla="*/ 139 w 198"/>
                <a:gd name="T107" fmla="*/ 86 h 677"/>
                <a:gd name="T108" fmla="*/ 140 w 198"/>
                <a:gd name="T109" fmla="*/ 75 h 677"/>
                <a:gd name="T110" fmla="*/ 149 w 198"/>
                <a:gd name="T111" fmla="*/ 63 h 677"/>
                <a:gd name="T112" fmla="*/ 150 w 198"/>
                <a:gd name="T113" fmla="*/ 27 h 677"/>
                <a:gd name="T114" fmla="*/ 116 w 198"/>
                <a:gd name="T1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677">
                  <a:moveTo>
                    <a:pt x="116" y="0"/>
                  </a:moveTo>
                  <a:cubicBezTo>
                    <a:pt x="103" y="0"/>
                    <a:pt x="82" y="13"/>
                    <a:pt x="82" y="33"/>
                  </a:cubicBezTo>
                  <a:cubicBezTo>
                    <a:pt x="82" y="53"/>
                    <a:pt x="84" y="62"/>
                    <a:pt x="85" y="69"/>
                  </a:cubicBezTo>
                  <a:cubicBezTo>
                    <a:pt x="87" y="75"/>
                    <a:pt x="89" y="74"/>
                    <a:pt x="89" y="74"/>
                  </a:cubicBezTo>
                  <a:cubicBezTo>
                    <a:pt x="89" y="74"/>
                    <a:pt x="89" y="88"/>
                    <a:pt x="93" y="91"/>
                  </a:cubicBezTo>
                  <a:cubicBezTo>
                    <a:pt x="97" y="94"/>
                    <a:pt x="98" y="95"/>
                    <a:pt x="98" y="100"/>
                  </a:cubicBezTo>
                  <a:cubicBezTo>
                    <a:pt x="98" y="104"/>
                    <a:pt x="96" y="107"/>
                    <a:pt x="92" y="112"/>
                  </a:cubicBezTo>
                  <a:cubicBezTo>
                    <a:pt x="88" y="116"/>
                    <a:pt x="72" y="121"/>
                    <a:pt x="63" y="124"/>
                  </a:cubicBezTo>
                  <a:cubicBezTo>
                    <a:pt x="54" y="127"/>
                    <a:pt x="47" y="133"/>
                    <a:pt x="42" y="144"/>
                  </a:cubicBezTo>
                  <a:cubicBezTo>
                    <a:pt x="37" y="155"/>
                    <a:pt x="30" y="168"/>
                    <a:pt x="21" y="177"/>
                  </a:cubicBezTo>
                  <a:cubicBezTo>
                    <a:pt x="12" y="187"/>
                    <a:pt x="0" y="201"/>
                    <a:pt x="4" y="215"/>
                  </a:cubicBezTo>
                  <a:cubicBezTo>
                    <a:pt x="7" y="230"/>
                    <a:pt x="27" y="240"/>
                    <a:pt x="37" y="234"/>
                  </a:cubicBezTo>
                  <a:cubicBezTo>
                    <a:pt x="48" y="229"/>
                    <a:pt x="53" y="228"/>
                    <a:pt x="53" y="228"/>
                  </a:cubicBezTo>
                  <a:cubicBezTo>
                    <a:pt x="53" y="228"/>
                    <a:pt x="46" y="259"/>
                    <a:pt x="42" y="290"/>
                  </a:cubicBezTo>
                  <a:cubicBezTo>
                    <a:pt x="39" y="321"/>
                    <a:pt x="30" y="351"/>
                    <a:pt x="35" y="354"/>
                  </a:cubicBezTo>
                  <a:cubicBezTo>
                    <a:pt x="40" y="356"/>
                    <a:pt x="47" y="360"/>
                    <a:pt x="47" y="360"/>
                  </a:cubicBezTo>
                  <a:cubicBezTo>
                    <a:pt x="47" y="360"/>
                    <a:pt x="49" y="403"/>
                    <a:pt x="56" y="441"/>
                  </a:cubicBezTo>
                  <a:cubicBezTo>
                    <a:pt x="64" y="479"/>
                    <a:pt x="67" y="496"/>
                    <a:pt x="68" y="519"/>
                  </a:cubicBezTo>
                  <a:cubicBezTo>
                    <a:pt x="69" y="541"/>
                    <a:pt x="72" y="558"/>
                    <a:pt x="70" y="567"/>
                  </a:cubicBezTo>
                  <a:cubicBezTo>
                    <a:pt x="68" y="577"/>
                    <a:pt x="55" y="595"/>
                    <a:pt x="47" y="599"/>
                  </a:cubicBezTo>
                  <a:cubicBezTo>
                    <a:pt x="40" y="602"/>
                    <a:pt x="26" y="602"/>
                    <a:pt x="20" y="605"/>
                  </a:cubicBezTo>
                  <a:cubicBezTo>
                    <a:pt x="15" y="608"/>
                    <a:pt x="11" y="615"/>
                    <a:pt x="23" y="617"/>
                  </a:cubicBezTo>
                  <a:cubicBezTo>
                    <a:pt x="36" y="619"/>
                    <a:pt x="60" y="615"/>
                    <a:pt x="66" y="613"/>
                  </a:cubicBezTo>
                  <a:cubicBezTo>
                    <a:pt x="72" y="611"/>
                    <a:pt x="81" y="607"/>
                    <a:pt x="81" y="607"/>
                  </a:cubicBezTo>
                  <a:cubicBezTo>
                    <a:pt x="81" y="607"/>
                    <a:pt x="78" y="614"/>
                    <a:pt x="92" y="614"/>
                  </a:cubicBezTo>
                  <a:cubicBezTo>
                    <a:pt x="105" y="614"/>
                    <a:pt x="108" y="613"/>
                    <a:pt x="108" y="605"/>
                  </a:cubicBezTo>
                  <a:cubicBezTo>
                    <a:pt x="109" y="596"/>
                    <a:pt x="108" y="584"/>
                    <a:pt x="110" y="578"/>
                  </a:cubicBezTo>
                  <a:cubicBezTo>
                    <a:pt x="112" y="572"/>
                    <a:pt x="102" y="557"/>
                    <a:pt x="107" y="548"/>
                  </a:cubicBezTo>
                  <a:cubicBezTo>
                    <a:pt x="112" y="540"/>
                    <a:pt x="117" y="518"/>
                    <a:pt x="113" y="505"/>
                  </a:cubicBezTo>
                  <a:cubicBezTo>
                    <a:pt x="108" y="492"/>
                    <a:pt x="114" y="479"/>
                    <a:pt x="113" y="470"/>
                  </a:cubicBezTo>
                  <a:cubicBezTo>
                    <a:pt x="111" y="462"/>
                    <a:pt x="109" y="450"/>
                    <a:pt x="109" y="437"/>
                  </a:cubicBezTo>
                  <a:cubicBezTo>
                    <a:pt x="109" y="424"/>
                    <a:pt x="110" y="415"/>
                    <a:pt x="110" y="415"/>
                  </a:cubicBezTo>
                  <a:cubicBezTo>
                    <a:pt x="110" y="415"/>
                    <a:pt x="119" y="464"/>
                    <a:pt x="122" y="477"/>
                  </a:cubicBezTo>
                  <a:cubicBezTo>
                    <a:pt x="124" y="490"/>
                    <a:pt x="128" y="536"/>
                    <a:pt x="128" y="550"/>
                  </a:cubicBezTo>
                  <a:cubicBezTo>
                    <a:pt x="128" y="564"/>
                    <a:pt x="139" y="583"/>
                    <a:pt x="139" y="596"/>
                  </a:cubicBezTo>
                  <a:cubicBezTo>
                    <a:pt x="140" y="609"/>
                    <a:pt x="140" y="616"/>
                    <a:pt x="144" y="616"/>
                  </a:cubicBezTo>
                  <a:cubicBezTo>
                    <a:pt x="147" y="616"/>
                    <a:pt x="140" y="630"/>
                    <a:pt x="138" y="641"/>
                  </a:cubicBezTo>
                  <a:cubicBezTo>
                    <a:pt x="135" y="652"/>
                    <a:pt x="128" y="677"/>
                    <a:pt x="142" y="677"/>
                  </a:cubicBezTo>
                  <a:cubicBezTo>
                    <a:pt x="157" y="677"/>
                    <a:pt x="173" y="671"/>
                    <a:pt x="174" y="655"/>
                  </a:cubicBezTo>
                  <a:cubicBezTo>
                    <a:pt x="174" y="640"/>
                    <a:pt x="172" y="626"/>
                    <a:pt x="176" y="620"/>
                  </a:cubicBezTo>
                  <a:cubicBezTo>
                    <a:pt x="180" y="614"/>
                    <a:pt x="181" y="601"/>
                    <a:pt x="180" y="593"/>
                  </a:cubicBezTo>
                  <a:cubicBezTo>
                    <a:pt x="180" y="585"/>
                    <a:pt x="182" y="571"/>
                    <a:pt x="180" y="554"/>
                  </a:cubicBezTo>
                  <a:cubicBezTo>
                    <a:pt x="178" y="537"/>
                    <a:pt x="178" y="509"/>
                    <a:pt x="174" y="487"/>
                  </a:cubicBezTo>
                  <a:cubicBezTo>
                    <a:pt x="170" y="466"/>
                    <a:pt x="169" y="433"/>
                    <a:pt x="167" y="407"/>
                  </a:cubicBezTo>
                  <a:cubicBezTo>
                    <a:pt x="165" y="381"/>
                    <a:pt x="164" y="368"/>
                    <a:pt x="166" y="363"/>
                  </a:cubicBezTo>
                  <a:cubicBezTo>
                    <a:pt x="169" y="359"/>
                    <a:pt x="184" y="356"/>
                    <a:pt x="188" y="355"/>
                  </a:cubicBezTo>
                  <a:cubicBezTo>
                    <a:pt x="192" y="354"/>
                    <a:pt x="183" y="327"/>
                    <a:pt x="180" y="304"/>
                  </a:cubicBezTo>
                  <a:cubicBezTo>
                    <a:pt x="177" y="282"/>
                    <a:pt x="171" y="268"/>
                    <a:pt x="168" y="252"/>
                  </a:cubicBezTo>
                  <a:cubicBezTo>
                    <a:pt x="165" y="236"/>
                    <a:pt x="165" y="229"/>
                    <a:pt x="172" y="217"/>
                  </a:cubicBezTo>
                  <a:cubicBezTo>
                    <a:pt x="178" y="206"/>
                    <a:pt x="186" y="198"/>
                    <a:pt x="190" y="172"/>
                  </a:cubicBezTo>
                  <a:cubicBezTo>
                    <a:pt x="193" y="146"/>
                    <a:pt x="198" y="129"/>
                    <a:pt x="191" y="122"/>
                  </a:cubicBezTo>
                  <a:cubicBezTo>
                    <a:pt x="184" y="116"/>
                    <a:pt x="170" y="119"/>
                    <a:pt x="160" y="111"/>
                  </a:cubicBezTo>
                  <a:cubicBezTo>
                    <a:pt x="150" y="103"/>
                    <a:pt x="149" y="94"/>
                    <a:pt x="144" y="93"/>
                  </a:cubicBezTo>
                  <a:cubicBezTo>
                    <a:pt x="140" y="92"/>
                    <a:pt x="139" y="91"/>
                    <a:pt x="139" y="86"/>
                  </a:cubicBezTo>
                  <a:cubicBezTo>
                    <a:pt x="139" y="80"/>
                    <a:pt x="140" y="75"/>
                    <a:pt x="140" y="75"/>
                  </a:cubicBezTo>
                  <a:cubicBezTo>
                    <a:pt x="140" y="75"/>
                    <a:pt x="147" y="70"/>
                    <a:pt x="149" y="63"/>
                  </a:cubicBezTo>
                  <a:cubicBezTo>
                    <a:pt x="150" y="56"/>
                    <a:pt x="152" y="39"/>
                    <a:pt x="150" y="27"/>
                  </a:cubicBezTo>
                  <a:cubicBezTo>
                    <a:pt x="148" y="15"/>
                    <a:pt x="137" y="0"/>
                    <a:pt x="116" y="0"/>
                  </a:cubicBezTo>
                  <a:close/>
                </a:path>
              </a:pathLst>
            </a:custGeom>
            <a:solidFill>
              <a:srgbClr val="737474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0" name="Freeform 69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328614" y="2999876"/>
              <a:ext cx="222484" cy="170715"/>
            </a:xfrm>
            <a:custGeom>
              <a:avLst/>
              <a:gdLst>
                <a:gd name="T0" fmla="*/ 3 w 49"/>
                <a:gd name="T1" fmla="*/ 17 h 38"/>
                <a:gd name="T2" fmla="*/ 0 w 49"/>
                <a:gd name="T3" fmla="*/ 22 h 38"/>
                <a:gd name="T4" fmla="*/ 2 w 49"/>
                <a:gd name="T5" fmla="*/ 38 h 38"/>
                <a:gd name="T6" fmla="*/ 12 w 49"/>
                <a:gd name="T7" fmla="*/ 21 h 38"/>
                <a:gd name="T8" fmla="*/ 20 w 49"/>
                <a:gd name="T9" fmla="*/ 28 h 38"/>
                <a:gd name="T10" fmla="*/ 22 w 49"/>
                <a:gd name="T11" fmla="*/ 35 h 38"/>
                <a:gd name="T12" fmla="*/ 49 w 49"/>
                <a:gd name="T13" fmla="*/ 5 h 38"/>
                <a:gd name="T14" fmla="*/ 45 w 49"/>
                <a:gd name="T15" fmla="*/ 0 h 38"/>
                <a:gd name="T16" fmla="*/ 13 w 49"/>
                <a:gd name="T17" fmla="*/ 20 h 38"/>
                <a:gd name="T18" fmla="*/ 3 w 49"/>
                <a:gd name="T1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8">
                  <a:moveTo>
                    <a:pt x="3" y="17"/>
                  </a:moveTo>
                  <a:cubicBezTo>
                    <a:pt x="2" y="18"/>
                    <a:pt x="1" y="20"/>
                    <a:pt x="0" y="22"/>
                  </a:cubicBezTo>
                  <a:cubicBezTo>
                    <a:pt x="1" y="27"/>
                    <a:pt x="2" y="33"/>
                    <a:pt x="2" y="38"/>
                  </a:cubicBezTo>
                  <a:cubicBezTo>
                    <a:pt x="9" y="33"/>
                    <a:pt x="6" y="22"/>
                    <a:pt x="12" y="21"/>
                  </a:cubicBezTo>
                  <a:cubicBezTo>
                    <a:pt x="18" y="21"/>
                    <a:pt x="19" y="24"/>
                    <a:pt x="20" y="28"/>
                  </a:cubicBezTo>
                  <a:cubicBezTo>
                    <a:pt x="21" y="32"/>
                    <a:pt x="22" y="35"/>
                    <a:pt x="22" y="35"/>
                  </a:cubicBezTo>
                  <a:cubicBezTo>
                    <a:pt x="22" y="35"/>
                    <a:pt x="43" y="13"/>
                    <a:pt x="49" y="5"/>
                  </a:cubicBezTo>
                  <a:cubicBezTo>
                    <a:pt x="46" y="4"/>
                    <a:pt x="45" y="3"/>
                    <a:pt x="45" y="0"/>
                  </a:cubicBezTo>
                  <a:cubicBezTo>
                    <a:pt x="38" y="7"/>
                    <a:pt x="21" y="20"/>
                    <a:pt x="13" y="20"/>
                  </a:cubicBezTo>
                  <a:cubicBezTo>
                    <a:pt x="9" y="20"/>
                    <a:pt x="6" y="19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1" name="Freeform 69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222207" y="3455119"/>
              <a:ext cx="96733" cy="127200"/>
            </a:xfrm>
            <a:custGeom>
              <a:avLst/>
              <a:gdLst>
                <a:gd name="T0" fmla="*/ 10 w 22"/>
                <a:gd name="T1" fmla="*/ 0 h 28"/>
                <a:gd name="T2" fmla="*/ 22 w 22"/>
                <a:gd name="T3" fmla="*/ 0 h 28"/>
                <a:gd name="T4" fmla="*/ 11 w 22"/>
                <a:gd name="T5" fmla="*/ 15 h 28"/>
                <a:gd name="T6" fmla="*/ 12 w 22"/>
                <a:gd name="T7" fmla="*/ 26 h 28"/>
                <a:gd name="T8" fmla="*/ 2 w 22"/>
                <a:gd name="T9" fmla="*/ 28 h 28"/>
                <a:gd name="T10" fmla="*/ 2 w 22"/>
                <a:gd name="T11" fmla="*/ 13 h 28"/>
                <a:gd name="T12" fmla="*/ 10 w 22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1" y="7"/>
                    <a:pt x="11" y="15"/>
                  </a:cubicBezTo>
                  <a:cubicBezTo>
                    <a:pt x="11" y="23"/>
                    <a:pt x="12" y="26"/>
                    <a:pt x="1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0" y="20"/>
                    <a:pt x="2" y="13"/>
                  </a:cubicBezTo>
                  <a:cubicBezTo>
                    <a:pt x="5" y="5"/>
                    <a:pt x="8" y="3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2" name="Freeform 69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222207" y="3763077"/>
              <a:ext cx="38693" cy="113811"/>
            </a:xfrm>
            <a:custGeom>
              <a:avLst/>
              <a:gdLst>
                <a:gd name="T0" fmla="*/ 7 w 9"/>
                <a:gd name="T1" fmla="*/ 0 h 25"/>
                <a:gd name="T2" fmla="*/ 9 w 9"/>
                <a:gd name="T3" fmla="*/ 19 h 25"/>
                <a:gd name="T4" fmla="*/ 9 w 9"/>
                <a:gd name="T5" fmla="*/ 25 h 25"/>
                <a:gd name="T6" fmla="*/ 0 w 9"/>
                <a:gd name="T7" fmla="*/ 23 h 25"/>
                <a:gd name="T8" fmla="*/ 7 w 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7" y="0"/>
                  </a:moveTo>
                  <a:cubicBezTo>
                    <a:pt x="7" y="0"/>
                    <a:pt x="8" y="14"/>
                    <a:pt x="9" y="19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" y="1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3" name="Freeform 69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300021" y="2872676"/>
              <a:ext cx="374033" cy="565705"/>
            </a:xfrm>
            <a:custGeom>
              <a:avLst/>
              <a:gdLst>
                <a:gd name="T0" fmla="*/ 4 w 83"/>
                <a:gd name="T1" fmla="*/ 34 h 125"/>
                <a:gd name="T2" fmla="*/ 9 w 83"/>
                <a:gd name="T3" fmla="*/ 70 h 125"/>
                <a:gd name="T4" fmla="*/ 4 w 83"/>
                <a:gd name="T5" fmla="*/ 108 h 125"/>
                <a:gd name="T6" fmla="*/ 65 w 83"/>
                <a:gd name="T7" fmla="*/ 122 h 125"/>
                <a:gd name="T8" fmla="*/ 4 w 83"/>
                <a:gd name="T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4" y="34"/>
                  </a:moveTo>
                  <a:cubicBezTo>
                    <a:pt x="29" y="45"/>
                    <a:pt x="1" y="58"/>
                    <a:pt x="9" y="70"/>
                  </a:cubicBezTo>
                  <a:cubicBezTo>
                    <a:pt x="17" y="83"/>
                    <a:pt x="0" y="92"/>
                    <a:pt x="4" y="108"/>
                  </a:cubicBezTo>
                  <a:cubicBezTo>
                    <a:pt x="8" y="125"/>
                    <a:pt x="46" y="124"/>
                    <a:pt x="65" y="122"/>
                  </a:cubicBezTo>
                  <a:cubicBezTo>
                    <a:pt x="83" y="121"/>
                    <a:pt x="57" y="0"/>
                    <a:pt x="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4" name="Freeform 69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129128" y="2353832"/>
              <a:ext cx="793209" cy="1097938"/>
            </a:xfrm>
            <a:custGeom>
              <a:avLst/>
              <a:gdLst>
                <a:gd name="T0" fmla="*/ 15 w 176"/>
                <a:gd name="T1" fmla="*/ 42 h 243"/>
                <a:gd name="T2" fmla="*/ 123 w 176"/>
                <a:gd name="T3" fmla="*/ 71 h 243"/>
                <a:gd name="T4" fmla="*/ 145 w 176"/>
                <a:gd name="T5" fmla="*/ 118 h 243"/>
                <a:gd name="T6" fmla="*/ 155 w 176"/>
                <a:gd name="T7" fmla="*/ 164 h 243"/>
                <a:gd name="T8" fmla="*/ 141 w 176"/>
                <a:gd name="T9" fmla="*/ 217 h 243"/>
                <a:gd name="T10" fmla="*/ 87 w 176"/>
                <a:gd name="T11" fmla="*/ 235 h 243"/>
                <a:gd name="T12" fmla="*/ 35 w 176"/>
                <a:gd name="T13" fmla="*/ 101 h 243"/>
                <a:gd name="T14" fmla="*/ 15 w 176"/>
                <a:gd name="T15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3">
                  <a:moveTo>
                    <a:pt x="15" y="42"/>
                  </a:moveTo>
                  <a:cubicBezTo>
                    <a:pt x="45" y="0"/>
                    <a:pt x="124" y="17"/>
                    <a:pt x="123" y="71"/>
                  </a:cubicBezTo>
                  <a:cubicBezTo>
                    <a:pt x="123" y="125"/>
                    <a:pt x="156" y="91"/>
                    <a:pt x="145" y="118"/>
                  </a:cubicBezTo>
                  <a:cubicBezTo>
                    <a:pt x="134" y="145"/>
                    <a:pt x="169" y="142"/>
                    <a:pt x="155" y="164"/>
                  </a:cubicBezTo>
                  <a:cubicBezTo>
                    <a:pt x="140" y="187"/>
                    <a:pt x="176" y="192"/>
                    <a:pt x="141" y="217"/>
                  </a:cubicBezTo>
                  <a:cubicBezTo>
                    <a:pt x="107" y="243"/>
                    <a:pt x="87" y="235"/>
                    <a:pt x="87" y="235"/>
                  </a:cubicBezTo>
                  <a:cubicBezTo>
                    <a:pt x="87" y="235"/>
                    <a:pt x="97" y="84"/>
                    <a:pt x="35" y="101"/>
                  </a:cubicBezTo>
                  <a:cubicBezTo>
                    <a:pt x="16" y="107"/>
                    <a:pt x="0" y="62"/>
                    <a:pt x="15" y="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5" name="Freeform 6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780890" y="2434169"/>
              <a:ext cx="1367156" cy="4696366"/>
            </a:xfrm>
            <a:custGeom>
              <a:avLst/>
              <a:gdLst>
                <a:gd name="T0" fmla="*/ 187 w 303"/>
                <a:gd name="T1" fmla="*/ 34 h 1039"/>
                <a:gd name="T2" fmla="*/ 207 w 303"/>
                <a:gd name="T3" fmla="*/ 153 h 1039"/>
                <a:gd name="T4" fmla="*/ 231 w 303"/>
                <a:gd name="T5" fmla="*/ 221 h 1039"/>
                <a:gd name="T6" fmla="*/ 238 w 303"/>
                <a:gd name="T7" fmla="*/ 369 h 1039"/>
                <a:gd name="T8" fmla="*/ 223 w 303"/>
                <a:gd name="T9" fmla="*/ 441 h 1039"/>
                <a:gd name="T10" fmla="*/ 220 w 303"/>
                <a:gd name="T11" fmla="*/ 518 h 1039"/>
                <a:gd name="T12" fmla="*/ 210 w 303"/>
                <a:gd name="T13" fmla="*/ 664 h 1039"/>
                <a:gd name="T14" fmla="*/ 210 w 303"/>
                <a:gd name="T15" fmla="*/ 712 h 1039"/>
                <a:gd name="T16" fmla="*/ 275 w 303"/>
                <a:gd name="T17" fmla="*/ 907 h 1039"/>
                <a:gd name="T18" fmla="*/ 299 w 303"/>
                <a:gd name="T19" fmla="*/ 988 h 1039"/>
                <a:gd name="T20" fmla="*/ 293 w 303"/>
                <a:gd name="T21" fmla="*/ 1012 h 1039"/>
                <a:gd name="T22" fmla="*/ 280 w 303"/>
                <a:gd name="T23" fmla="*/ 964 h 1039"/>
                <a:gd name="T24" fmla="*/ 211 w 303"/>
                <a:gd name="T25" fmla="*/ 1019 h 1039"/>
                <a:gd name="T26" fmla="*/ 223 w 303"/>
                <a:gd name="T27" fmla="*/ 982 h 1039"/>
                <a:gd name="T28" fmla="*/ 195 w 303"/>
                <a:gd name="T29" fmla="*/ 822 h 1039"/>
                <a:gd name="T30" fmla="*/ 171 w 303"/>
                <a:gd name="T31" fmla="*/ 825 h 1039"/>
                <a:gd name="T32" fmla="*/ 147 w 303"/>
                <a:gd name="T33" fmla="*/ 941 h 1039"/>
                <a:gd name="T34" fmla="*/ 138 w 303"/>
                <a:gd name="T35" fmla="*/ 1011 h 1039"/>
                <a:gd name="T36" fmla="*/ 128 w 303"/>
                <a:gd name="T37" fmla="*/ 1032 h 1039"/>
                <a:gd name="T38" fmla="*/ 129 w 303"/>
                <a:gd name="T39" fmla="*/ 980 h 1039"/>
                <a:gd name="T40" fmla="*/ 60 w 303"/>
                <a:gd name="T41" fmla="*/ 1032 h 1039"/>
                <a:gd name="T42" fmla="*/ 50 w 303"/>
                <a:gd name="T43" fmla="*/ 997 h 1039"/>
                <a:gd name="T44" fmla="*/ 107 w 303"/>
                <a:gd name="T45" fmla="*/ 827 h 1039"/>
                <a:gd name="T46" fmla="*/ 116 w 303"/>
                <a:gd name="T47" fmla="*/ 739 h 1039"/>
                <a:gd name="T48" fmla="*/ 101 w 303"/>
                <a:gd name="T49" fmla="*/ 667 h 1039"/>
                <a:gd name="T50" fmla="*/ 89 w 303"/>
                <a:gd name="T51" fmla="*/ 590 h 1039"/>
                <a:gd name="T52" fmla="*/ 80 w 303"/>
                <a:gd name="T53" fmla="*/ 591 h 1039"/>
                <a:gd name="T54" fmla="*/ 61 w 303"/>
                <a:gd name="T55" fmla="*/ 585 h 1039"/>
                <a:gd name="T56" fmla="*/ 67 w 303"/>
                <a:gd name="T57" fmla="*/ 529 h 1039"/>
                <a:gd name="T58" fmla="*/ 9 w 303"/>
                <a:gd name="T59" fmla="*/ 391 h 1039"/>
                <a:gd name="T60" fmla="*/ 75 w 303"/>
                <a:gd name="T61" fmla="*/ 328 h 1039"/>
                <a:gd name="T62" fmla="*/ 130 w 303"/>
                <a:gd name="T63" fmla="*/ 201 h 1039"/>
                <a:gd name="T64" fmla="*/ 128 w 303"/>
                <a:gd name="T65" fmla="*/ 143 h 1039"/>
                <a:gd name="T66" fmla="*/ 94 w 303"/>
                <a:gd name="T67" fmla="*/ 88 h 1039"/>
                <a:gd name="T68" fmla="*/ 95 w 303"/>
                <a:gd name="T69" fmla="*/ 3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39">
                  <a:moveTo>
                    <a:pt x="137" y="0"/>
                  </a:moveTo>
                  <a:cubicBezTo>
                    <a:pt x="158" y="0"/>
                    <a:pt x="177" y="11"/>
                    <a:pt x="187" y="34"/>
                  </a:cubicBezTo>
                  <a:cubicBezTo>
                    <a:pt x="196" y="57"/>
                    <a:pt x="198" y="83"/>
                    <a:pt x="195" y="97"/>
                  </a:cubicBezTo>
                  <a:cubicBezTo>
                    <a:pt x="192" y="108"/>
                    <a:pt x="202" y="141"/>
                    <a:pt x="207" y="153"/>
                  </a:cubicBezTo>
                  <a:cubicBezTo>
                    <a:pt x="213" y="167"/>
                    <a:pt x="222" y="187"/>
                    <a:pt x="222" y="187"/>
                  </a:cubicBezTo>
                  <a:cubicBezTo>
                    <a:pt x="222" y="187"/>
                    <a:pt x="231" y="201"/>
                    <a:pt x="231" y="221"/>
                  </a:cubicBezTo>
                  <a:cubicBezTo>
                    <a:pt x="231" y="241"/>
                    <a:pt x="231" y="270"/>
                    <a:pt x="238" y="306"/>
                  </a:cubicBezTo>
                  <a:cubicBezTo>
                    <a:pt x="245" y="343"/>
                    <a:pt x="244" y="351"/>
                    <a:pt x="238" y="369"/>
                  </a:cubicBezTo>
                  <a:cubicBezTo>
                    <a:pt x="231" y="388"/>
                    <a:pt x="211" y="423"/>
                    <a:pt x="211" y="423"/>
                  </a:cubicBezTo>
                  <a:cubicBezTo>
                    <a:pt x="211" y="423"/>
                    <a:pt x="231" y="432"/>
                    <a:pt x="223" y="441"/>
                  </a:cubicBezTo>
                  <a:cubicBezTo>
                    <a:pt x="216" y="450"/>
                    <a:pt x="210" y="453"/>
                    <a:pt x="210" y="453"/>
                  </a:cubicBezTo>
                  <a:cubicBezTo>
                    <a:pt x="210" y="453"/>
                    <a:pt x="231" y="484"/>
                    <a:pt x="220" y="518"/>
                  </a:cubicBezTo>
                  <a:cubicBezTo>
                    <a:pt x="209" y="551"/>
                    <a:pt x="207" y="576"/>
                    <a:pt x="208" y="606"/>
                  </a:cubicBezTo>
                  <a:cubicBezTo>
                    <a:pt x="210" y="637"/>
                    <a:pt x="210" y="664"/>
                    <a:pt x="210" y="664"/>
                  </a:cubicBezTo>
                  <a:cubicBezTo>
                    <a:pt x="197" y="666"/>
                    <a:pt x="197" y="666"/>
                    <a:pt x="197" y="666"/>
                  </a:cubicBezTo>
                  <a:cubicBezTo>
                    <a:pt x="197" y="666"/>
                    <a:pt x="197" y="695"/>
                    <a:pt x="210" y="712"/>
                  </a:cubicBezTo>
                  <a:cubicBezTo>
                    <a:pt x="222" y="730"/>
                    <a:pt x="243" y="760"/>
                    <a:pt x="247" y="807"/>
                  </a:cubicBezTo>
                  <a:cubicBezTo>
                    <a:pt x="250" y="854"/>
                    <a:pt x="261" y="895"/>
                    <a:pt x="275" y="907"/>
                  </a:cubicBezTo>
                  <a:cubicBezTo>
                    <a:pt x="289" y="918"/>
                    <a:pt x="303" y="917"/>
                    <a:pt x="303" y="936"/>
                  </a:cubicBezTo>
                  <a:cubicBezTo>
                    <a:pt x="303" y="956"/>
                    <a:pt x="299" y="978"/>
                    <a:pt x="299" y="988"/>
                  </a:cubicBezTo>
                  <a:cubicBezTo>
                    <a:pt x="299" y="997"/>
                    <a:pt x="299" y="1011"/>
                    <a:pt x="299" y="1011"/>
                  </a:cubicBezTo>
                  <a:cubicBezTo>
                    <a:pt x="293" y="1012"/>
                    <a:pt x="293" y="1012"/>
                    <a:pt x="293" y="1012"/>
                  </a:cubicBezTo>
                  <a:cubicBezTo>
                    <a:pt x="293" y="1012"/>
                    <a:pt x="295" y="1001"/>
                    <a:pt x="293" y="988"/>
                  </a:cubicBezTo>
                  <a:cubicBezTo>
                    <a:pt x="292" y="976"/>
                    <a:pt x="288" y="959"/>
                    <a:pt x="280" y="964"/>
                  </a:cubicBezTo>
                  <a:cubicBezTo>
                    <a:pt x="272" y="969"/>
                    <a:pt x="259" y="993"/>
                    <a:pt x="253" y="1004"/>
                  </a:cubicBezTo>
                  <a:cubicBezTo>
                    <a:pt x="247" y="1015"/>
                    <a:pt x="235" y="1026"/>
                    <a:pt x="211" y="1019"/>
                  </a:cubicBezTo>
                  <a:cubicBezTo>
                    <a:pt x="188" y="1012"/>
                    <a:pt x="179" y="997"/>
                    <a:pt x="192" y="993"/>
                  </a:cubicBezTo>
                  <a:cubicBezTo>
                    <a:pt x="205" y="989"/>
                    <a:pt x="220" y="995"/>
                    <a:pt x="223" y="982"/>
                  </a:cubicBezTo>
                  <a:cubicBezTo>
                    <a:pt x="226" y="968"/>
                    <a:pt x="232" y="934"/>
                    <a:pt x="226" y="916"/>
                  </a:cubicBezTo>
                  <a:cubicBezTo>
                    <a:pt x="221" y="898"/>
                    <a:pt x="203" y="842"/>
                    <a:pt x="195" y="822"/>
                  </a:cubicBezTo>
                  <a:cubicBezTo>
                    <a:pt x="188" y="801"/>
                    <a:pt x="177" y="776"/>
                    <a:pt x="177" y="776"/>
                  </a:cubicBezTo>
                  <a:cubicBezTo>
                    <a:pt x="177" y="776"/>
                    <a:pt x="178" y="809"/>
                    <a:pt x="171" y="825"/>
                  </a:cubicBezTo>
                  <a:cubicBezTo>
                    <a:pt x="165" y="840"/>
                    <a:pt x="141" y="900"/>
                    <a:pt x="137" y="913"/>
                  </a:cubicBezTo>
                  <a:cubicBezTo>
                    <a:pt x="133" y="926"/>
                    <a:pt x="141" y="934"/>
                    <a:pt x="147" y="941"/>
                  </a:cubicBezTo>
                  <a:cubicBezTo>
                    <a:pt x="154" y="947"/>
                    <a:pt x="150" y="964"/>
                    <a:pt x="145" y="976"/>
                  </a:cubicBezTo>
                  <a:cubicBezTo>
                    <a:pt x="140" y="989"/>
                    <a:pt x="138" y="1005"/>
                    <a:pt x="138" y="1011"/>
                  </a:cubicBezTo>
                  <a:cubicBezTo>
                    <a:pt x="138" y="1018"/>
                    <a:pt x="138" y="1032"/>
                    <a:pt x="138" y="1032"/>
                  </a:cubicBezTo>
                  <a:cubicBezTo>
                    <a:pt x="128" y="1032"/>
                    <a:pt x="128" y="1032"/>
                    <a:pt x="128" y="1032"/>
                  </a:cubicBezTo>
                  <a:cubicBezTo>
                    <a:pt x="128" y="1032"/>
                    <a:pt x="131" y="1017"/>
                    <a:pt x="131" y="1004"/>
                  </a:cubicBezTo>
                  <a:cubicBezTo>
                    <a:pt x="131" y="991"/>
                    <a:pt x="133" y="982"/>
                    <a:pt x="129" y="980"/>
                  </a:cubicBezTo>
                  <a:cubicBezTo>
                    <a:pt x="124" y="978"/>
                    <a:pt x="104" y="996"/>
                    <a:pt x="96" y="1008"/>
                  </a:cubicBezTo>
                  <a:cubicBezTo>
                    <a:pt x="88" y="1021"/>
                    <a:pt x="86" y="1039"/>
                    <a:pt x="60" y="1032"/>
                  </a:cubicBezTo>
                  <a:cubicBezTo>
                    <a:pt x="33" y="1026"/>
                    <a:pt x="15" y="1011"/>
                    <a:pt x="22" y="1003"/>
                  </a:cubicBezTo>
                  <a:cubicBezTo>
                    <a:pt x="28" y="995"/>
                    <a:pt x="42" y="1002"/>
                    <a:pt x="50" y="997"/>
                  </a:cubicBezTo>
                  <a:cubicBezTo>
                    <a:pt x="58" y="993"/>
                    <a:pt x="74" y="953"/>
                    <a:pt x="83" y="929"/>
                  </a:cubicBezTo>
                  <a:cubicBezTo>
                    <a:pt x="93" y="906"/>
                    <a:pt x="104" y="857"/>
                    <a:pt x="107" y="827"/>
                  </a:cubicBezTo>
                  <a:cubicBezTo>
                    <a:pt x="110" y="798"/>
                    <a:pt x="115" y="776"/>
                    <a:pt x="115" y="766"/>
                  </a:cubicBezTo>
                  <a:cubicBezTo>
                    <a:pt x="116" y="757"/>
                    <a:pt x="116" y="739"/>
                    <a:pt x="116" y="739"/>
                  </a:cubicBezTo>
                  <a:cubicBezTo>
                    <a:pt x="116" y="739"/>
                    <a:pt x="107" y="705"/>
                    <a:pt x="104" y="691"/>
                  </a:cubicBezTo>
                  <a:cubicBezTo>
                    <a:pt x="101" y="677"/>
                    <a:pt x="101" y="667"/>
                    <a:pt x="101" y="667"/>
                  </a:cubicBezTo>
                  <a:cubicBezTo>
                    <a:pt x="101" y="667"/>
                    <a:pt x="86" y="670"/>
                    <a:pt x="86" y="660"/>
                  </a:cubicBezTo>
                  <a:cubicBezTo>
                    <a:pt x="86" y="650"/>
                    <a:pt x="91" y="609"/>
                    <a:pt x="89" y="590"/>
                  </a:cubicBezTo>
                  <a:cubicBezTo>
                    <a:pt x="88" y="571"/>
                    <a:pt x="81" y="572"/>
                    <a:pt x="81" y="572"/>
                  </a:cubicBezTo>
                  <a:cubicBezTo>
                    <a:pt x="81" y="572"/>
                    <a:pt x="80" y="582"/>
                    <a:pt x="80" y="591"/>
                  </a:cubicBezTo>
                  <a:cubicBezTo>
                    <a:pt x="80" y="599"/>
                    <a:pt x="74" y="597"/>
                    <a:pt x="71" y="591"/>
                  </a:cubicBezTo>
                  <a:cubicBezTo>
                    <a:pt x="69" y="585"/>
                    <a:pt x="61" y="591"/>
                    <a:pt x="61" y="585"/>
                  </a:cubicBezTo>
                  <a:cubicBezTo>
                    <a:pt x="61" y="579"/>
                    <a:pt x="57" y="566"/>
                    <a:pt x="59" y="556"/>
                  </a:cubicBezTo>
                  <a:cubicBezTo>
                    <a:pt x="60" y="547"/>
                    <a:pt x="67" y="529"/>
                    <a:pt x="67" y="529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71" y="391"/>
                    <a:pt x="71" y="391"/>
                    <a:pt x="71" y="391"/>
                  </a:cubicBezTo>
                  <a:cubicBezTo>
                    <a:pt x="71" y="391"/>
                    <a:pt x="75" y="349"/>
                    <a:pt x="75" y="328"/>
                  </a:cubicBezTo>
                  <a:cubicBezTo>
                    <a:pt x="75" y="308"/>
                    <a:pt x="72" y="280"/>
                    <a:pt x="86" y="257"/>
                  </a:cubicBezTo>
                  <a:cubicBezTo>
                    <a:pt x="100" y="234"/>
                    <a:pt x="118" y="215"/>
                    <a:pt x="130" y="201"/>
                  </a:cubicBezTo>
                  <a:cubicBezTo>
                    <a:pt x="141" y="186"/>
                    <a:pt x="143" y="185"/>
                    <a:pt x="140" y="172"/>
                  </a:cubicBezTo>
                  <a:cubicBezTo>
                    <a:pt x="136" y="159"/>
                    <a:pt x="136" y="142"/>
                    <a:pt x="128" y="143"/>
                  </a:cubicBezTo>
                  <a:cubicBezTo>
                    <a:pt x="120" y="144"/>
                    <a:pt x="113" y="143"/>
                    <a:pt x="108" y="132"/>
                  </a:cubicBezTo>
                  <a:cubicBezTo>
                    <a:pt x="104" y="122"/>
                    <a:pt x="94" y="102"/>
                    <a:pt x="94" y="88"/>
                  </a:cubicBezTo>
                  <a:cubicBezTo>
                    <a:pt x="93" y="74"/>
                    <a:pt x="96" y="72"/>
                    <a:pt x="94" y="67"/>
                  </a:cubicBezTo>
                  <a:cubicBezTo>
                    <a:pt x="92" y="63"/>
                    <a:pt x="95" y="49"/>
                    <a:pt x="95" y="38"/>
                  </a:cubicBezTo>
                  <a:cubicBezTo>
                    <a:pt x="96" y="27"/>
                    <a:pt x="110" y="0"/>
                    <a:pt x="13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6" name="Freeform 69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419326" y="3036696"/>
              <a:ext cx="280524" cy="234316"/>
            </a:xfrm>
            <a:custGeom>
              <a:avLst/>
              <a:gdLst>
                <a:gd name="T0" fmla="*/ 59 w 63"/>
                <a:gd name="T1" fmla="*/ 0 h 52"/>
                <a:gd name="T2" fmla="*/ 63 w 63"/>
                <a:gd name="T3" fmla="*/ 11 h 52"/>
                <a:gd name="T4" fmla="*/ 0 w 63"/>
                <a:gd name="T5" fmla="*/ 52 h 52"/>
                <a:gd name="T6" fmla="*/ 4 w 63"/>
                <a:gd name="T7" fmla="*/ 25 h 52"/>
                <a:gd name="T8" fmla="*/ 34 w 63"/>
                <a:gd name="T9" fmla="*/ 5 h 52"/>
                <a:gd name="T10" fmla="*/ 59 w 6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2">
                  <a:moveTo>
                    <a:pt x="59" y="0"/>
                  </a:moveTo>
                  <a:cubicBezTo>
                    <a:pt x="60" y="4"/>
                    <a:pt x="62" y="7"/>
                    <a:pt x="63" y="11"/>
                  </a:cubicBezTo>
                  <a:cubicBezTo>
                    <a:pt x="31" y="9"/>
                    <a:pt x="13" y="33"/>
                    <a:pt x="0" y="52"/>
                  </a:cubicBezTo>
                  <a:cubicBezTo>
                    <a:pt x="5" y="44"/>
                    <a:pt x="4" y="31"/>
                    <a:pt x="4" y="25"/>
                  </a:cubicBezTo>
                  <a:cubicBezTo>
                    <a:pt x="11" y="17"/>
                    <a:pt x="23" y="9"/>
                    <a:pt x="34" y="5"/>
                  </a:cubicBezTo>
                  <a:cubicBezTo>
                    <a:pt x="42" y="2"/>
                    <a:pt x="5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7" name="Freeform 6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28044" y="2363875"/>
              <a:ext cx="1544501" cy="4870427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2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2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3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8" name="Freeform 70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731012" y="2976443"/>
              <a:ext cx="345012" cy="297917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09" name="Freeform 7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130841" y="3659308"/>
              <a:ext cx="174119" cy="247706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0" name="Freeform 70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295286" y="3940487"/>
              <a:ext cx="38693" cy="190801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1" name="Freeform 70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5420408" y="2434169"/>
              <a:ext cx="1151121" cy="4676281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2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2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2" name="Freeform 70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884725" y="3096949"/>
              <a:ext cx="277301" cy="532233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3" name="Freeform 70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746076" y="3823330"/>
              <a:ext cx="48365" cy="117157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4" name="Freeform 70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129782" y="4057646"/>
              <a:ext cx="54816" cy="117157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5" name="Freeform 70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70261" y="2685223"/>
              <a:ext cx="767413" cy="3036066"/>
            </a:xfrm>
            <a:custGeom>
              <a:avLst/>
              <a:gdLst>
                <a:gd name="T0" fmla="*/ 73 w 170"/>
                <a:gd name="T1" fmla="*/ 0 h 672"/>
                <a:gd name="T2" fmla="*/ 101 w 170"/>
                <a:gd name="T3" fmla="*/ 38 h 672"/>
                <a:gd name="T4" fmla="*/ 97 w 170"/>
                <a:gd name="T5" fmla="*/ 61 h 672"/>
                <a:gd name="T6" fmla="*/ 92 w 170"/>
                <a:gd name="T7" fmla="*/ 75 h 672"/>
                <a:gd name="T8" fmla="*/ 89 w 170"/>
                <a:gd name="T9" fmla="*/ 84 h 672"/>
                <a:gd name="T10" fmla="*/ 92 w 170"/>
                <a:gd name="T11" fmla="*/ 92 h 672"/>
                <a:gd name="T12" fmla="*/ 102 w 170"/>
                <a:gd name="T13" fmla="*/ 98 h 672"/>
                <a:gd name="T14" fmla="*/ 120 w 170"/>
                <a:gd name="T15" fmla="*/ 107 h 672"/>
                <a:gd name="T16" fmla="*/ 145 w 170"/>
                <a:gd name="T17" fmla="*/ 120 h 672"/>
                <a:gd name="T18" fmla="*/ 148 w 170"/>
                <a:gd name="T19" fmla="*/ 138 h 672"/>
                <a:gd name="T20" fmla="*/ 154 w 170"/>
                <a:gd name="T21" fmla="*/ 161 h 672"/>
                <a:gd name="T22" fmla="*/ 161 w 170"/>
                <a:gd name="T23" fmla="*/ 222 h 672"/>
                <a:gd name="T24" fmla="*/ 132 w 170"/>
                <a:gd name="T25" fmla="*/ 233 h 672"/>
                <a:gd name="T26" fmla="*/ 134 w 170"/>
                <a:gd name="T27" fmla="*/ 255 h 672"/>
                <a:gd name="T28" fmla="*/ 136 w 170"/>
                <a:gd name="T29" fmla="*/ 280 h 672"/>
                <a:gd name="T30" fmla="*/ 135 w 170"/>
                <a:gd name="T31" fmla="*/ 356 h 672"/>
                <a:gd name="T32" fmla="*/ 135 w 170"/>
                <a:gd name="T33" fmla="*/ 434 h 672"/>
                <a:gd name="T34" fmla="*/ 114 w 170"/>
                <a:gd name="T35" fmla="*/ 438 h 672"/>
                <a:gd name="T36" fmla="*/ 104 w 170"/>
                <a:gd name="T37" fmla="*/ 438 h 672"/>
                <a:gd name="T38" fmla="*/ 103 w 170"/>
                <a:gd name="T39" fmla="*/ 464 h 672"/>
                <a:gd name="T40" fmla="*/ 100 w 170"/>
                <a:gd name="T41" fmla="*/ 538 h 672"/>
                <a:gd name="T42" fmla="*/ 95 w 170"/>
                <a:gd name="T43" fmla="*/ 597 h 672"/>
                <a:gd name="T44" fmla="*/ 105 w 170"/>
                <a:gd name="T45" fmla="*/ 641 h 672"/>
                <a:gd name="T46" fmla="*/ 117 w 170"/>
                <a:gd name="T47" fmla="*/ 657 h 672"/>
                <a:gd name="T48" fmla="*/ 119 w 170"/>
                <a:gd name="T49" fmla="*/ 666 h 672"/>
                <a:gd name="T50" fmla="*/ 86 w 170"/>
                <a:gd name="T51" fmla="*/ 663 h 672"/>
                <a:gd name="T52" fmla="*/ 82 w 170"/>
                <a:gd name="T53" fmla="*/ 645 h 672"/>
                <a:gd name="T54" fmla="*/ 74 w 170"/>
                <a:gd name="T55" fmla="*/ 633 h 672"/>
                <a:gd name="T56" fmla="*/ 74 w 170"/>
                <a:gd name="T57" fmla="*/ 640 h 672"/>
                <a:gd name="T58" fmla="*/ 81 w 170"/>
                <a:gd name="T59" fmla="*/ 660 h 672"/>
                <a:gd name="T60" fmla="*/ 74 w 170"/>
                <a:gd name="T61" fmla="*/ 672 h 672"/>
                <a:gd name="T62" fmla="*/ 46 w 170"/>
                <a:gd name="T63" fmla="*/ 661 h 672"/>
                <a:gd name="T64" fmla="*/ 43 w 170"/>
                <a:gd name="T65" fmla="*/ 632 h 672"/>
                <a:gd name="T66" fmla="*/ 44 w 170"/>
                <a:gd name="T67" fmla="*/ 607 h 672"/>
                <a:gd name="T68" fmla="*/ 35 w 170"/>
                <a:gd name="T69" fmla="*/ 548 h 672"/>
                <a:gd name="T70" fmla="*/ 28 w 170"/>
                <a:gd name="T71" fmla="*/ 477 h 672"/>
                <a:gd name="T72" fmla="*/ 30 w 170"/>
                <a:gd name="T73" fmla="*/ 441 h 672"/>
                <a:gd name="T74" fmla="*/ 29 w 170"/>
                <a:gd name="T75" fmla="*/ 433 h 672"/>
                <a:gd name="T76" fmla="*/ 10 w 170"/>
                <a:gd name="T77" fmla="*/ 429 h 672"/>
                <a:gd name="T78" fmla="*/ 12 w 170"/>
                <a:gd name="T79" fmla="*/ 365 h 672"/>
                <a:gd name="T80" fmla="*/ 15 w 170"/>
                <a:gd name="T81" fmla="*/ 304 h 672"/>
                <a:gd name="T82" fmla="*/ 16 w 170"/>
                <a:gd name="T83" fmla="*/ 284 h 672"/>
                <a:gd name="T84" fmla="*/ 16 w 170"/>
                <a:gd name="T85" fmla="*/ 270 h 672"/>
                <a:gd name="T86" fmla="*/ 19 w 170"/>
                <a:gd name="T87" fmla="*/ 248 h 672"/>
                <a:gd name="T88" fmla="*/ 4 w 170"/>
                <a:gd name="T89" fmla="*/ 236 h 672"/>
                <a:gd name="T90" fmla="*/ 1 w 170"/>
                <a:gd name="T91" fmla="*/ 178 h 672"/>
                <a:gd name="T92" fmla="*/ 4 w 170"/>
                <a:gd name="T93" fmla="*/ 127 h 672"/>
                <a:gd name="T94" fmla="*/ 12 w 170"/>
                <a:gd name="T95" fmla="*/ 116 h 672"/>
                <a:gd name="T96" fmla="*/ 35 w 170"/>
                <a:gd name="T97" fmla="*/ 108 h 672"/>
                <a:gd name="T98" fmla="*/ 50 w 170"/>
                <a:gd name="T99" fmla="*/ 93 h 672"/>
                <a:gd name="T100" fmla="*/ 56 w 170"/>
                <a:gd name="T101" fmla="*/ 81 h 672"/>
                <a:gd name="T102" fmla="*/ 50 w 170"/>
                <a:gd name="T103" fmla="*/ 63 h 672"/>
                <a:gd name="T104" fmla="*/ 44 w 170"/>
                <a:gd name="T105" fmla="*/ 37 h 672"/>
                <a:gd name="T106" fmla="*/ 73 w 170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672">
                  <a:moveTo>
                    <a:pt x="73" y="0"/>
                  </a:moveTo>
                  <a:cubicBezTo>
                    <a:pt x="96" y="0"/>
                    <a:pt x="101" y="18"/>
                    <a:pt x="101" y="38"/>
                  </a:cubicBezTo>
                  <a:cubicBezTo>
                    <a:pt x="106" y="38"/>
                    <a:pt x="103" y="61"/>
                    <a:pt x="97" y="61"/>
                  </a:cubicBezTo>
                  <a:cubicBezTo>
                    <a:pt x="98" y="64"/>
                    <a:pt x="95" y="73"/>
                    <a:pt x="92" y="75"/>
                  </a:cubicBezTo>
                  <a:cubicBezTo>
                    <a:pt x="89" y="77"/>
                    <a:pt x="89" y="80"/>
                    <a:pt x="89" y="84"/>
                  </a:cubicBezTo>
                  <a:cubicBezTo>
                    <a:pt x="89" y="89"/>
                    <a:pt x="92" y="92"/>
                    <a:pt x="92" y="92"/>
                  </a:cubicBezTo>
                  <a:cubicBezTo>
                    <a:pt x="92" y="92"/>
                    <a:pt x="101" y="93"/>
                    <a:pt x="102" y="98"/>
                  </a:cubicBezTo>
                  <a:cubicBezTo>
                    <a:pt x="103" y="104"/>
                    <a:pt x="111" y="106"/>
                    <a:pt x="120" y="107"/>
                  </a:cubicBezTo>
                  <a:cubicBezTo>
                    <a:pt x="129" y="107"/>
                    <a:pt x="145" y="113"/>
                    <a:pt x="145" y="120"/>
                  </a:cubicBezTo>
                  <a:cubicBezTo>
                    <a:pt x="145" y="126"/>
                    <a:pt x="145" y="139"/>
                    <a:pt x="148" y="138"/>
                  </a:cubicBezTo>
                  <a:cubicBezTo>
                    <a:pt x="151" y="137"/>
                    <a:pt x="151" y="150"/>
                    <a:pt x="154" y="161"/>
                  </a:cubicBezTo>
                  <a:cubicBezTo>
                    <a:pt x="156" y="173"/>
                    <a:pt x="170" y="210"/>
                    <a:pt x="161" y="222"/>
                  </a:cubicBezTo>
                  <a:cubicBezTo>
                    <a:pt x="152" y="233"/>
                    <a:pt x="132" y="233"/>
                    <a:pt x="132" y="233"/>
                  </a:cubicBezTo>
                  <a:cubicBezTo>
                    <a:pt x="132" y="233"/>
                    <a:pt x="132" y="240"/>
                    <a:pt x="134" y="255"/>
                  </a:cubicBezTo>
                  <a:cubicBezTo>
                    <a:pt x="136" y="270"/>
                    <a:pt x="139" y="280"/>
                    <a:pt x="136" y="280"/>
                  </a:cubicBezTo>
                  <a:cubicBezTo>
                    <a:pt x="133" y="280"/>
                    <a:pt x="135" y="330"/>
                    <a:pt x="135" y="356"/>
                  </a:cubicBezTo>
                  <a:cubicBezTo>
                    <a:pt x="135" y="382"/>
                    <a:pt x="135" y="429"/>
                    <a:pt x="135" y="434"/>
                  </a:cubicBezTo>
                  <a:cubicBezTo>
                    <a:pt x="135" y="439"/>
                    <a:pt x="119" y="438"/>
                    <a:pt x="114" y="438"/>
                  </a:cubicBezTo>
                  <a:cubicBezTo>
                    <a:pt x="109" y="438"/>
                    <a:pt x="104" y="438"/>
                    <a:pt x="104" y="438"/>
                  </a:cubicBezTo>
                  <a:cubicBezTo>
                    <a:pt x="104" y="438"/>
                    <a:pt x="104" y="453"/>
                    <a:pt x="103" y="464"/>
                  </a:cubicBezTo>
                  <a:cubicBezTo>
                    <a:pt x="102" y="474"/>
                    <a:pt x="102" y="525"/>
                    <a:pt x="100" y="538"/>
                  </a:cubicBezTo>
                  <a:cubicBezTo>
                    <a:pt x="99" y="550"/>
                    <a:pt x="94" y="579"/>
                    <a:pt x="95" y="597"/>
                  </a:cubicBezTo>
                  <a:cubicBezTo>
                    <a:pt x="95" y="615"/>
                    <a:pt x="100" y="632"/>
                    <a:pt x="105" y="641"/>
                  </a:cubicBezTo>
                  <a:cubicBezTo>
                    <a:pt x="111" y="650"/>
                    <a:pt x="113" y="654"/>
                    <a:pt x="117" y="657"/>
                  </a:cubicBezTo>
                  <a:cubicBezTo>
                    <a:pt x="120" y="661"/>
                    <a:pt x="128" y="665"/>
                    <a:pt x="119" y="666"/>
                  </a:cubicBezTo>
                  <a:cubicBezTo>
                    <a:pt x="110" y="666"/>
                    <a:pt x="90" y="667"/>
                    <a:pt x="86" y="663"/>
                  </a:cubicBezTo>
                  <a:cubicBezTo>
                    <a:pt x="82" y="660"/>
                    <a:pt x="85" y="650"/>
                    <a:pt x="82" y="645"/>
                  </a:cubicBezTo>
                  <a:cubicBezTo>
                    <a:pt x="79" y="639"/>
                    <a:pt x="74" y="633"/>
                    <a:pt x="74" y="633"/>
                  </a:cubicBezTo>
                  <a:cubicBezTo>
                    <a:pt x="74" y="640"/>
                    <a:pt x="74" y="640"/>
                    <a:pt x="74" y="640"/>
                  </a:cubicBezTo>
                  <a:cubicBezTo>
                    <a:pt x="74" y="640"/>
                    <a:pt x="82" y="656"/>
                    <a:pt x="81" y="660"/>
                  </a:cubicBezTo>
                  <a:cubicBezTo>
                    <a:pt x="80" y="664"/>
                    <a:pt x="80" y="672"/>
                    <a:pt x="74" y="672"/>
                  </a:cubicBezTo>
                  <a:cubicBezTo>
                    <a:pt x="67" y="672"/>
                    <a:pt x="48" y="667"/>
                    <a:pt x="46" y="661"/>
                  </a:cubicBezTo>
                  <a:cubicBezTo>
                    <a:pt x="44" y="654"/>
                    <a:pt x="46" y="637"/>
                    <a:pt x="43" y="632"/>
                  </a:cubicBezTo>
                  <a:cubicBezTo>
                    <a:pt x="41" y="626"/>
                    <a:pt x="43" y="616"/>
                    <a:pt x="44" y="607"/>
                  </a:cubicBezTo>
                  <a:cubicBezTo>
                    <a:pt x="45" y="597"/>
                    <a:pt x="43" y="567"/>
                    <a:pt x="35" y="548"/>
                  </a:cubicBezTo>
                  <a:cubicBezTo>
                    <a:pt x="28" y="529"/>
                    <a:pt x="27" y="493"/>
                    <a:pt x="28" y="477"/>
                  </a:cubicBezTo>
                  <a:cubicBezTo>
                    <a:pt x="28" y="461"/>
                    <a:pt x="30" y="449"/>
                    <a:pt x="30" y="441"/>
                  </a:cubicBezTo>
                  <a:cubicBezTo>
                    <a:pt x="29" y="434"/>
                    <a:pt x="29" y="433"/>
                    <a:pt x="29" y="433"/>
                  </a:cubicBezTo>
                  <a:cubicBezTo>
                    <a:pt x="29" y="433"/>
                    <a:pt x="9" y="433"/>
                    <a:pt x="10" y="429"/>
                  </a:cubicBezTo>
                  <a:cubicBezTo>
                    <a:pt x="10" y="425"/>
                    <a:pt x="12" y="383"/>
                    <a:pt x="12" y="365"/>
                  </a:cubicBezTo>
                  <a:cubicBezTo>
                    <a:pt x="12" y="346"/>
                    <a:pt x="13" y="320"/>
                    <a:pt x="15" y="304"/>
                  </a:cubicBezTo>
                  <a:cubicBezTo>
                    <a:pt x="16" y="289"/>
                    <a:pt x="16" y="284"/>
                    <a:pt x="16" y="284"/>
                  </a:cubicBezTo>
                  <a:cubicBezTo>
                    <a:pt x="16" y="284"/>
                    <a:pt x="15" y="281"/>
                    <a:pt x="16" y="270"/>
                  </a:cubicBezTo>
                  <a:cubicBezTo>
                    <a:pt x="18" y="258"/>
                    <a:pt x="19" y="248"/>
                    <a:pt x="19" y="248"/>
                  </a:cubicBezTo>
                  <a:cubicBezTo>
                    <a:pt x="19" y="248"/>
                    <a:pt x="8" y="249"/>
                    <a:pt x="4" y="236"/>
                  </a:cubicBezTo>
                  <a:cubicBezTo>
                    <a:pt x="1" y="223"/>
                    <a:pt x="0" y="203"/>
                    <a:pt x="1" y="178"/>
                  </a:cubicBezTo>
                  <a:cubicBezTo>
                    <a:pt x="1" y="152"/>
                    <a:pt x="4" y="134"/>
                    <a:pt x="4" y="127"/>
                  </a:cubicBezTo>
                  <a:cubicBezTo>
                    <a:pt x="4" y="121"/>
                    <a:pt x="2" y="118"/>
                    <a:pt x="12" y="116"/>
                  </a:cubicBezTo>
                  <a:cubicBezTo>
                    <a:pt x="21" y="113"/>
                    <a:pt x="27" y="114"/>
                    <a:pt x="35" y="108"/>
                  </a:cubicBezTo>
                  <a:cubicBezTo>
                    <a:pt x="43" y="102"/>
                    <a:pt x="47" y="96"/>
                    <a:pt x="50" y="93"/>
                  </a:cubicBezTo>
                  <a:cubicBezTo>
                    <a:pt x="54" y="90"/>
                    <a:pt x="59" y="85"/>
                    <a:pt x="56" y="81"/>
                  </a:cubicBezTo>
                  <a:cubicBezTo>
                    <a:pt x="54" y="77"/>
                    <a:pt x="49" y="72"/>
                    <a:pt x="50" y="63"/>
                  </a:cubicBezTo>
                  <a:cubicBezTo>
                    <a:pt x="42" y="63"/>
                    <a:pt x="39" y="38"/>
                    <a:pt x="44" y="37"/>
                  </a:cubicBezTo>
                  <a:cubicBezTo>
                    <a:pt x="46" y="19"/>
                    <a:pt x="48" y="0"/>
                    <a:pt x="73" y="0"/>
                  </a:cubicBezTo>
                  <a:close/>
                </a:path>
              </a:pathLst>
            </a:custGeom>
            <a:solidFill>
              <a:srgbClr val="737474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6" name="Freeform 70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95971" y="3090254"/>
              <a:ext cx="222486" cy="471981"/>
            </a:xfrm>
            <a:custGeom>
              <a:avLst/>
              <a:gdLst>
                <a:gd name="T0" fmla="*/ 41 w 50"/>
                <a:gd name="T1" fmla="*/ 0 h 104"/>
                <a:gd name="T2" fmla="*/ 42 w 50"/>
                <a:gd name="T3" fmla="*/ 2 h 104"/>
                <a:gd name="T4" fmla="*/ 45 w 50"/>
                <a:gd name="T5" fmla="*/ 3 h 104"/>
                <a:gd name="T6" fmla="*/ 50 w 50"/>
                <a:gd name="T7" fmla="*/ 47 h 104"/>
                <a:gd name="T8" fmla="*/ 41 w 50"/>
                <a:gd name="T9" fmla="*/ 85 h 104"/>
                <a:gd name="T10" fmla="*/ 37 w 50"/>
                <a:gd name="T11" fmla="*/ 104 h 104"/>
                <a:gd name="T12" fmla="*/ 28 w 50"/>
                <a:gd name="T13" fmla="*/ 74 h 104"/>
                <a:gd name="T14" fmla="*/ 8 w 50"/>
                <a:gd name="T15" fmla="*/ 32 h 104"/>
                <a:gd name="T16" fmla="*/ 0 w 50"/>
                <a:gd name="T17" fmla="*/ 4 h 104"/>
                <a:gd name="T18" fmla="*/ 0 w 50"/>
                <a:gd name="T19" fmla="*/ 3 h 104"/>
                <a:gd name="T20" fmla="*/ 4 w 50"/>
                <a:gd name="T21" fmla="*/ 0 h 104"/>
                <a:gd name="T22" fmla="*/ 10 w 50"/>
                <a:gd name="T23" fmla="*/ 16 h 104"/>
                <a:gd name="T24" fmla="*/ 22 w 50"/>
                <a:gd name="T25" fmla="*/ 26 h 104"/>
                <a:gd name="T26" fmla="*/ 22 w 50"/>
                <a:gd name="T27" fmla="*/ 38 h 104"/>
                <a:gd name="T28" fmla="*/ 27 w 50"/>
                <a:gd name="T29" fmla="*/ 46 h 104"/>
                <a:gd name="T30" fmla="*/ 28 w 50"/>
                <a:gd name="T31" fmla="*/ 36 h 104"/>
                <a:gd name="T32" fmla="*/ 35 w 50"/>
                <a:gd name="T33" fmla="*/ 29 h 104"/>
                <a:gd name="T34" fmla="*/ 41 w 50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04">
                  <a:moveTo>
                    <a:pt x="41" y="0"/>
                  </a:moveTo>
                  <a:cubicBezTo>
                    <a:pt x="42" y="1"/>
                    <a:pt x="42" y="2"/>
                    <a:pt x="42" y="2"/>
                  </a:cubicBezTo>
                  <a:cubicBezTo>
                    <a:pt x="42" y="2"/>
                    <a:pt x="43" y="2"/>
                    <a:pt x="45" y="3"/>
                  </a:cubicBezTo>
                  <a:cubicBezTo>
                    <a:pt x="48" y="9"/>
                    <a:pt x="50" y="38"/>
                    <a:pt x="50" y="47"/>
                  </a:cubicBezTo>
                  <a:cubicBezTo>
                    <a:pt x="50" y="57"/>
                    <a:pt x="44" y="75"/>
                    <a:pt x="41" y="85"/>
                  </a:cubicBezTo>
                  <a:cubicBezTo>
                    <a:pt x="37" y="95"/>
                    <a:pt x="37" y="104"/>
                    <a:pt x="37" y="104"/>
                  </a:cubicBezTo>
                  <a:cubicBezTo>
                    <a:pt x="37" y="104"/>
                    <a:pt x="33" y="87"/>
                    <a:pt x="28" y="74"/>
                  </a:cubicBezTo>
                  <a:cubicBezTo>
                    <a:pt x="23" y="61"/>
                    <a:pt x="14" y="44"/>
                    <a:pt x="8" y="32"/>
                  </a:cubicBezTo>
                  <a:cubicBezTo>
                    <a:pt x="2" y="22"/>
                    <a:pt x="0" y="12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5"/>
                    <a:pt x="7" y="12"/>
                    <a:pt x="10" y="16"/>
                  </a:cubicBezTo>
                  <a:cubicBezTo>
                    <a:pt x="13" y="21"/>
                    <a:pt x="19" y="23"/>
                    <a:pt x="22" y="26"/>
                  </a:cubicBezTo>
                  <a:cubicBezTo>
                    <a:pt x="25" y="30"/>
                    <a:pt x="19" y="33"/>
                    <a:pt x="22" y="38"/>
                  </a:cubicBezTo>
                  <a:cubicBezTo>
                    <a:pt x="25" y="43"/>
                    <a:pt x="27" y="46"/>
                    <a:pt x="27" y="46"/>
                  </a:cubicBezTo>
                  <a:cubicBezTo>
                    <a:pt x="27" y="46"/>
                    <a:pt x="27" y="40"/>
                    <a:pt x="28" y="36"/>
                  </a:cubicBezTo>
                  <a:cubicBezTo>
                    <a:pt x="29" y="32"/>
                    <a:pt x="32" y="36"/>
                    <a:pt x="35" y="29"/>
                  </a:cubicBezTo>
                  <a:cubicBezTo>
                    <a:pt x="37" y="23"/>
                    <a:pt x="39" y="1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7" name="Freeform 70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66952" y="3816635"/>
              <a:ext cx="335340" cy="153979"/>
            </a:xfrm>
            <a:custGeom>
              <a:avLst/>
              <a:gdLst>
                <a:gd name="T0" fmla="*/ 34 w 74"/>
                <a:gd name="T1" fmla="*/ 0 h 34"/>
                <a:gd name="T2" fmla="*/ 39 w 74"/>
                <a:gd name="T3" fmla="*/ 0 h 34"/>
                <a:gd name="T4" fmla="*/ 52 w 74"/>
                <a:gd name="T5" fmla="*/ 19 h 34"/>
                <a:gd name="T6" fmla="*/ 74 w 74"/>
                <a:gd name="T7" fmla="*/ 22 h 34"/>
                <a:gd name="T8" fmla="*/ 57 w 74"/>
                <a:gd name="T9" fmla="*/ 29 h 34"/>
                <a:gd name="T10" fmla="*/ 44 w 74"/>
                <a:gd name="T11" fmla="*/ 24 h 34"/>
                <a:gd name="T12" fmla="*/ 17 w 74"/>
                <a:gd name="T13" fmla="*/ 32 h 34"/>
                <a:gd name="T14" fmla="*/ 0 w 74"/>
                <a:gd name="T15" fmla="*/ 25 h 34"/>
                <a:gd name="T16" fmla="*/ 26 w 74"/>
                <a:gd name="T17" fmla="*/ 22 h 34"/>
                <a:gd name="T18" fmla="*/ 34 w 7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4">
                  <a:moveTo>
                    <a:pt x="3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4" y="15"/>
                    <a:pt x="52" y="19"/>
                  </a:cubicBezTo>
                  <a:cubicBezTo>
                    <a:pt x="60" y="22"/>
                    <a:pt x="74" y="22"/>
                    <a:pt x="74" y="22"/>
                  </a:cubicBezTo>
                  <a:cubicBezTo>
                    <a:pt x="74" y="22"/>
                    <a:pt x="67" y="29"/>
                    <a:pt x="57" y="29"/>
                  </a:cubicBezTo>
                  <a:cubicBezTo>
                    <a:pt x="48" y="29"/>
                    <a:pt x="44" y="24"/>
                    <a:pt x="44" y="24"/>
                  </a:cubicBezTo>
                  <a:cubicBezTo>
                    <a:pt x="44" y="24"/>
                    <a:pt x="30" y="34"/>
                    <a:pt x="17" y="32"/>
                  </a:cubicBezTo>
                  <a:cubicBezTo>
                    <a:pt x="4" y="30"/>
                    <a:pt x="0" y="25"/>
                    <a:pt x="0" y="25"/>
                  </a:cubicBezTo>
                  <a:cubicBezTo>
                    <a:pt x="0" y="25"/>
                    <a:pt x="18" y="28"/>
                    <a:pt x="26" y="22"/>
                  </a:cubicBezTo>
                  <a:cubicBezTo>
                    <a:pt x="33" y="16"/>
                    <a:pt x="33" y="1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8" name="Freeform 7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408795" y="2862633"/>
              <a:ext cx="383708" cy="1502972"/>
            </a:xfrm>
            <a:custGeom>
              <a:avLst/>
              <a:gdLst>
                <a:gd name="T0" fmla="*/ 7 w 85"/>
                <a:gd name="T1" fmla="*/ 8 h 332"/>
                <a:gd name="T2" fmla="*/ 10 w 85"/>
                <a:gd name="T3" fmla="*/ 5 h 332"/>
                <a:gd name="T4" fmla="*/ 15 w 85"/>
                <a:gd name="T5" fmla="*/ 3 h 332"/>
                <a:gd name="T6" fmla="*/ 30 w 85"/>
                <a:gd name="T7" fmla="*/ 2 h 332"/>
                <a:gd name="T8" fmla="*/ 41 w 85"/>
                <a:gd name="T9" fmla="*/ 12 h 332"/>
                <a:gd name="T10" fmla="*/ 43 w 85"/>
                <a:gd name="T11" fmla="*/ 28 h 332"/>
                <a:gd name="T12" fmla="*/ 39 w 85"/>
                <a:gd name="T13" fmla="*/ 39 h 332"/>
                <a:gd name="T14" fmla="*/ 44 w 85"/>
                <a:gd name="T15" fmla="*/ 44 h 332"/>
                <a:gd name="T16" fmla="*/ 64 w 85"/>
                <a:gd name="T17" fmla="*/ 56 h 332"/>
                <a:gd name="T18" fmla="*/ 73 w 85"/>
                <a:gd name="T19" fmla="*/ 80 h 332"/>
                <a:gd name="T20" fmla="*/ 76 w 85"/>
                <a:gd name="T21" fmla="*/ 105 h 332"/>
                <a:gd name="T22" fmla="*/ 75 w 85"/>
                <a:gd name="T23" fmla="*/ 120 h 332"/>
                <a:gd name="T24" fmla="*/ 84 w 85"/>
                <a:gd name="T25" fmla="*/ 171 h 332"/>
                <a:gd name="T26" fmla="*/ 75 w 85"/>
                <a:gd name="T27" fmla="*/ 177 h 332"/>
                <a:gd name="T28" fmla="*/ 65 w 85"/>
                <a:gd name="T29" fmla="*/ 181 h 332"/>
                <a:gd name="T30" fmla="*/ 64 w 85"/>
                <a:gd name="T31" fmla="*/ 198 h 332"/>
                <a:gd name="T32" fmla="*/ 63 w 85"/>
                <a:gd name="T33" fmla="*/ 217 h 332"/>
                <a:gd name="T34" fmla="*/ 70 w 85"/>
                <a:gd name="T35" fmla="*/ 261 h 332"/>
                <a:gd name="T36" fmla="*/ 67 w 85"/>
                <a:gd name="T37" fmla="*/ 319 h 332"/>
                <a:gd name="T38" fmla="*/ 67 w 85"/>
                <a:gd name="T39" fmla="*/ 328 h 332"/>
                <a:gd name="T40" fmla="*/ 59 w 85"/>
                <a:gd name="T41" fmla="*/ 329 h 332"/>
                <a:gd name="T42" fmla="*/ 59 w 85"/>
                <a:gd name="T43" fmla="*/ 326 h 332"/>
                <a:gd name="T44" fmla="*/ 43 w 85"/>
                <a:gd name="T45" fmla="*/ 332 h 332"/>
                <a:gd name="T46" fmla="*/ 23 w 85"/>
                <a:gd name="T47" fmla="*/ 328 h 332"/>
                <a:gd name="T48" fmla="*/ 26 w 85"/>
                <a:gd name="T49" fmla="*/ 323 h 332"/>
                <a:gd name="T50" fmla="*/ 33 w 85"/>
                <a:gd name="T51" fmla="*/ 321 h 332"/>
                <a:gd name="T52" fmla="*/ 32 w 85"/>
                <a:gd name="T53" fmla="*/ 318 h 332"/>
                <a:gd name="T54" fmla="*/ 15 w 85"/>
                <a:gd name="T55" fmla="*/ 320 h 332"/>
                <a:gd name="T56" fmla="*/ 0 w 85"/>
                <a:gd name="T57" fmla="*/ 316 h 332"/>
                <a:gd name="T58" fmla="*/ 5 w 85"/>
                <a:gd name="T59" fmla="*/ 311 h 332"/>
                <a:gd name="T60" fmla="*/ 16 w 85"/>
                <a:gd name="T61" fmla="*/ 310 h 332"/>
                <a:gd name="T62" fmla="*/ 21 w 85"/>
                <a:gd name="T63" fmla="*/ 307 h 332"/>
                <a:gd name="T64" fmla="*/ 25 w 85"/>
                <a:gd name="T65" fmla="*/ 285 h 332"/>
                <a:gd name="T66" fmla="*/ 29 w 85"/>
                <a:gd name="T67" fmla="*/ 268 h 332"/>
                <a:gd name="T68" fmla="*/ 22 w 85"/>
                <a:gd name="T69" fmla="*/ 240 h 332"/>
                <a:gd name="T70" fmla="*/ 20 w 85"/>
                <a:gd name="T71" fmla="*/ 216 h 332"/>
                <a:gd name="T72" fmla="*/ 13 w 85"/>
                <a:gd name="T73" fmla="*/ 166 h 332"/>
                <a:gd name="T74" fmla="*/ 12 w 85"/>
                <a:gd name="T75" fmla="*/ 143 h 332"/>
                <a:gd name="T76" fmla="*/ 12 w 85"/>
                <a:gd name="T77" fmla="*/ 136 h 332"/>
                <a:gd name="T78" fmla="*/ 11 w 85"/>
                <a:gd name="T79" fmla="*/ 133 h 332"/>
                <a:gd name="T80" fmla="*/ 8 w 85"/>
                <a:gd name="T81" fmla="*/ 149 h 332"/>
                <a:gd name="T82" fmla="*/ 7 w 85"/>
                <a:gd name="T83" fmla="*/ 137 h 332"/>
                <a:gd name="T84" fmla="*/ 9 w 85"/>
                <a:gd name="T85" fmla="*/ 119 h 332"/>
                <a:gd name="T86" fmla="*/ 12 w 85"/>
                <a:gd name="T87" fmla="*/ 91 h 332"/>
                <a:gd name="T88" fmla="*/ 16 w 85"/>
                <a:gd name="T89" fmla="*/ 79 h 332"/>
                <a:gd name="T90" fmla="*/ 18 w 85"/>
                <a:gd name="T91" fmla="*/ 65 h 332"/>
                <a:gd name="T92" fmla="*/ 19 w 85"/>
                <a:gd name="T93" fmla="*/ 56 h 332"/>
                <a:gd name="T94" fmla="*/ 18 w 85"/>
                <a:gd name="T95" fmla="*/ 51 h 332"/>
                <a:gd name="T96" fmla="*/ 11 w 85"/>
                <a:gd name="T97" fmla="*/ 46 h 332"/>
                <a:gd name="T98" fmla="*/ 4 w 85"/>
                <a:gd name="T99" fmla="*/ 43 h 332"/>
                <a:gd name="T100" fmla="*/ 5 w 85"/>
                <a:gd name="T101" fmla="*/ 38 h 332"/>
                <a:gd name="T102" fmla="*/ 6 w 85"/>
                <a:gd name="T103" fmla="*/ 37 h 332"/>
                <a:gd name="T104" fmla="*/ 4 w 85"/>
                <a:gd name="T105" fmla="*/ 35 h 332"/>
                <a:gd name="T106" fmla="*/ 1 w 85"/>
                <a:gd name="T107" fmla="*/ 33 h 332"/>
                <a:gd name="T108" fmla="*/ 3 w 85"/>
                <a:gd name="T109" fmla="*/ 27 h 332"/>
                <a:gd name="T110" fmla="*/ 5 w 85"/>
                <a:gd name="T111" fmla="*/ 22 h 332"/>
                <a:gd name="T112" fmla="*/ 7 w 85"/>
                <a:gd name="T113" fmla="*/ 15 h 332"/>
                <a:gd name="T114" fmla="*/ 7 w 85"/>
                <a:gd name="T115" fmla="*/ 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332">
                  <a:moveTo>
                    <a:pt x="7" y="8"/>
                  </a:moveTo>
                  <a:cubicBezTo>
                    <a:pt x="5" y="7"/>
                    <a:pt x="7" y="5"/>
                    <a:pt x="10" y="5"/>
                  </a:cubicBezTo>
                  <a:cubicBezTo>
                    <a:pt x="12" y="5"/>
                    <a:pt x="10" y="3"/>
                    <a:pt x="15" y="3"/>
                  </a:cubicBezTo>
                  <a:cubicBezTo>
                    <a:pt x="19" y="3"/>
                    <a:pt x="25" y="0"/>
                    <a:pt x="30" y="2"/>
                  </a:cubicBezTo>
                  <a:cubicBezTo>
                    <a:pt x="34" y="3"/>
                    <a:pt x="38" y="7"/>
                    <a:pt x="41" y="12"/>
                  </a:cubicBezTo>
                  <a:cubicBezTo>
                    <a:pt x="44" y="18"/>
                    <a:pt x="45" y="23"/>
                    <a:pt x="43" y="28"/>
                  </a:cubicBezTo>
                  <a:cubicBezTo>
                    <a:pt x="41" y="32"/>
                    <a:pt x="39" y="39"/>
                    <a:pt x="39" y="39"/>
                  </a:cubicBezTo>
                  <a:cubicBezTo>
                    <a:pt x="39" y="39"/>
                    <a:pt x="40" y="41"/>
                    <a:pt x="44" y="44"/>
                  </a:cubicBezTo>
                  <a:cubicBezTo>
                    <a:pt x="47" y="47"/>
                    <a:pt x="58" y="49"/>
                    <a:pt x="64" y="56"/>
                  </a:cubicBezTo>
                  <a:cubicBezTo>
                    <a:pt x="70" y="63"/>
                    <a:pt x="70" y="76"/>
                    <a:pt x="73" y="80"/>
                  </a:cubicBezTo>
                  <a:cubicBezTo>
                    <a:pt x="76" y="85"/>
                    <a:pt x="74" y="98"/>
                    <a:pt x="76" y="105"/>
                  </a:cubicBezTo>
                  <a:cubicBezTo>
                    <a:pt x="79" y="111"/>
                    <a:pt x="75" y="118"/>
                    <a:pt x="75" y="120"/>
                  </a:cubicBezTo>
                  <a:cubicBezTo>
                    <a:pt x="75" y="122"/>
                    <a:pt x="83" y="168"/>
                    <a:pt x="84" y="171"/>
                  </a:cubicBezTo>
                  <a:cubicBezTo>
                    <a:pt x="85" y="174"/>
                    <a:pt x="82" y="175"/>
                    <a:pt x="75" y="177"/>
                  </a:cubicBezTo>
                  <a:cubicBezTo>
                    <a:pt x="68" y="178"/>
                    <a:pt x="66" y="179"/>
                    <a:pt x="65" y="181"/>
                  </a:cubicBezTo>
                  <a:cubicBezTo>
                    <a:pt x="64" y="183"/>
                    <a:pt x="64" y="193"/>
                    <a:pt x="64" y="198"/>
                  </a:cubicBezTo>
                  <a:cubicBezTo>
                    <a:pt x="64" y="203"/>
                    <a:pt x="63" y="210"/>
                    <a:pt x="63" y="217"/>
                  </a:cubicBezTo>
                  <a:cubicBezTo>
                    <a:pt x="64" y="225"/>
                    <a:pt x="70" y="248"/>
                    <a:pt x="70" y="261"/>
                  </a:cubicBezTo>
                  <a:cubicBezTo>
                    <a:pt x="69" y="273"/>
                    <a:pt x="67" y="314"/>
                    <a:pt x="67" y="319"/>
                  </a:cubicBezTo>
                  <a:cubicBezTo>
                    <a:pt x="67" y="323"/>
                    <a:pt x="67" y="328"/>
                    <a:pt x="67" y="328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59" y="326"/>
                    <a:pt x="54" y="331"/>
                    <a:pt x="43" y="332"/>
                  </a:cubicBezTo>
                  <a:cubicBezTo>
                    <a:pt x="31" y="332"/>
                    <a:pt x="25" y="330"/>
                    <a:pt x="23" y="328"/>
                  </a:cubicBezTo>
                  <a:cubicBezTo>
                    <a:pt x="22" y="327"/>
                    <a:pt x="23" y="323"/>
                    <a:pt x="26" y="323"/>
                  </a:cubicBezTo>
                  <a:cubicBezTo>
                    <a:pt x="30" y="323"/>
                    <a:pt x="32" y="322"/>
                    <a:pt x="33" y="321"/>
                  </a:cubicBezTo>
                  <a:cubicBezTo>
                    <a:pt x="34" y="320"/>
                    <a:pt x="32" y="318"/>
                    <a:pt x="32" y="318"/>
                  </a:cubicBezTo>
                  <a:cubicBezTo>
                    <a:pt x="32" y="318"/>
                    <a:pt x="23" y="321"/>
                    <a:pt x="15" y="320"/>
                  </a:cubicBezTo>
                  <a:cubicBezTo>
                    <a:pt x="6" y="319"/>
                    <a:pt x="1" y="318"/>
                    <a:pt x="0" y="316"/>
                  </a:cubicBezTo>
                  <a:cubicBezTo>
                    <a:pt x="0" y="315"/>
                    <a:pt x="1" y="311"/>
                    <a:pt x="5" y="311"/>
                  </a:cubicBezTo>
                  <a:cubicBezTo>
                    <a:pt x="10" y="311"/>
                    <a:pt x="13" y="311"/>
                    <a:pt x="16" y="310"/>
                  </a:cubicBezTo>
                  <a:cubicBezTo>
                    <a:pt x="19" y="308"/>
                    <a:pt x="21" y="307"/>
                    <a:pt x="21" y="307"/>
                  </a:cubicBezTo>
                  <a:cubicBezTo>
                    <a:pt x="21" y="307"/>
                    <a:pt x="23" y="293"/>
                    <a:pt x="25" y="285"/>
                  </a:cubicBezTo>
                  <a:cubicBezTo>
                    <a:pt x="28" y="276"/>
                    <a:pt x="31" y="271"/>
                    <a:pt x="29" y="268"/>
                  </a:cubicBezTo>
                  <a:cubicBezTo>
                    <a:pt x="26" y="266"/>
                    <a:pt x="22" y="248"/>
                    <a:pt x="22" y="240"/>
                  </a:cubicBezTo>
                  <a:cubicBezTo>
                    <a:pt x="23" y="231"/>
                    <a:pt x="23" y="224"/>
                    <a:pt x="20" y="216"/>
                  </a:cubicBezTo>
                  <a:cubicBezTo>
                    <a:pt x="18" y="208"/>
                    <a:pt x="12" y="181"/>
                    <a:pt x="13" y="166"/>
                  </a:cubicBezTo>
                  <a:cubicBezTo>
                    <a:pt x="13" y="151"/>
                    <a:pt x="12" y="147"/>
                    <a:pt x="12" y="143"/>
                  </a:cubicBezTo>
                  <a:cubicBezTo>
                    <a:pt x="12" y="139"/>
                    <a:pt x="12" y="136"/>
                    <a:pt x="12" y="136"/>
                  </a:cubicBezTo>
                  <a:cubicBezTo>
                    <a:pt x="11" y="135"/>
                    <a:pt x="11" y="134"/>
                    <a:pt x="11" y="133"/>
                  </a:cubicBezTo>
                  <a:cubicBezTo>
                    <a:pt x="9" y="136"/>
                    <a:pt x="8" y="142"/>
                    <a:pt x="8" y="149"/>
                  </a:cubicBezTo>
                  <a:cubicBezTo>
                    <a:pt x="7" y="155"/>
                    <a:pt x="6" y="145"/>
                    <a:pt x="7" y="137"/>
                  </a:cubicBezTo>
                  <a:cubicBezTo>
                    <a:pt x="8" y="129"/>
                    <a:pt x="10" y="125"/>
                    <a:pt x="9" y="119"/>
                  </a:cubicBezTo>
                  <a:cubicBezTo>
                    <a:pt x="9" y="113"/>
                    <a:pt x="8" y="102"/>
                    <a:pt x="12" y="91"/>
                  </a:cubicBezTo>
                  <a:cubicBezTo>
                    <a:pt x="16" y="80"/>
                    <a:pt x="15" y="85"/>
                    <a:pt x="16" y="79"/>
                  </a:cubicBezTo>
                  <a:cubicBezTo>
                    <a:pt x="17" y="73"/>
                    <a:pt x="18" y="68"/>
                    <a:pt x="18" y="65"/>
                  </a:cubicBezTo>
                  <a:cubicBezTo>
                    <a:pt x="18" y="62"/>
                    <a:pt x="19" y="56"/>
                    <a:pt x="19" y="56"/>
                  </a:cubicBezTo>
                  <a:cubicBezTo>
                    <a:pt x="19" y="56"/>
                    <a:pt x="20" y="55"/>
                    <a:pt x="18" y="51"/>
                  </a:cubicBezTo>
                  <a:cubicBezTo>
                    <a:pt x="16" y="47"/>
                    <a:pt x="15" y="46"/>
                    <a:pt x="11" y="46"/>
                  </a:cubicBezTo>
                  <a:cubicBezTo>
                    <a:pt x="6" y="46"/>
                    <a:pt x="3" y="46"/>
                    <a:pt x="4" y="43"/>
                  </a:cubicBezTo>
                  <a:cubicBezTo>
                    <a:pt x="5" y="40"/>
                    <a:pt x="4" y="39"/>
                    <a:pt x="5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4" y="33"/>
                    <a:pt x="2" y="34"/>
                    <a:pt x="1" y="33"/>
                  </a:cubicBezTo>
                  <a:cubicBezTo>
                    <a:pt x="0" y="32"/>
                    <a:pt x="2" y="29"/>
                    <a:pt x="3" y="27"/>
                  </a:cubicBezTo>
                  <a:cubicBezTo>
                    <a:pt x="5" y="25"/>
                    <a:pt x="6" y="24"/>
                    <a:pt x="5" y="22"/>
                  </a:cubicBezTo>
                  <a:cubicBezTo>
                    <a:pt x="4" y="20"/>
                    <a:pt x="5" y="18"/>
                    <a:pt x="7" y="15"/>
                  </a:cubicBezTo>
                  <a:cubicBezTo>
                    <a:pt x="8" y="12"/>
                    <a:pt x="9" y="11"/>
                    <a:pt x="7" y="8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19" name="Freeform 7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457163" y="3036696"/>
              <a:ext cx="135426" cy="445202"/>
            </a:xfrm>
            <a:custGeom>
              <a:avLst/>
              <a:gdLst>
                <a:gd name="T0" fmla="*/ 29 w 30"/>
                <a:gd name="T1" fmla="*/ 0 h 99"/>
                <a:gd name="T2" fmla="*/ 28 w 30"/>
                <a:gd name="T3" fmla="*/ 1 h 99"/>
                <a:gd name="T4" fmla="*/ 30 w 30"/>
                <a:gd name="T5" fmla="*/ 4 h 99"/>
                <a:gd name="T6" fmla="*/ 12 w 30"/>
                <a:gd name="T7" fmla="*/ 35 h 99"/>
                <a:gd name="T8" fmla="*/ 7 w 30"/>
                <a:gd name="T9" fmla="*/ 67 h 99"/>
                <a:gd name="T10" fmla="*/ 11 w 30"/>
                <a:gd name="T11" fmla="*/ 87 h 99"/>
                <a:gd name="T12" fmla="*/ 17 w 30"/>
                <a:gd name="T13" fmla="*/ 98 h 99"/>
                <a:gd name="T14" fmla="*/ 9 w 30"/>
                <a:gd name="T15" fmla="*/ 99 h 99"/>
                <a:gd name="T16" fmla="*/ 1 w 30"/>
                <a:gd name="T17" fmla="*/ 99 h 99"/>
                <a:gd name="T18" fmla="*/ 0 w 30"/>
                <a:gd name="T19" fmla="*/ 95 h 99"/>
                <a:gd name="T20" fmla="*/ 0 w 30"/>
                <a:gd name="T21" fmla="*/ 95 h 99"/>
                <a:gd name="T22" fmla="*/ 0 w 30"/>
                <a:gd name="T23" fmla="*/ 95 h 99"/>
                <a:gd name="T24" fmla="*/ 2 w 30"/>
                <a:gd name="T25" fmla="*/ 83 h 99"/>
                <a:gd name="T26" fmla="*/ 6 w 30"/>
                <a:gd name="T27" fmla="*/ 65 h 99"/>
                <a:gd name="T28" fmla="*/ 6 w 30"/>
                <a:gd name="T29" fmla="*/ 51 h 99"/>
                <a:gd name="T30" fmla="*/ 10 w 30"/>
                <a:gd name="T31" fmla="*/ 25 h 99"/>
                <a:gd name="T32" fmla="*/ 8 w 30"/>
                <a:gd name="T33" fmla="*/ 21 h 99"/>
                <a:gd name="T34" fmla="*/ 8 w 30"/>
                <a:gd name="T35" fmla="*/ 18 h 99"/>
                <a:gd name="T36" fmla="*/ 8 w 30"/>
                <a:gd name="T37" fmla="*/ 17 h 99"/>
                <a:gd name="T38" fmla="*/ 29 w 3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99">
                  <a:moveTo>
                    <a:pt x="29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2"/>
                    <a:pt x="30" y="4"/>
                  </a:cubicBezTo>
                  <a:cubicBezTo>
                    <a:pt x="23" y="11"/>
                    <a:pt x="15" y="25"/>
                    <a:pt x="12" y="35"/>
                  </a:cubicBezTo>
                  <a:cubicBezTo>
                    <a:pt x="9" y="45"/>
                    <a:pt x="7" y="58"/>
                    <a:pt x="7" y="67"/>
                  </a:cubicBezTo>
                  <a:cubicBezTo>
                    <a:pt x="6" y="76"/>
                    <a:pt x="8" y="80"/>
                    <a:pt x="11" y="87"/>
                  </a:cubicBezTo>
                  <a:cubicBezTo>
                    <a:pt x="14" y="93"/>
                    <a:pt x="17" y="98"/>
                    <a:pt x="17" y="98"/>
                  </a:cubicBezTo>
                  <a:cubicBezTo>
                    <a:pt x="17" y="98"/>
                    <a:pt x="13" y="98"/>
                    <a:pt x="9" y="99"/>
                  </a:cubicBezTo>
                  <a:cubicBezTo>
                    <a:pt x="5" y="99"/>
                    <a:pt x="1" y="99"/>
                    <a:pt x="1" y="99"/>
                  </a:cubicBezTo>
                  <a:cubicBezTo>
                    <a:pt x="1" y="99"/>
                    <a:pt x="1" y="98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1" y="86"/>
                    <a:pt x="2" y="83"/>
                  </a:cubicBezTo>
                  <a:cubicBezTo>
                    <a:pt x="3" y="81"/>
                    <a:pt x="5" y="69"/>
                    <a:pt x="6" y="65"/>
                  </a:cubicBezTo>
                  <a:cubicBezTo>
                    <a:pt x="6" y="62"/>
                    <a:pt x="6" y="57"/>
                    <a:pt x="6" y="51"/>
                  </a:cubicBezTo>
                  <a:cubicBezTo>
                    <a:pt x="6" y="44"/>
                    <a:pt x="12" y="27"/>
                    <a:pt x="10" y="25"/>
                  </a:cubicBezTo>
                  <a:cubicBezTo>
                    <a:pt x="9" y="24"/>
                    <a:pt x="8" y="22"/>
                    <a:pt x="8" y="21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14" y="9"/>
                    <a:pt x="22" y="3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0" name="Freeform 7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7294857" y="2474337"/>
              <a:ext cx="1154344" cy="3605122"/>
            </a:xfrm>
            <a:custGeom>
              <a:avLst/>
              <a:gdLst>
                <a:gd name="T0" fmla="*/ 213 w 255"/>
                <a:gd name="T1" fmla="*/ 161 h 797"/>
                <a:gd name="T2" fmla="*/ 228 w 255"/>
                <a:gd name="T3" fmla="*/ 340 h 797"/>
                <a:gd name="T4" fmla="*/ 228 w 255"/>
                <a:gd name="T5" fmla="*/ 408 h 797"/>
                <a:gd name="T6" fmla="*/ 224 w 255"/>
                <a:gd name="T7" fmla="*/ 436 h 797"/>
                <a:gd name="T8" fmla="*/ 253 w 255"/>
                <a:gd name="T9" fmla="*/ 560 h 797"/>
                <a:gd name="T10" fmla="*/ 190 w 255"/>
                <a:gd name="T11" fmla="*/ 592 h 797"/>
                <a:gd name="T12" fmla="*/ 195 w 255"/>
                <a:gd name="T13" fmla="*/ 439 h 797"/>
                <a:gd name="T14" fmla="*/ 196 w 255"/>
                <a:gd name="T15" fmla="*/ 407 h 797"/>
                <a:gd name="T16" fmla="*/ 190 w 255"/>
                <a:gd name="T17" fmla="*/ 136 h 797"/>
                <a:gd name="T18" fmla="*/ 152 w 255"/>
                <a:gd name="T19" fmla="*/ 25 h 797"/>
                <a:gd name="T20" fmla="*/ 154 w 255"/>
                <a:gd name="T21" fmla="*/ 77 h 797"/>
                <a:gd name="T22" fmla="*/ 138 w 255"/>
                <a:gd name="T23" fmla="*/ 102 h 797"/>
                <a:gd name="T24" fmla="*/ 185 w 255"/>
                <a:gd name="T25" fmla="*/ 135 h 797"/>
                <a:gd name="T26" fmla="*/ 190 w 255"/>
                <a:gd name="T27" fmla="*/ 414 h 797"/>
                <a:gd name="T28" fmla="*/ 182 w 255"/>
                <a:gd name="T29" fmla="*/ 414 h 797"/>
                <a:gd name="T30" fmla="*/ 183 w 255"/>
                <a:gd name="T31" fmla="*/ 441 h 797"/>
                <a:gd name="T32" fmla="*/ 190 w 255"/>
                <a:gd name="T33" fmla="*/ 592 h 797"/>
                <a:gd name="T34" fmla="*/ 177 w 255"/>
                <a:gd name="T35" fmla="*/ 592 h 797"/>
                <a:gd name="T36" fmla="*/ 172 w 255"/>
                <a:gd name="T37" fmla="*/ 693 h 797"/>
                <a:gd name="T38" fmla="*/ 178 w 255"/>
                <a:gd name="T39" fmla="*/ 760 h 797"/>
                <a:gd name="T40" fmla="*/ 136 w 255"/>
                <a:gd name="T41" fmla="*/ 764 h 797"/>
                <a:gd name="T42" fmla="*/ 127 w 255"/>
                <a:gd name="T43" fmla="*/ 715 h 797"/>
                <a:gd name="T44" fmla="*/ 129 w 255"/>
                <a:gd name="T45" fmla="*/ 638 h 797"/>
                <a:gd name="T46" fmla="*/ 109 w 255"/>
                <a:gd name="T47" fmla="*/ 469 h 797"/>
                <a:gd name="T48" fmla="*/ 89 w 255"/>
                <a:gd name="T49" fmla="*/ 505 h 797"/>
                <a:gd name="T50" fmla="*/ 67 w 255"/>
                <a:gd name="T51" fmla="*/ 675 h 797"/>
                <a:gd name="T52" fmla="*/ 72 w 255"/>
                <a:gd name="T53" fmla="*/ 703 h 797"/>
                <a:gd name="T54" fmla="*/ 59 w 255"/>
                <a:gd name="T55" fmla="*/ 756 h 797"/>
                <a:gd name="T56" fmla="*/ 21 w 255"/>
                <a:gd name="T57" fmla="*/ 794 h 797"/>
                <a:gd name="T58" fmla="*/ 26 w 255"/>
                <a:gd name="T59" fmla="*/ 728 h 797"/>
                <a:gd name="T60" fmla="*/ 24 w 255"/>
                <a:gd name="T61" fmla="*/ 689 h 797"/>
                <a:gd name="T62" fmla="*/ 21 w 255"/>
                <a:gd name="T63" fmla="*/ 546 h 797"/>
                <a:gd name="T64" fmla="*/ 21 w 255"/>
                <a:gd name="T65" fmla="*/ 397 h 797"/>
                <a:gd name="T66" fmla="*/ 13 w 255"/>
                <a:gd name="T67" fmla="*/ 372 h 797"/>
                <a:gd name="T68" fmla="*/ 5 w 255"/>
                <a:gd name="T69" fmla="*/ 306 h 797"/>
                <a:gd name="T70" fmla="*/ 15 w 255"/>
                <a:gd name="T71" fmla="*/ 176 h 797"/>
                <a:gd name="T72" fmla="*/ 86 w 255"/>
                <a:gd name="T73" fmla="*/ 120 h 797"/>
                <a:gd name="T74" fmla="*/ 88 w 255"/>
                <a:gd name="T75" fmla="*/ 81 h 797"/>
                <a:gd name="T76" fmla="*/ 78 w 255"/>
                <a:gd name="T77" fmla="*/ 55 h 797"/>
                <a:gd name="T78" fmla="*/ 82 w 255"/>
                <a:gd name="T79" fmla="*/ 2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5" h="797">
                  <a:moveTo>
                    <a:pt x="190" y="136"/>
                  </a:moveTo>
                  <a:cubicBezTo>
                    <a:pt x="203" y="140"/>
                    <a:pt x="212" y="144"/>
                    <a:pt x="213" y="161"/>
                  </a:cubicBezTo>
                  <a:cubicBezTo>
                    <a:pt x="213" y="180"/>
                    <a:pt x="215" y="218"/>
                    <a:pt x="218" y="244"/>
                  </a:cubicBezTo>
                  <a:cubicBezTo>
                    <a:pt x="220" y="269"/>
                    <a:pt x="228" y="323"/>
                    <a:pt x="228" y="340"/>
                  </a:cubicBezTo>
                  <a:cubicBezTo>
                    <a:pt x="229" y="357"/>
                    <a:pt x="231" y="394"/>
                    <a:pt x="230" y="398"/>
                  </a:cubicBezTo>
                  <a:cubicBezTo>
                    <a:pt x="230" y="402"/>
                    <a:pt x="226" y="401"/>
                    <a:pt x="228" y="408"/>
                  </a:cubicBezTo>
                  <a:cubicBezTo>
                    <a:pt x="229" y="415"/>
                    <a:pt x="229" y="421"/>
                    <a:pt x="226" y="426"/>
                  </a:cubicBezTo>
                  <a:cubicBezTo>
                    <a:pt x="222" y="430"/>
                    <a:pt x="224" y="436"/>
                    <a:pt x="224" y="436"/>
                  </a:cubicBezTo>
                  <a:cubicBezTo>
                    <a:pt x="255" y="435"/>
                    <a:pt x="255" y="435"/>
                    <a:pt x="255" y="435"/>
                  </a:cubicBezTo>
                  <a:cubicBezTo>
                    <a:pt x="253" y="560"/>
                    <a:pt x="253" y="560"/>
                    <a:pt x="253" y="560"/>
                  </a:cubicBezTo>
                  <a:cubicBezTo>
                    <a:pt x="203" y="598"/>
                    <a:pt x="203" y="598"/>
                    <a:pt x="203" y="598"/>
                  </a:cubicBezTo>
                  <a:cubicBezTo>
                    <a:pt x="203" y="598"/>
                    <a:pt x="196" y="593"/>
                    <a:pt x="190" y="592"/>
                  </a:cubicBezTo>
                  <a:cubicBezTo>
                    <a:pt x="190" y="440"/>
                    <a:pt x="190" y="440"/>
                    <a:pt x="190" y="440"/>
                  </a:cubicBezTo>
                  <a:cubicBezTo>
                    <a:pt x="195" y="439"/>
                    <a:pt x="195" y="439"/>
                    <a:pt x="195" y="439"/>
                  </a:cubicBezTo>
                  <a:cubicBezTo>
                    <a:pt x="195" y="439"/>
                    <a:pt x="194" y="430"/>
                    <a:pt x="196" y="424"/>
                  </a:cubicBezTo>
                  <a:cubicBezTo>
                    <a:pt x="197" y="419"/>
                    <a:pt x="197" y="413"/>
                    <a:pt x="196" y="407"/>
                  </a:cubicBezTo>
                  <a:cubicBezTo>
                    <a:pt x="196" y="407"/>
                    <a:pt x="194" y="413"/>
                    <a:pt x="190" y="414"/>
                  </a:cubicBezTo>
                  <a:lnTo>
                    <a:pt x="190" y="136"/>
                  </a:lnTo>
                  <a:close/>
                  <a:moveTo>
                    <a:pt x="120" y="0"/>
                  </a:moveTo>
                  <a:cubicBezTo>
                    <a:pt x="134" y="0"/>
                    <a:pt x="150" y="10"/>
                    <a:pt x="152" y="25"/>
                  </a:cubicBezTo>
                  <a:cubicBezTo>
                    <a:pt x="154" y="39"/>
                    <a:pt x="153" y="60"/>
                    <a:pt x="153" y="60"/>
                  </a:cubicBezTo>
                  <a:cubicBezTo>
                    <a:pt x="153" y="60"/>
                    <a:pt x="157" y="69"/>
                    <a:pt x="154" y="77"/>
                  </a:cubicBezTo>
                  <a:cubicBezTo>
                    <a:pt x="150" y="85"/>
                    <a:pt x="141" y="83"/>
                    <a:pt x="141" y="83"/>
                  </a:cubicBezTo>
                  <a:cubicBezTo>
                    <a:pt x="141" y="83"/>
                    <a:pt x="138" y="95"/>
                    <a:pt x="138" y="102"/>
                  </a:cubicBezTo>
                  <a:cubicBezTo>
                    <a:pt x="138" y="109"/>
                    <a:pt x="139" y="113"/>
                    <a:pt x="144" y="118"/>
                  </a:cubicBezTo>
                  <a:cubicBezTo>
                    <a:pt x="149" y="122"/>
                    <a:pt x="169" y="130"/>
                    <a:pt x="185" y="135"/>
                  </a:cubicBezTo>
                  <a:cubicBezTo>
                    <a:pt x="186" y="135"/>
                    <a:pt x="188" y="136"/>
                    <a:pt x="190" y="136"/>
                  </a:cubicBezTo>
                  <a:cubicBezTo>
                    <a:pt x="190" y="414"/>
                    <a:pt x="190" y="414"/>
                    <a:pt x="190" y="414"/>
                  </a:cubicBezTo>
                  <a:cubicBezTo>
                    <a:pt x="189" y="414"/>
                    <a:pt x="189" y="414"/>
                    <a:pt x="189" y="414"/>
                  </a:cubicBezTo>
                  <a:cubicBezTo>
                    <a:pt x="184" y="414"/>
                    <a:pt x="182" y="414"/>
                    <a:pt x="182" y="414"/>
                  </a:cubicBezTo>
                  <a:cubicBezTo>
                    <a:pt x="182" y="414"/>
                    <a:pt x="184" y="422"/>
                    <a:pt x="184" y="428"/>
                  </a:cubicBezTo>
                  <a:cubicBezTo>
                    <a:pt x="184" y="434"/>
                    <a:pt x="183" y="441"/>
                    <a:pt x="183" y="441"/>
                  </a:cubicBezTo>
                  <a:cubicBezTo>
                    <a:pt x="190" y="440"/>
                    <a:pt x="190" y="440"/>
                    <a:pt x="190" y="440"/>
                  </a:cubicBezTo>
                  <a:cubicBezTo>
                    <a:pt x="190" y="592"/>
                    <a:pt x="190" y="592"/>
                    <a:pt x="190" y="592"/>
                  </a:cubicBezTo>
                  <a:cubicBezTo>
                    <a:pt x="189" y="592"/>
                    <a:pt x="189" y="592"/>
                    <a:pt x="188" y="592"/>
                  </a:cubicBezTo>
                  <a:cubicBezTo>
                    <a:pt x="181" y="592"/>
                    <a:pt x="177" y="592"/>
                    <a:pt x="177" y="592"/>
                  </a:cubicBezTo>
                  <a:cubicBezTo>
                    <a:pt x="177" y="592"/>
                    <a:pt x="179" y="629"/>
                    <a:pt x="179" y="644"/>
                  </a:cubicBezTo>
                  <a:cubicBezTo>
                    <a:pt x="179" y="659"/>
                    <a:pt x="178" y="682"/>
                    <a:pt x="172" y="693"/>
                  </a:cubicBezTo>
                  <a:cubicBezTo>
                    <a:pt x="165" y="703"/>
                    <a:pt x="164" y="707"/>
                    <a:pt x="164" y="716"/>
                  </a:cubicBezTo>
                  <a:cubicBezTo>
                    <a:pt x="164" y="726"/>
                    <a:pt x="178" y="751"/>
                    <a:pt x="178" y="760"/>
                  </a:cubicBezTo>
                  <a:cubicBezTo>
                    <a:pt x="177" y="768"/>
                    <a:pt x="175" y="782"/>
                    <a:pt x="161" y="781"/>
                  </a:cubicBezTo>
                  <a:cubicBezTo>
                    <a:pt x="147" y="781"/>
                    <a:pt x="136" y="775"/>
                    <a:pt x="136" y="764"/>
                  </a:cubicBezTo>
                  <a:cubicBezTo>
                    <a:pt x="136" y="752"/>
                    <a:pt x="138" y="745"/>
                    <a:pt x="133" y="740"/>
                  </a:cubicBezTo>
                  <a:cubicBezTo>
                    <a:pt x="128" y="736"/>
                    <a:pt x="135" y="726"/>
                    <a:pt x="127" y="715"/>
                  </a:cubicBezTo>
                  <a:cubicBezTo>
                    <a:pt x="119" y="703"/>
                    <a:pt x="128" y="702"/>
                    <a:pt x="126" y="692"/>
                  </a:cubicBezTo>
                  <a:cubicBezTo>
                    <a:pt x="124" y="682"/>
                    <a:pt x="128" y="650"/>
                    <a:pt x="129" y="638"/>
                  </a:cubicBezTo>
                  <a:cubicBezTo>
                    <a:pt x="129" y="625"/>
                    <a:pt x="127" y="611"/>
                    <a:pt x="121" y="557"/>
                  </a:cubicBezTo>
                  <a:cubicBezTo>
                    <a:pt x="114" y="504"/>
                    <a:pt x="111" y="481"/>
                    <a:pt x="109" y="469"/>
                  </a:cubicBezTo>
                  <a:cubicBezTo>
                    <a:pt x="107" y="457"/>
                    <a:pt x="104" y="443"/>
                    <a:pt x="104" y="443"/>
                  </a:cubicBezTo>
                  <a:cubicBezTo>
                    <a:pt x="104" y="443"/>
                    <a:pt x="96" y="493"/>
                    <a:pt x="89" y="505"/>
                  </a:cubicBezTo>
                  <a:cubicBezTo>
                    <a:pt x="82" y="518"/>
                    <a:pt x="75" y="580"/>
                    <a:pt x="73" y="598"/>
                  </a:cubicBezTo>
                  <a:cubicBezTo>
                    <a:pt x="71" y="616"/>
                    <a:pt x="72" y="669"/>
                    <a:pt x="67" y="675"/>
                  </a:cubicBezTo>
                  <a:cubicBezTo>
                    <a:pt x="63" y="680"/>
                    <a:pt x="61" y="688"/>
                    <a:pt x="61" y="688"/>
                  </a:cubicBezTo>
                  <a:cubicBezTo>
                    <a:pt x="61" y="688"/>
                    <a:pt x="72" y="694"/>
                    <a:pt x="72" y="703"/>
                  </a:cubicBezTo>
                  <a:cubicBezTo>
                    <a:pt x="72" y="713"/>
                    <a:pt x="64" y="720"/>
                    <a:pt x="64" y="731"/>
                  </a:cubicBezTo>
                  <a:cubicBezTo>
                    <a:pt x="65" y="743"/>
                    <a:pt x="64" y="753"/>
                    <a:pt x="59" y="756"/>
                  </a:cubicBezTo>
                  <a:cubicBezTo>
                    <a:pt x="54" y="758"/>
                    <a:pt x="55" y="778"/>
                    <a:pt x="49" y="785"/>
                  </a:cubicBezTo>
                  <a:cubicBezTo>
                    <a:pt x="43" y="792"/>
                    <a:pt x="33" y="797"/>
                    <a:pt x="21" y="794"/>
                  </a:cubicBezTo>
                  <a:cubicBezTo>
                    <a:pt x="9" y="790"/>
                    <a:pt x="9" y="774"/>
                    <a:pt x="15" y="759"/>
                  </a:cubicBezTo>
                  <a:cubicBezTo>
                    <a:pt x="21" y="744"/>
                    <a:pt x="28" y="734"/>
                    <a:pt x="26" y="728"/>
                  </a:cubicBezTo>
                  <a:cubicBezTo>
                    <a:pt x="24" y="722"/>
                    <a:pt x="22" y="713"/>
                    <a:pt x="28" y="707"/>
                  </a:cubicBezTo>
                  <a:cubicBezTo>
                    <a:pt x="34" y="701"/>
                    <a:pt x="27" y="694"/>
                    <a:pt x="24" y="689"/>
                  </a:cubicBezTo>
                  <a:cubicBezTo>
                    <a:pt x="20" y="684"/>
                    <a:pt x="21" y="660"/>
                    <a:pt x="20" y="647"/>
                  </a:cubicBezTo>
                  <a:cubicBezTo>
                    <a:pt x="20" y="634"/>
                    <a:pt x="21" y="570"/>
                    <a:pt x="21" y="546"/>
                  </a:cubicBezTo>
                  <a:cubicBezTo>
                    <a:pt x="20" y="522"/>
                    <a:pt x="18" y="451"/>
                    <a:pt x="21" y="432"/>
                  </a:cubicBezTo>
                  <a:cubicBezTo>
                    <a:pt x="24" y="412"/>
                    <a:pt x="21" y="397"/>
                    <a:pt x="21" y="397"/>
                  </a:cubicBezTo>
                  <a:cubicBezTo>
                    <a:pt x="21" y="397"/>
                    <a:pt x="14" y="401"/>
                    <a:pt x="14" y="394"/>
                  </a:cubicBezTo>
                  <a:cubicBezTo>
                    <a:pt x="14" y="386"/>
                    <a:pt x="17" y="385"/>
                    <a:pt x="13" y="372"/>
                  </a:cubicBezTo>
                  <a:cubicBezTo>
                    <a:pt x="10" y="359"/>
                    <a:pt x="9" y="347"/>
                    <a:pt x="5" y="337"/>
                  </a:cubicBezTo>
                  <a:cubicBezTo>
                    <a:pt x="1" y="327"/>
                    <a:pt x="0" y="311"/>
                    <a:pt x="5" y="306"/>
                  </a:cubicBezTo>
                  <a:cubicBezTo>
                    <a:pt x="10" y="300"/>
                    <a:pt x="3" y="272"/>
                    <a:pt x="7" y="250"/>
                  </a:cubicBezTo>
                  <a:cubicBezTo>
                    <a:pt x="12" y="229"/>
                    <a:pt x="15" y="195"/>
                    <a:pt x="15" y="176"/>
                  </a:cubicBezTo>
                  <a:cubicBezTo>
                    <a:pt x="15" y="158"/>
                    <a:pt x="16" y="144"/>
                    <a:pt x="40" y="138"/>
                  </a:cubicBezTo>
                  <a:cubicBezTo>
                    <a:pt x="64" y="132"/>
                    <a:pt x="82" y="125"/>
                    <a:pt x="86" y="120"/>
                  </a:cubicBezTo>
                  <a:cubicBezTo>
                    <a:pt x="89" y="115"/>
                    <a:pt x="90" y="102"/>
                    <a:pt x="89" y="96"/>
                  </a:cubicBezTo>
                  <a:cubicBezTo>
                    <a:pt x="89" y="90"/>
                    <a:pt x="88" y="85"/>
                    <a:pt x="88" y="81"/>
                  </a:cubicBezTo>
                  <a:cubicBezTo>
                    <a:pt x="88" y="78"/>
                    <a:pt x="81" y="83"/>
                    <a:pt x="80" y="77"/>
                  </a:cubicBezTo>
                  <a:cubicBezTo>
                    <a:pt x="78" y="70"/>
                    <a:pt x="77" y="56"/>
                    <a:pt x="78" y="55"/>
                  </a:cubicBezTo>
                  <a:cubicBezTo>
                    <a:pt x="79" y="54"/>
                    <a:pt x="80" y="54"/>
                    <a:pt x="82" y="54"/>
                  </a:cubicBezTo>
                  <a:cubicBezTo>
                    <a:pt x="81" y="52"/>
                    <a:pt x="81" y="39"/>
                    <a:pt x="82" y="25"/>
                  </a:cubicBezTo>
                  <a:cubicBezTo>
                    <a:pt x="83" y="12"/>
                    <a:pt x="96" y="1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1" name="Freeform 7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49674" y="4097814"/>
              <a:ext cx="122528" cy="120505"/>
            </a:xfrm>
            <a:custGeom>
              <a:avLst/>
              <a:gdLst>
                <a:gd name="T0" fmla="*/ 6 w 27"/>
                <a:gd name="T1" fmla="*/ 27 h 27"/>
                <a:gd name="T2" fmla="*/ 6 w 27"/>
                <a:gd name="T3" fmla="*/ 8 h 27"/>
                <a:gd name="T4" fmla="*/ 27 w 27"/>
                <a:gd name="T5" fmla="*/ 6 h 27"/>
                <a:gd name="T6" fmla="*/ 11 w 27"/>
                <a:gd name="T7" fmla="*/ 11 h 27"/>
                <a:gd name="T8" fmla="*/ 6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7"/>
                  </a:moveTo>
                  <a:cubicBezTo>
                    <a:pt x="6" y="27"/>
                    <a:pt x="0" y="16"/>
                    <a:pt x="6" y="8"/>
                  </a:cubicBezTo>
                  <a:cubicBezTo>
                    <a:pt x="12" y="0"/>
                    <a:pt x="27" y="6"/>
                    <a:pt x="27" y="6"/>
                  </a:cubicBezTo>
                  <a:cubicBezTo>
                    <a:pt x="27" y="6"/>
                    <a:pt x="17" y="6"/>
                    <a:pt x="11" y="11"/>
                  </a:cubicBezTo>
                  <a:cubicBezTo>
                    <a:pt x="5" y="15"/>
                    <a:pt x="7" y="18"/>
                    <a:pt x="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2" name="Freeform 7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181575" y="4258488"/>
              <a:ext cx="145098" cy="46863"/>
            </a:xfrm>
            <a:custGeom>
              <a:avLst/>
              <a:gdLst>
                <a:gd name="T0" fmla="*/ 0 w 32"/>
                <a:gd name="T1" fmla="*/ 11 h 11"/>
                <a:gd name="T2" fmla="*/ 14 w 32"/>
                <a:gd name="T3" fmla="*/ 0 h 11"/>
                <a:gd name="T4" fmla="*/ 32 w 32"/>
                <a:gd name="T5" fmla="*/ 11 h 11"/>
                <a:gd name="T6" fmla="*/ 14 w 32"/>
                <a:gd name="T7" fmla="*/ 6 h 11"/>
                <a:gd name="T8" fmla="*/ 0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0" y="11"/>
                  </a:moveTo>
                  <a:cubicBezTo>
                    <a:pt x="0" y="11"/>
                    <a:pt x="0" y="0"/>
                    <a:pt x="14" y="0"/>
                  </a:cubicBezTo>
                  <a:cubicBezTo>
                    <a:pt x="29" y="0"/>
                    <a:pt x="32" y="11"/>
                    <a:pt x="32" y="11"/>
                  </a:cubicBezTo>
                  <a:cubicBezTo>
                    <a:pt x="32" y="11"/>
                    <a:pt x="24" y="5"/>
                    <a:pt x="14" y="6"/>
                  </a:cubicBezTo>
                  <a:cubicBezTo>
                    <a:pt x="4" y="6"/>
                    <a:pt x="4" y="6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3" name="Freeform 7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52811" y="2973097"/>
              <a:ext cx="386931" cy="1007558"/>
            </a:xfrm>
            <a:custGeom>
              <a:avLst/>
              <a:gdLst>
                <a:gd name="T0" fmla="*/ 82 w 85"/>
                <a:gd name="T1" fmla="*/ 0 h 223"/>
                <a:gd name="T2" fmla="*/ 85 w 85"/>
                <a:gd name="T3" fmla="*/ 6 h 223"/>
                <a:gd name="T4" fmla="*/ 73 w 85"/>
                <a:gd name="T5" fmla="*/ 104 h 223"/>
                <a:gd name="T6" fmla="*/ 77 w 85"/>
                <a:gd name="T7" fmla="*/ 222 h 223"/>
                <a:gd name="T8" fmla="*/ 54 w 85"/>
                <a:gd name="T9" fmla="*/ 223 h 223"/>
                <a:gd name="T10" fmla="*/ 0 w 85"/>
                <a:gd name="T11" fmla="*/ 212 h 223"/>
                <a:gd name="T12" fmla="*/ 11 w 85"/>
                <a:gd name="T13" fmla="*/ 187 h 223"/>
                <a:gd name="T14" fmla="*/ 27 w 85"/>
                <a:gd name="T15" fmla="*/ 59 h 223"/>
                <a:gd name="T16" fmla="*/ 27 w 85"/>
                <a:gd name="T17" fmla="*/ 12 h 223"/>
                <a:gd name="T18" fmla="*/ 29 w 85"/>
                <a:gd name="T19" fmla="*/ 10 h 223"/>
                <a:gd name="T20" fmla="*/ 31 w 85"/>
                <a:gd name="T21" fmla="*/ 3 h 223"/>
                <a:gd name="T22" fmla="*/ 58 w 85"/>
                <a:gd name="T23" fmla="*/ 25 h 223"/>
                <a:gd name="T24" fmla="*/ 82 w 85"/>
                <a:gd name="T2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223">
                  <a:moveTo>
                    <a:pt x="82" y="0"/>
                  </a:moveTo>
                  <a:cubicBezTo>
                    <a:pt x="82" y="2"/>
                    <a:pt x="83" y="4"/>
                    <a:pt x="85" y="6"/>
                  </a:cubicBezTo>
                  <a:cubicBezTo>
                    <a:pt x="82" y="22"/>
                    <a:pt x="76" y="69"/>
                    <a:pt x="73" y="104"/>
                  </a:cubicBezTo>
                  <a:cubicBezTo>
                    <a:pt x="70" y="145"/>
                    <a:pt x="77" y="222"/>
                    <a:pt x="77" y="222"/>
                  </a:cubicBezTo>
                  <a:cubicBezTo>
                    <a:pt x="77" y="222"/>
                    <a:pt x="72" y="223"/>
                    <a:pt x="54" y="223"/>
                  </a:cubicBezTo>
                  <a:cubicBezTo>
                    <a:pt x="36" y="223"/>
                    <a:pt x="0" y="212"/>
                    <a:pt x="0" y="212"/>
                  </a:cubicBezTo>
                  <a:cubicBezTo>
                    <a:pt x="0" y="212"/>
                    <a:pt x="6" y="201"/>
                    <a:pt x="11" y="187"/>
                  </a:cubicBezTo>
                  <a:cubicBezTo>
                    <a:pt x="16" y="172"/>
                    <a:pt x="25" y="111"/>
                    <a:pt x="27" y="59"/>
                  </a:cubicBezTo>
                  <a:cubicBezTo>
                    <a:pt x="28" y="33"/>
                    <a:pt x="28" y="19"/>
                    <a:pt x="27" y="12"/>
                  </a:cubicBezTo>
                  <a:cubicBezTo>
                    <a:pt x="28" y="11"/>
                    <a:pt x="28" y="11"/>
                    <a:pt x="29" y="10"/>
                  </a:cubicBezTo>
                  <a:cubicBezTo>
                    <a:pt x="30" y="8"/>
                    <a:pt x="31" y="6"/>
                    <a:pt x="31" y="3"/>
                  </a:cubicBezTo>
                  <a:cubicBezTo>
                    <a:pt x="37" y="14"/>
                    <a:pt x="50" y="25"/>
                    <a:pt x="58" y="25"/>
                  </a:cubicBezTo>
                  <a:cubicBezTo>
                    <a:pt x="66" y="25"/>
                    <a:pt x="77" y="9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4" name="Freeform 7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730156" y="3096949"/>
              <a:ext cx="157996" cy="987476"/>
            </a:xfrm>
            <a:custGeom>
              <a:avLst/>
              <a:gdLst>
                <a:gd name="T0" fmla="*/ 0 w 35"/>
                <a:gd name="T1" fmla="*/ 10 h 219"/>
                <a:gd name="T2" fmla="*/ 17 w 35"/>
                <a:gd name="T3" fmla="*/ 0 h 219"/>
                <a:gd name="T4" fmla="*/ 35 w 35"/>
                <a:gd name="T5" fmla="*/ 10 h 219"/>
                <a:gd name="T6" fmla="*/ 24 w 35"/>
                <a:gd name="T7" fmla="*/ 15 h 219"/>
                <a:gd name="T8" fmla="*/ 28 w 35"/>
                <a:gd name="T9" fmla="*/ 91 h 219"/>
                <a:gd name="T10" fmla="*/ 27 w 35"/>
                <a:gd name="T11" fmla="*/ 201 h 219"/>
                <a:gd name="T12" fmla="*/ 13 w 35"/>
                <a:gd name="T13" fmla="*/ 202 h 219"/>
                <a:gd name="T14" fmla="*/ 12 w 35"/>
                <a:gd name="T15" fmla="*/ 75 h 219"/>
                <a:gd name="T16" fmla="*/ 13 w 35"/>
                <a:gd name="T17" fmla="*/ 16 h 219"/>
                <a:gd name="T18" fmla="*/ 0 w 35"/>
                <a:gd name="T19" fmla="*/ 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19">
                  <a:moveTo>
                    <a:pt x="0" y="10"/>
                  </a:moveTo>
                  <a:cubicBezTo>
                    <a:pt x="0" y="10"/>
                    <a:pt x="7" y="0"/>
                    <a:pt x="17" y="0"/>
                  </a:cubicBezTo>
                  <a:cubicBezTo>
                    <a:pt x="28" y="0"/>
                    <a:pt x="35" y="10"/>
                    <a:pt x="35" y="10"/>
                  </a:cubicBezTo>
                  <a:cubicBezTo>
                    <a:pt x="35" y="10"/>
                    <a:pt x="23" y="7"/>
                    <a:pt x="24" y="15"/>
                  </a:cubicBezTo>
                  <a:cubicBezTo>
                    <a:pt x="24" y="23"/>
                    <a:pt x="28" y="64"/>
                    <a:pt x="28" y="91"/>
                  </a:cubicBezTo>
                  <a:cubicBezTo>
                    <a:pt x="28" y="118"/>
                    <a:pt x="30" y="188"/>
                    <a:pt x="27" y="201"/>
                  </a:cubicBezTo>
                  <a:cubicBezTo>
                    <a:pt x="24" y="214"/>
                    <a:pt x="15" y="219"/>
                    <a:pt x="13" y="202"/>
                  </a:cubicBezTo>
                  <a:cubicBezTo>
                    <a:pt x="11" y="185"/>
                    <a:pt x="11" y="93"/>
                    <a:pt x="12" y="75"/>
                  </a:cubicBezTo>
                  <a:cubicBezTo>
                    <a:pt x="12" y="58"/>
                    <a:pt x="15" y="21"/>
                    <a:pt x="13" y="16"/>
                  </a:cubicBezTo>
                  <a:cubicBezTo>
                    <a:pt x="11" y="11"/>
                    <a:pt x="6" y="7"/>
                    <a:pt x="0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5" name="Freeform 7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097312" y="2611581"/>
              <a:ext cx="696476" cy="2811793"/>
            </a:xfrm>
            <a:custGeom>
              <a:avLst/>
              <a:gdLst>
                <a:gd name="T0" fmla="*/ 97 w 154"/>
                <a:gd name="T1" fmla="*/ 12 h 622"/>
                <a:gd name="T2" fmla="*/ 114 w 154"/>
                <a:gd name="T3" fmla="*/ 72 h 622"/>
                <a:gd name="T4" fmla="*/ 132 w 154"/>
                <a:gd name="T5" fmla="*/ 101 h 622"/>
                <a:gd name="T6" fmla="*/ 150 w 154"/>
                <a:gd name="T7" fmla="*/ 146 h 622"/>
                <a:gd name="T8" fmla="*/ 131 w 154"/>
                <a:gd name="T9" fmla="*/ 208 h 622"/>
                <a:gd name="T10" fmla="*/ 138 w 154"/>
                <a:gd name="T11" fmla="*/ 241 h 622"/>
                <a:gd name="T12" fmla="*/ 142 w 154"/>
                <a:gd name="T13" fmla="*/ 287 h 622"/>
                <a:gd name="T14" fmla="*/ 135 w 154"/>
                <a:gd name="T15" fmla="*/ 387 h 622"/>
                <a:gd name="T16" fmla="*/ 125 w 154"/>
                <a:gd name="T17" fmla="*/ 457 h 622"/>
                <a:gd name="T18" fmla="*/ 108 w 154"/>
                <a:gd name="T19" fmla="*/ 560 h 622"/>
                <a:gd name="T20" fmla="*/ 110 w 154"/>
                <a:gd name="T21" fmla="*/ 592 h 622"/>
                <a:gd name="T22" fmla="*/ 79 w 154"/>
                <a:gd name="T23" fmla="*/ 622 h 622"/>
                <a:gd name="T24" fmla="*/ 82 w 154"/>
                <a:gd name="T25" fmla="*/ 588 h 622"/>
                <a:gd name="T26" fmla="*/ 90 w 154"/>
                <a:gd name="T27" fmla="*/ 524 h 622"/>
                <a:gd name="T28" fmla="*/ 89 w 154"/>
                <a:gd name="T29" fmla="*/ 457 h 622"/>
                <a:gd name="T30" fmla="*/ 62 w 154"/>
                <a:gd name="T31" fmla="*/ 475 h 622"/>
                <a:gd name="T32" fmla="*/ 63 w 154"/>
                <a:gd name="T33" fmla="*/ 564 h 622"/>
                <a:gd name="T34" fmla="*/ 64 w 154"/>
                <a:gd name="T35" fmla="*/ 607 h 622"/>
                <a:gd name="T36" fmla="*/ 57 w 154"/>
                <a:gd name="T37" fmla="*/ 612 h 622"/>
                <a:gd name="T38" fmla="*/ 58 w 154"/>
                <a:gd name="T39" fmla="*/ 594 h 622"/>
                <a:gd name="T40" fmla="*/ 38 w 154"/>
                <a:gd name="T41" fmla="*/ 620 h 622"/>
                <a:gd name="T42" fmla="*/ 23 w 154"/>
                <a:gd name="T43" fmla="*/ 605 h 622"/>
                <a:gd name="T44" fmla="*/ 40 w 154"/>
                <a:gd name="T45" fmla="*/ 556 h 622"/>
                <a:gd name="T46" fmla="*/ 25 w 154"/>
                <a:gd name="T47" fmla="*/ 452 h 622"/>
                <a:gd name="T48" fmla="*/ 14 w 154"/>
                <a:gd name="T49" fmla="*/ 407 h 622"/>
                <a:gd name="T50" fmla="*/ 19 w 154"/>
                <a:gd name="T51" fmla="*/ 293 h 622"/>
                <a:gd name="T52" fmla="*/ 21 w 154"/>
                <a:gd name="T53" fmla="*/ 250 h 622"/>
                <a:gd name="T54" fmla="*/ 4 w 154"/>
                <a:gd name="T55" fmla="*/ 221 h 622"/>
                <a:gd name="T56" fmla="*/ 2 w 154"/>
                <a:gd name="T57" fmla="*/ 197 h 622"/>
                <a:gd name="T58" fmla="*/ 21 w 154"/>
                <a:gd name="T59" fmla="*/ 127 h 622"/>
                <a:gd name="T60" fmla="*/ 40 w 154"/>
                <a:gd name="T61" fmla="*/ 101 h 622"/>
                <a:gd name="T62" fmla="*/ 44 w 154"/>
                <a:gd name="T63" fmla="*/ 3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622">
                  <a:moveTo>
                    <a:pt x="81" y="9"/>
                  </a:moveTo>
                  <a:cubicBezTo>
                    <a:pt x="81" y="9"/>
                    <a:pt x="92" y="6"/>
                    <a:pt x="97" y="12"/>
                  </a:cubicBezTo>
                  <a:cubicBezTo>
                    <a:pt x="102" y="19"/>
                    <a:pt x="107" y="34"/>
                    <a:pt x="108" y="42"/>
                  </a:cubicBezTo>
                  <a:cubicBezTo>
                    <a:pt x="110" y="49"/>
                    <a:pt x="109" y="69"/>
                    <a:pt x="114" y="72"/>
                  </a:cubicBezTo>
                  <a:cubicBezTo>
                    <a:pt x="123" y="78"/>
                    <a:pt x="113" y="88"/>
                    <a:pt x="121" y="90"/>
                  </a:cubicBezTo>
                  <a:cubicBezTo>
                    <a:pt x="129" y="92"/>
                    <a:pt x="132" y="101"/>
                    <a:pt x="132" y="101"/>
                  </a:cubicBezTo>
                  <a:cubicBezTo>
                    <a:pt x="132" y="101"/>
                    <a:pt x="148" y="98"/>
                    <a:pt x="151" y="107"/>
                  </a:cubicBezTo>
                  <a:cubicBezTo>
                    <a:pt x="154" y="115"/>
                    <a:pt x="151" y="138"/>
                    <a:pt x="150" y="146"/>
                  </a:cubicBezTo>
                  <a:cubicBezTo>
                    <a:pt x="150" y="153"/>
                    <a:pt x="138" y="190"/>
                    <a:pt x="138" y="196"/>
                  </a:cubicBezTo>
                  <a:cubicBezTo>
                    <a:pt x="137" y="203"/>
                    <a:pt x="131" y="208"/>
                    <a:pt x="131" y="208"/>
                  </a:cubicBezTo>
                  <a:cubicBezTo>
                    <a:pt x="131" y="208"/>
                    <a:pt x="131" y="218"/>
                    <a:pt x="134" y="228"/>
                  </a:cubicBezTo>
                  <a:cubicBezTo>
                    <a:pt x="138" y="238"/>
                    <a:pt x="138" y="241"/>
                    <a:pt x="138" y="241"/>
                  </a:cubicBezTo>
                  <a:cubicBezTo>
                    <a:pt x="138" y="241"/>
                    <a:pt x="143" y="264"/>
                    <a:pt x="146" y="274"/>
                  </a:cubicBezTo>
                  <a:cubicBezTo>
                    <a:pt x="148" y="284"/>
                    <a:pt x="148" y="285"/>
                    <a:pt x="142" y="287"/>
                  </a:cubicBezTo>
                  <a:cubicBezTo>
                    <a:pt x="137" y="289"/>
                    <a:pt x="133" y="293"/>
                    <a:pt x="133" y="304"/>
                  </a:cubicBezTo>
                  <a:cubicBezTo>
                    <a:pt x="133" y="314"/>
                    <a:pt x="139" y="351"/>
                    <a:pt x="135" y="387"/>
                  </a:cubicBezTo>
                  <a:cubicBezTo>
                    <a:pt x="131" y="422"/>
                    <a:pt x="130" y="457"/>
                    <a:pt x="130" y="457"/>
                  </a:cubicBezTo>
                  <a:cubicBezTo>
                    <a:pt x="125" y="457"/>
                    <a:pt x="125" y="457"/>
                    <a:pt x="125" y="457"/>
                  </a:cubicBezTo>
                  <a:cubicBezTo>
                    <a:pt x="125" y="457"/>
                    <a:pt x="127" y="485"/>
                    <a:pt x="121" y="508"/>
                  </a:cubicBezTo>
                  <a:cubicBezTo>
                    <a:pt x="114" y="532"/>
                    <a:pt x="108" y="553"/>
                    <a:pt x="108" y="560"/>
                  </a:cubicBezTo>
                  <a:cubicBezTo>
                    <a:pt x="108" y="566"/>
                    <a:pt x="108" y="570"/>
                    <a:pt x="109" y="573"/>
                  </a:cubicBezTo>
                  <a:cubicBezTo>
                    <a:pt x="111" y="577"/>
                    <a:pt x="114" y="584"/>
                    <a:pt x="110" y="592"/>
                  </a:cubicBezTo>
                  <a:cubicBezTo>
                    <a:pt x="106" y="600"/>
                    <a:pt x="105" y="607"/>
                    <a:pt x="105" y="612"/>
                  </a:cubicBezTo>
                  <a:cubicBezTo>
                    <a:pt x="105" y="617"/>
                    <a:pt x="91" y="622"/>
                    <a:pt x="79" y="622"/>
                  </a:cubicBezTo>
                  <a:cubicBezTo>
                    <a:pt x="68" y="621"/>
                    <a:pt x="69" y="613"/>
                    <a:pt x="72" y="608"/>
                  </a:cubicBezTo>
                  <a:cubicBezTo>
                    <a:pt x="75" y="603"/>
                    <a:pt x="80" y="597"/>
                    <a:pt x="82" y="588"/>
                  </a:cubicBezTo>
                  <a:cubicBezTo>
                    <a:pt x="85" y="579"/>
                    <a:pt x="83" y="573"/>
                    <a:pt x="86" y="564"/>
                  </a:cubicBezTo>
                  <a:cubicBezTo>
                    <a:pt x="88" y="555"/>
                    <a:pt x="90" y="547"/>
                    <a:pt x="90" y="524"/>
                  </a:cubicBezTo>
                  <a:cubicBezTo>
                    <a:pt x="90" y="501"/>
                    <a:pt x="90" y="492"/>
                    <a:pt x="90" y="477"/>
                  </a:cubicBezTo>
                  <a:cubicBezTo>
                    <a:pt x="90" y="463"/>
                    <a:pt x="89" y="457"/>
                    <a:pt x="89" y="457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57" y="454"/>
                    <a:pt x="60" y="466"/>
                    <a:pt x="62" y="475"/>
                  </a:cubicBezTo>
                  <a:cubicBezTo>
                    <a:pt x="64" y="484"/>
                    <a:pt x="63" y="504"/>
                    <a:pt x="62" y="523"/>
                  </a:cubicBezTo>
                  <a:cubicBezTo>
                    <a:pt x="61" y="541"/>
                    <a:pt x="60" y="560"/>
                    <a:pt x="63" y="564"/>
                  </a:cubicBezTo>
                  <a:cubicBezTo>
                    <a:pt x="66" y="567"/>
                    <a:pt x="71" y="577"/>
                    <a:pt x="68" y="585"/>
                  </a:cubicBezTo>
                  <a:cubicBezTo>
                    <a:pt x="66" y="594"/>
                    <a:pt x="63" y="603"/>
                    <a:pt x="64" y="607"/>
                  </a:cubicBezTo>
                  <a:cubicBezTo>
                    <a:pt x="64" y="612"/>
                    <a:pt x="63" y="612"/>
                    <a:pt x="63" y="612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59" y="604"/>
                    <a:pt x="59" y="600"/>
                  </a:cubicBezTo>
                  <a:cubicBezTo>
                    <a:pt x="59" y="596"/>
                    <a:pt x="58" y="594"/>
                    <a:pt x="58" y="594"/>
                  </a:cubicBezTo>
                  <a:cubicBezTo>
                    <a:pt x="58" y="594"/>
                    <a:pt x="52" y="603"/>
                    <a:pt x="50" y="607"/>
                  </a:cubicBezTo>
                  <a:cubicBezTo>
                    <a:pt x="49" y="611"/>
                    <a:pt x="50" y="619"/>
                    <a:pt x="38" y="620"/>
                  </a:cubicBezTo>
                  <a:cubicBezTo>
                    <a:pt x="25" y="620"/>
                    <a:pt x="16" y="621"/>
                    <a:pt x="15" y="617"/>
                  </a:cubicBezTo>
                  <a:cubicBezTo>
                    <a:pt x="14" y="612"/>
                    <a:pt x="16" y="610"/>
                    <a:pt x="23" y="605"/>
                  </a:cubicBezTo>
                  <a:cubicBezTo>
                    <a:pt x="30" y="600"/>
                    <a:pt x="34" y="592"/>
                    <a:pt x="38" y="585"/>
                  </a:cubicBezTo>
                  <a:cubicBezTo>
                    <a:pt x="42" y="579"/>
                    <a:pt x="43" y="568"/>
                    <a:pt x="40" y="556"/>
                  </a:cubicBezTo>
                  <a:cubicBezTo>
                    <a:pt x="38" y="544"/>
                    <a:pt x="25" y="495"/>
                    <a:pt x="25" y="480"/>
                  </a:cubicBezTo>
                  <a:cubicBezTo>
                    <a:pt x="24" y="465"/>
                    <a:pt x="25" y="452"/>
                    <a:pt x="25" y="452"/>
                  </a:cubicBezTo>
                  <a:cubicBezTo>
                    <a:pt x="25" y="452"/>
                    <a:pt x="17" y="452"/>
                    <a:pt x="14" y="452"/>
                  </a:cubicBezTo>
                  <a:cubicBezTo>
                    <a:pt x="12" y="452"/>
                    <a:pt x="14" y="426"/>
                    <a:pt x="14" y="407"/>
                  </a:cubicBezTo>
                  <a:cubicBezTo>
                    <a:pt x="14" y="388"/>
                    <a:pt x="16" y="320"/>
                    <a:pt x="17" y="310"/>
                  </a:cubicBezTo>
                  <a:cubicBezTo>
                    <a:pt x="19" y="300"/>
                    <a:pt x="19" y="293"/>
                    <a:pt x="19" y="293"/>
                  </a:cubicBezTo>
                  <a:cubicBezTo>
                    <a:pt x="19" y="293"/>
                    <a:pt x="14" y="295"/>
                    <a:pt x="15" y="289"/>
                  </a:cubicBezTo>
                  <a:cubicBezTo>
                    <a:pt x="16" y="282"/>
                    <a:pt x="21" y="259"/>
                    <a:pt x="21" y="250"/>
                  </a:cubicBezTo>
                  <a:cubicBezTo>
                    <a:pt x="21" y="242"/>
                    <a:pt x="20" y="233"/>
                    <a:pt x="20" y="233"/>
                  </a:cubicBezTo>
                  <a:cubicBezTo>
                    <a:pt x="20" y="233"/>
                    <a:pt x="4" y="231"/>
                    <a:pt x="4" y="221"/>
                  </a:cubicBezTo>
                  <a:cubicBezTo>
                    <a:pt x="4" y="211"/>
                    <a:pt x="3" y="211"/>
                    <a:pt x="2" y="208"/>
                  </a:cubicBezTo>
                  <a:cubicBezTo>
                    <a:pt x="1" y="205"/>
                    <a:pt x="0" y="203"/>
                    <a:pt x="2" y="197"/>
                  </a:cubicBezTo>
                  <a:cubicBezTo>
                    <a:pt x="4" y="191"/>
                    <a:pt x="8" y="185"/>
                    <a:pt x="11" y="169"/>
                  </a:cubicBezTo>
                  <a:cubicBezTo>
                    <a:pt x="15" y="152"/>
                    <a:pt x="21" y="134"/>
                    <a:pt x="21" y="127"/>
                  </a:cubicBezTo>
                  <a:cubicBezTo>
                    <a:pt x="21" y="120"/>
                    <a:pt x="24" y="119"/>
                    <a:pt x="32" y="115"/>
                  </a:cubicBezTo>
                  <a:cubicBezTo>
                    <a:pt x="40" y="112"/>
                    <a:pt x="32" y="109"/>
                    <a:pt x="40" y="101"/>
                  </a:cubicBezTo>
                  <a:cubicBezTo>
                    <a:pt x="49" y="93"/>
                    <a:pt x="35" y="89"/>
                    <a:pt x="41" y="75"/>
                  </a:cubicBezTo>
                  <a:cubicBezTo>
                    <a:pt x="48" y="61"/>
                    <a:pt x="42" y="41"/>
                    <a:pt x="44" y="30"/>
                  </a:cubicBezTo>
                  <a:cubicBezTo>
                    <a:pt x="46" y="20"/>
                    <a:pt x="58" y="0"/>
                    <a:pt x="81" y="9"/>
                  </a:cubicBezTo>
                  <a:close/>
                </a:path>
              </a:pathLst>
            </a:custGeom>
            <a:solidFill>
              <a:srgbClr val="737474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6" name="Freeform 7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342368" y="3006571"/>
              <a:ext cx="212812" cy="435159"/>
            </a:xfrm>
            <a:custGeom>
              <a:avLst/>
              <a:gdLst>
                <a:gd name="T0" fmla="*/ 12 w 47"/>
                <a:gd name="T1" fmla="*/ 6 h 96"/>
                <a:gd name="T2" fmla="*/ 0 w 47"/>
                <a:gd name="T3" fmla="*/ 22 h 96"/>
                <a:gd name="T4" fmla="*/ 6 w 47"/>
                <a:gd name="T5" fmla="*/ 29 h 96"/>
                <a:gd name="T6" fmla="*/ 7 w 47"/>
                <a:gd name="T7" fmla="*/ 50 h 96"/>
                <a:gd name="T8" fmla="*/ 8 w 47"/>
                <a:gd name="T9" fmla="*/ 88 h 96"/>
                <a:gd name="T10" fmla="*/ 9 w 47"/>
                <a:gd name="T11" fmla="*/ 96 h 96"/>
                <a:gd name="T12" fmla="*/ 18 w 47"/>
                <a:gd name="T13" fmla="*/ 65 h 96"/>
                <a:gd name="T14" fmla="*/ 36 w 47"/>
                <a:gd name="T15" fmla="*/ 26 h 96"/>
                <a:gd name="T16" fmla="*/ 47 w 47"/>
                <a:gd name="T17" fmla="*/ 7 h 96"/>
                <a:gd name="T18" fmla="*/ 43 w 47"/>
                <a:gd name="T19" fmla="*/ 0 h 96"/>
                <a:gd name="T20" fmla="*/ 31 w 47"/>
                <a:gd name="T21" fmla="*/ 11 h 96"/>
                <a:gd name="T22" fmla="*/ 21 w 47"/>
                <a:gd name="T23" fmla="*/ 17 h 96"/>
                <a:gd name="T24" fmla="*/ 27 w 47"/>
                <a:gd name="T25" fmla="*/ 31 h 96"/>
                <a:gd name="T26" fmla="*/ 19 w 47"/>
                <a:gd name="T27" fmla="*/ 48 h 96"/>
                <a:gd name="T28" fmla="*/ 18 w 47"/>
                <a:gd name="T29" fmla="*/ 32 h 96"/>
                <a:gd name="T30" fmla="*/ 12 w 47"/>
                <a:gd name="T31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96">
                  <a:moveTo>
                    <a:pt x="12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4" y="28"/>
                    <a:pt x="6" y="29"/>
                  </a:cubicBezTo>
                  <a:cubicBezTo>
                    <a:pt x="8" y="30"/>
                    <a:pt x="7" y="39"/>
                    <a:pt x="7" y="50"/>
                  </a:cubicBezTo>
                  <a:cubicBezTo>
                    <a:pt x="7" y="61"/>
                    <a:pt x="7" y="84"/>
                    <a:pt x="8" y="88"/>
                  </a:cubicBezTo>
                  <a:cubicBezTo>
                    <a:pt x="8" y="93"/>
                    <a:pt x="9" y="96"/>
                    <a:pt x="9" y="96"/>
                  </a:cubicBezTo>
                  <a:cubicBezTo>
                    <a:pt x="9" y="96"/>
                    <a:pt x="15" y="78"/>
                    <a:pt x="18" y="65"/>
                  </a:cubicBezTo>
                  <a:cubicBezTo>
                    <a:pt x="22" y="51"/>
                    <a:pt x="30" y="35"/>
                    <a:pt x="36" y="26"/>
                  </a:cubicBezTo>
                  <a:cubicBezTo>
                    <a:pt x="41" y="17"/>
                    <a:pt x="47" y="7"/>
                    <a:pt x="47" y="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6" y="6"/>
                    <a:pt x="31" y="11"/>
                  </a:cubicBezTo>
                  <a:cubicBezTo>
                    <a:pt x="26" y="15"/>
                    <a:pt x="21" y="17"/>
                    <a:pt x="21" y="17"/>
                  </a:cubicBezTo>
                  <a:cubicBezTo>
                    <a:pt x="21" y="17"/>
                    <a:pt x="31" y="23"/>
                    <a:pt x="27" y="31"/>
                  </a:cubicBezTo>
                  <a:cubicBezTo>
                    <a:pt x="24" y="39"/>
                    <a:pt x="20" y="40"/>
                    <a:pt x="19" y="48"/>
                  </a:cubicBezTo>
                  <a:cubicBezTo>
                    <a:pt x="17" y="56"/>
                    <a:pt x="20" y="39"/>
                    <a:pt x="18" y="32"/>
                  </a:cubicBezTo>
                  <a:cubicBezTo>
                    <a:pt x="15" y="25"/>
                    <a:pt x="9" y="29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7" name="Freeform 7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342368" y="3666002"/>
              <a:ext cx="32244" cy="43517"/>
            </a:xfrm>
            <a:custGeom>
              <a:avLst/>
              <a:gdLst>
                <a:gd name="T0" fmla="*/ 9 w 13"/>
                <a:gd name="T1" fmla="*/ 0 h 19"/>
                <a:gd name="T2" fmla="*/ 0 w 13"/>
                <a:gd name="T3" fmla="*/ 19 h 19"/>
                <a:gd name="T4" fmla="*/ 13 w 13"/>
                <a:gd name="T5" fmla="*/ 19 h 19"/>
                <a:gd name="T6" fmla="*/ 9 w 1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9" y="0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8" name="Freeform 7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918683" y="2855938"/>
              <a:ext cx="386931" cy="1523056"/>
            </a:xfrm>
            <a:custGeom>
              <a:avLst/>
              <a:gdLst>
                <a:gd name="T0" fmla="*/ 49 w 85"/>
                <a:gd name="T1" fmla="*/ 0 h 337"/>
                <a:gd name="T2" fmla="*/ 35 w 85"/>
                <a:gd name="T3" fmla="*/ 19 h 337"/>
                <a:gd name="T4" fmla="*/ 37 w 85"/>
                <a:gd name="T5" fmla="*/ 31 h 337"/>
                <a:gd name="T6" fmla="*/ 39 w 85"/>
                <a:gd name="T7" fmla="*/ 38 h 337"/>
                <a:gd name="T8" fmla="*/ 41 w 85"/>
                <a:gd name="T9" fmla="*/ 43 h 337"/>
                <a:gd name="T10" fmla="*/ 39 w 85"/>
                <a:gd name="T11" fmla="*/ 46 h 337"/>
                <a:gd name="T12" fmla="*/ 34 w 85"/>
                <a:gd name="T13" fmla="*/ 50 h 337"/>
                <a:gd name="T14" fmla="*/ 25 w 85"/>
                <a:gd name="T15" fmla="*/ 54 h 337"/>
                <a:gd name="T16" fmla="*/ 13 w 85"/>
                <a:gd name="T17" fmla="*/ 60 h 337"/>
                <a:gd name="T18" fmla="*/ 11 w 85"/>
                <a:gd name="T19" fmla="*/ 70 h 337"/>
                <a:gd name="T20" fmla="*/ 9 w 85"/>
                <a:gd name="T21" fmla="*/ 81 h 337"/>
                <a:gd name="T22" fmla="*/ 5 w 85"/>
                <a:gd name="T23" fmla="*/ 111 h 337"/>
                <a:gd name="T24" fmla="*/ 20 w 85"/>
                <a:gd name="T25" fmla="*/ 117 h 337"/>
                <a:gd name="T26" fmla="*/ 18 w 85"/>
                <a:gd name="T27" fmla="*/ 128 h 337"/>
                <a:gd name="T28" fmla="*/ 17 w 85"/>
                <a:gd name="T29" fmla="*/ 141 h 337"/>
                <a:gd name="T30" fmla="*/ 18 w 85"/>
                <a:gd name="T31" fmla="*/ 179 h 337"/>
                <a:gd name="T32" fmla="*/ 18 w 85"/>
                <a:gd name="T33" fmla="*/ 218 h 337"/>
                <a:gd name="T34" fmla="*/ 29 w 85"/>
                <a:gd name="T35" fmla="*/ 220 h 337"/>
                <a:gd name="T36" fmla="*/ 33 w 85"/>
                <a:gd name="T37" fmla="*/ 220 h 337"/>
                <a:gd name="T38" fmla="*/ 34 w 85"/>
                <a:gd name="T39" fmla="*/ 233 h 337"/>
                <a:gd name="T40" fmla="*/ 35 w 85"/>
                <a:gd name="T41" fmla="*/ 270 h 337"/>
                <a:gd name="T42" fmla="*/ 38 w 85"/>
                <a:gd name="T43" fmla="*/ 300 h 337"/>
                <a:gd name="T44" fmla="*/ 33 w 85"/>
                <a:gd name="T45" fmla="*/ 322 h 337"/>
                <a:gd name="T46" fmla="*/ 27 w 85"/>
                <a:gd name="T47" fmla="*/ 330 h 337"/>
                <a:gd name="T48" fmla="*/ 26 w 85"/>
                <a:gd name="T49" fmla="*/ 334 h 337"/>
                <a:gd name="T50" fmla="*/ 42 w 85"/>
                <a:gd name="T51" fmla="*/ 333 h 337"/>
                <a:gd name="T52" fmla="*/ 45 w 85"/>
                <a:gd name="T53" fmla="*/ 324 h 337"/>
                <a:gd name="T54" fmla="*/ 49 w 85"/>
                <a:gd name="T55" fmla="*/ 318 h 337"/>
                <a:gd name="T56" fmla="*/ 49 w 85"/>
                <a:gd name="T57" fmla="*/ 321 h 337"/>
                <a:gd name="T58" fmla="*/ 45 w 85"/>
                <a:gd name="T59" fmla="*/ 331 h 337"/>
                <a:gd name="T60" fmla="*/ 49 w 85"/>
                <a:gd name="T61" fmla="*/ 337 h 337"/>
                <a:gd name="T62" fmla="*/ 62 w 85"/>
                <a:gd name="T63" fmla="*/ 332 h 337"/>
                <a:gd name="T64" fmla="*/ 64 w 85"/>
                <a:gd name="T65" fmla="*/ 317 h 337"/>
                <a:gd name="T66" fmla="*/ 64 w 85"/>
                <a:gd name="T67" fmla="*/ 304 h 337"/>
                <a:gd name="T68" fmla="*/ 68 w 85"/>
                <a:gd name="T69" fmla="*/ 275 h 337"/>
                <a:gd name="T70" fmla="*/ 72 w 85"/>
                <a:gd name="T71" fmla="*/ 239 h 337"/>
                <a:gd name="T72" fmla="*/ 71 w 85"/>
                <a:gd name="T73" fmla="*/ 222 h 337"/>
                <a:gd name="T74" fmla="*/ 71 w 85"/>
                <a:gd name="T75" fmla="*/ 217 h 337"/>
                <a:gd name="T76" fmla="*/ 81 w 85"/>
                <a:gd name="T77" fmla="*/ 215 h 337"/>
                <a:gd name="T78" fmla="*/ 80 w 85"/>
                <a:gd name="T79" fmla="*/ 183 h 337"/>
                <a:gd name="T80" fmla="*/ 78 w 85"/>
                <a:gd name="T81" fmla="*/ 153 h 337"/>
                <a:gd name="T82" fmla="*/ 77 w 85"/>
                <a:gd name="T83" fmla="*/ 142 h 337"/>
                <a:gd name="T84" fmla="*/ 77 w 85"/>
                <a:gd name="T85" fmla="*/ 135 h 337"/>
                <a:gd name="T86" fmla="*/ 76 w 85"/>
                <a:gd name="T87" fmla="*/ 125 h 337"/>
                <a:gd name="T88" fmla="*/ 83 w 85"/>
                <a:gd name="T89" fmla="*/ 119 h 337"/>
                <a:gd name="T90" fmla="*/ 85 w 85"/>
                <a:gd name="T91" fmla="*/ 89 h 337"/>
                <a:gd name="T92" fmla="*/ 84 w 85"/>
                <a:gd name="T93" fmla="*/ 64 h 337"/>
                <a:gd name="T94" fmla="*/ 80 w 85"/>
                <a:gd name="T95" fmla="*/ 58 h 337"/>
                <a:gd name="T96" fmla="*/ 68 w 85"/>
                <a:gd name="T97" fmla="*/ 55 h 337"/>
                <a:gd name="T98" fmla="*/ 60 w 85"/>
                <a:gd name="T99" fmla="*/ 47 h 337"/>
                <a:gd name="T100" fmla="*/ 57 w 85"/>
                <a:gd name="T101" fmla="*/ 41 h 337"/>
                <a:gd name="T102" fmla="*/ 61 w 85"/>
                <a:gd name="T103" fmla="*/ 32 h 337"/>
                <a:gd name="T104" fmla="*/ 63 w 85"/>
                <a:gd name="T105" fmla="*/ 19 h 337"/>
                <a:gd name="T106" fmla="*/ 49 w 85"/>
                <a:gd name="T10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337">
                  <a:moveTo>
                    <a:pt x="49" y="0"/>
                  </a:moveTo>
                  <a:cubicBezTo>
                    <a:pt x="38" y="0"/>
                    <a:pt x="35" y="9"/>
                    <a:pt x="35" y="19"/>
                  </a:cubicBezTo>
                  <a:cubicBezTo>
                    <a:pt x="32" y="19"/>
                    <a:pt x="34" y="31"/>
                    <a:pt x="37" y="31"/>
                  </a:cubicBezTo>
                  <a:cubicBezTo>
                    <a:pt x="37" y="32"/>
                    <a:pt x="38" y="37"/>
                    <a:pt x="39" y="38"/>
                  </a:cubicBezTo>
                  <a:cubicBezTo>
                    <a:pt x="41" y="39"/>
                    <a:pt x="41" y="40"/>
                    <a:pt x="41" y="43"/>
                  </a:cubicBezTo>
                  <a:cubicBezTo>
                    <a:pt x="41" y="45"/>
                    <a:pt x="39" y="46"/>
                    <a:pt x="39" y="46"/>
                  </a:cubicBezTo>
                  <a:cubicBezTo>
                    <a:pt x="39" y="46"/>
                    <a:pt x="35" y="47"/>
                    <a:pt x="34" y="50"/>
                  </a:cubicBezTo>
                  <a:cubicBezTo>
                    <a:pt x="34" y="52"/>
                    <a:pt x="30" y="54"/>
                    <a:pt x="25" y="54"/>
                  </a:cubicBezTo>
                  <a:cubicBezTo>
                    <a:pt x="21" y="54"/>
                    <a:pt x="13" y="57"/>
                    <a:pt x="13" y="60"/>
                  </a:cubicBezTo>
                  <a:cubicBezTo>
                    <a:pt x="13" y="63"/>
                    <a:pt x="13" y="70"/>
                    <a:pt x="11" y="70"/>
                  </a:cubicBezTo>
                  <a:cubicBezTo>
                    <a:pt x="10" y="69"/>
                    <a:pt x="10" y="75"/>
                    <a:pt x="9" y="81"/>
                  </a:cubicBezTo>
                  <a:cubicBezTo>
                    <a:pt x="7" y="87"/>
                    <a:pt x="0" y="106"/>
                    <a:pt x="5" y="111"/>
                  </a:cubicBezTo>
                  <a:cubicBezTo>
                    <a:pt x="9" y="117"/>
                    <a:pt x="20" y="117"/>
                    <a:pt x="20" y="117"/>
                  </a:cubicBezTo>
                  <a:cubicBezTo>
                    <a:pt x="20" y="117"/>
                    <a:pt x="19" y="120"/>
                    <a:pt x="18" y="128"/>
                  </a:cubicBezTo>
                  <a:cubicBezTo>
                    <a:pt x="17" y="135"/>
                    <a:pt x="16" y="141"/>
                    <a:pt x="17" y="141"/>
                  </a:cubicBezTo>
                  <a:cubicBezTo>
                    <a:pt x="19" y="141"/>
                    <a:pt x="18" y="166"/>
                    <a:pt x="18" y="179"/>
                  </a:cubicBezTo>
                  <a:cubicBezTo>
                    <a:pt x="18" y="192"/>
                    <a:pt x="18" y="215"/>
                    <a:pt x="18" y="218"/>
                  </a:cubicBezTo>
                  <a:cubicBezTo>
                    <a:pt x="18" y="220"/>
                    <a:pt x="26" y="220"/>
                    <a:pt x="29" y="220"/>
                  </a:cubicBezTo>
                  <a:cubicBezTo>
                    <a:pt x="31" y="220"/>
                    <a:pt x="33" y="220"/>
                    <a:pt x="33" y="220"/>
                  </a:cubicBezTo>
                  <a:cubicBezTo>
                    <a:pt x="33" y="220"/>
                    <a:pt x="34" y="227"/>
                    <a:pt x="34" y="233"/>
                  </a:cubicBezTo>
                  <a:cubicBezTo>
                    <a:pt x="35" y="238"/>
                    <a:pt x="35" y="264"/>
                    <a:pt x="35" y="270"/>
                  </a:cubicBezTo>
                  <a:cubicBezTo>
                    <a:pt x="36" y="276"/>
                    <a:pt x="38" y="291"/>
                    <a:pt x="38" y="300"/>
                  </a:cubicBezTo>
                  <a:cubicBezTo>
                    <a:pt x="38" y="308"/>
                    <a:pt x="36" y="317"/>
                    <a:pt x="33" y="322"/>
                  </a:cubicBezTo>
                  <a:cubicBezTo>
                    <a:pt x="30" y="326"/>
                    <a:pt x="29" y="328"/>
                    <a:pt x="27" y="330"/>
                  </a:cubicBezTo>
                  <a:cubicBezTo>
                    <a:pt x="25" y="332"/>
                    <a:pt x="21" y="334"/>
                    <a:pt x="26" y="334"/>
                  </a:cubicBezTo>
                  <a:cubicBezTo>
                    <a:pt x="30" y="334"/>
                    <a:pt x="41" y="335"/>
                    <a:pt x="42" y="333"/>
                  </a:cubicBezTo>
                  <a:cubicBezTo>
                    <a:pt x="44" y="331"/>
                    <a:pt x="43" y="326"/>
                    <a:pt x="45" y="324"/>
                  </a:cubicBezTo>
                  <a:cubicBezTo>
                    <a:pt x="46" y="321"/>
                    <a:pt x="49" y="318"/>
                    <a:pt x="49" y="318"/>
                  </a:cubicBezTo>
                  <a:cubicBezTo>
                    <a:pt x="49" y="321"/>
                    <a:pt x="49" y="321"/>
                    <a:pt x="49" y="321"/>
                  </a:cubicBezTo>
                  <a:cubicBezTo>
                    <a:pt x="49" y="321"/>
                    <a:pt x="44" y="329"/>
                    <a:pt x="45" y="331"/>
                  </a:cubicBezTo>
                  <a:cubicBezTo>
                    <a:pt x="46" y="333"/>
                    <a:pt x="45" y="337"/>
                    <a:pt x="49" y="337"/>
                  </a:cubicBezTo>
                  <a:cubicBezTo>
                    <a:pt x="52" y="337"/>
                    <a:pt x="61" y="335"/>
                    <a:pt x="62" y="332"/>
                  </a:cubicBezTo>
                  <a:cubicBezTo>
                    <a:pt x="63" y="328"/>
                    <a:pt x="63" y="320"/>
                    <a:pt x="64" y="317"/>
                  </a:cubicBezTo>
                  <a:cubicBezTo>
                    <a:pt x="65" y="314"/>
                    <a:pt x="64" y="309"/>
                    <a:pt x="64" y="304"/>
                  </a:cubicBezTo>
                  <a:cubicBezTo>
                    <a:pt x="63" y="300"/>
                    <a:pt x="64" y="284"/>
                    <a:pt x="68" y="275"/>
                  </a:cubicBezTo>
                  <a:cubicBezTo>
                    <a:pt x="71" y="266"/>
                    <a:pt x="72" y="247"/>
                    <a:pt x="72" y="239"/>
                  </a:cubicBezTo>
                  <a:cubicBezTo>
                    <a:pt x="72" y="231"/>
                    <a:pt x="70" y="225"/>
                    <a:pt x="71" y="222"/>
                  </a:cubicBezTo>
                  <a:cubicBezTo>
                    <a:pt x="71" y="218"/>
                    <a:pt x="71" y="217"/>
                    <a:pt x="71" y="217"/>
                  </a:cubicBezTo>
                  <a:cubicBezTo>
                    <a:pt x="71" y="217"/>
                    <a:pt x="81" y="217"/>
                    <a:pt x="81" y="215"/>
                  </a:cubicBezTo>
                  <a:cubicBezTo>
                    <a:pt x="81" y="213"/>
                    <a:pt x="80" y="192"/>
                    <a:pt x="80" y="183"/>
                  </a:cubicBezTo>
                  <a:cubicBezTo>
                    <a:pt x="80" y="174"/>
                    <a:pt x="79" y="161"/>
                    <a:pt x="78" y="153"/>
                  </a:cubicBezTo>
                  <a:cubicBezTo>
                    <a:pt x="77" y="145"/>
                    <a:pt x="77" y="142"/>
                    <a:pt x="77" y="142"/>
                  </a:cubicBezTo>
                  <a:cubicBezTo>
                    <a:pt x="77" y="142"/>
                    <a:pt x="78" y="141"/>
                    <a:pt x="77" y="135"/>
                  </a:cubicBezTo>
                  <a:cubicBezTo>
                    <a:pt x="77" y="130"/>
                    <a:pt x="76" y="125"/>
                    <a:pt x="76" y="125"/>
                  </a:cubicBezTo>
                  <a:cubicBezTo>
                    <a:pt x="76" y="125"/>
                    <a:pt x="82" y="125"/>
                    <a:pt x="83" y="119"/>
                  </a:cubicBezTo>
                  <a:cubicBezTo>
                    <a:pt x="85" y="112"/>
                    <a:pt x="85" y="102"/>
                    <a:pt x="85" y="89"/>
                  </a:cubicBezTo>
                  <a:cubicBezTo>
                    <a:pt x="85" y="77"/>
                    <a:pt x="84" y="67"/>
                    <a:pt x="84" y="64"/>
                  </a:cubicBezTo>
                  <a:cubicBezTo>
                    <a:pt x="84" y="61"/>
                    <a:pt x="85" y="60"/>
                    <a:pt x="80" y="58"/>
                  </a:cubicBezTo>
                  <a:cubicBezTo>
                    <a:pt x="75" y="57"/>
                    <a:pt x="72" y="58"/>
                    <a:pt x="68" y="55"/>
                  </a:cubicBezTo>
                  <a:cubicBezTo>
                    <a:pt x="64" y="52"/>
                    <a:pt x="62" y="48"/>
                    <a:pt x="60" y="47"/>
                  </a:cubicBezTo>
                  <a:cubicBezTo>
                    <a:pt x="58" y="45"/>
                    <a:pt x="56" y="43"/>
                    <a:pt x="57" y="41"/>
                  </a:cubicBezTo>
                  <a:cubicBezTo>
                    <a:pt x="59" y="39"/>
                    <a:pt x="61" y="36"/>
                    <a:pt x="61" y="32"/>
                  </a:cubicBezTo>
                  <a:cubicBezTo>
                    <a:pt x="64" y="32"/>
                    <a:pt x="66" y="19"/>
                    <a:pt x="63" y="19"/>
                  </a:cubicBezTo>
                  <a:cubicBezTo>
                    <a:pt x="63" y="10"/>
                    <a:pt x="61" y="0"/>
                    <a:pt x="49" y="0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29" name="Freeform 7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083129" y="3056780"/>
              <a:ext cx="112854" cy="237665"/>
            </a:xfrm>
            <a:custGeom>
              <a:avLst/>
              <a:gdLst>
                <a:gd name="T0" fmla="*/ 4 w 25"/>
                <a:gd name="T1" fmla="*/ 1 h 52"/>
                <a:gd name="T2" fmla="*/ 3 w 25"/>
                <a:gd name="T3" fmla="*/ 1 h 52"/>
                <a:gd name="T4" fmla="*/ 2 w 25"/>
                <a:gd name="T5" fmla="*/ 2 h 52"/>
                <a:gd name="T6" fmla="*/ 0 w 25"/>
                <a:gd name="T7" fmla="*/ 24 h 52"/>
                <a:gd name="T8" fmla="*/ 4 w 25"/>
                <a:gd name="T9" fmla="*/ 43 h 52"/>
                <a:gd name="T10" fmla="*/ 6 w 25"/>
                <a:gd name="T11" fmla="*/ 52 h 52"/>
                <a:gd name="T12" fmla="*/ 10 w 25"/>
                <a:gd name="T13" fmla="*/ 38 h 52"/>
                <a:gd name="T14" fmla="*/ 21 w 25"/>
                <a:gd name="T15" fmla="*/ 16 h 52"/>
                <a:gd name="T16" fmla="*/ 25 w 25"/>
                <a:gd name="T17" fmla="*/ 2 h 52"/>
                <a:gd name="T18" fmla="*/ 24 w 25"/>
                <a:gd name="T19" fmla="*/ 2 h 52"/>
                <a:gd name="T20" fmla="*/ 23 w 25"/>
                <a:gd name="T21" fmla="*/ 0 h 52"/>
                <a:gd name="T22" fmla="*/ 20 w 25"/>
                <a:gd name="T23" fmla="*/ 8 h 52"/>
                <a:gd name="T24" fmla="*/ 13 w 25"/>
                <a:gd name="T25" fmla="*/ 14 h 52"/>
                <a:gd name="T26" fmla="*/ 13 w 25"/>
                <a:gd name="T27" fmla="*/ 19 h 52"/>
                <a:gd name="T28" fmla="*/ 11 w 25"/>
                <a:gd name="T29" fmla="*/ 23 h 52"/>
                <a:gd name="T30" fmla="*/ 11 w 25"/>
                <a:gd name="T31" fmla="*/ 18 h 52"/>
                <a:gd name="T32" fmla="*/ 7 w 25"/>
                <a:gd name="T33" fmla="*/ 15 h 52"/>
                <a:gd name="T34" fmla="*/ 4 w 25"/>
                <a:gd name="T3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2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0" y="5"/>
                    <a:pt x="0" y="19"/>
                    <a:pt x="0" y="24"/>
                  </a:cubicBezTo>
                  <a:cubicBezTo>
                    <a:pt x="0" y="29"/>
                    <a:pt x="3" y="38"/>
                    <a:pt x="4" y="43"/>
                  </a:cubicBezTo>
                  <a:cubicBezTo>
                    <a:pt x="6" y="48"/>
                    <a:pt x="6" y="52"/>
                    <a:pt x="6" y="52"/>
                  </a:cubicBezTo>
                  <a:cubicBezTo>
                    <a:pt x="6" y="52"/>
                    <a:pt x="8" y="44"/>
                    <a:pt x="10" y="38"/>
                  </a:cubicBezTo>
                  <a:cubicBezTo>
                    <a:pt x="13" y="31"/>
                    <a:pt x="17" y="23"/>
                    <a:pt x="21" y="16"/>
                  </a:cubicBezTo>
                  <a:cubicBezTo>
                    <a:pt x="23" y="11"/>
                    <a:pt x="24" y="6"/>
                    <a:pt x="25" y="2"/>
                  </a:cubicBezTo>
                  <a:cubicBezTo>
                    <a:pt x="25" y="2"/>
                    <a:pt x="24" y="2"/>
                    <a:pt x="24" y="2"/>
                  </a:cubicBezTo>
                  <a:cubicBezTo>
                    <a:pt x="24" y="2"/>
                    <a:pt x="23" y="1"/>
                    <a:pt x="23" y="0"/>
                  </a:cubicBezTo>
                  <a:cubicBezTo>
                    <a:pt x="22" y="3"/>
                    <a:pt x="21" y="6"/>
                    <a:pt x="20" y="8"/>
                  </a:cubicBezTo>
                  <a:cubicBezTo>
                    <a:pt x="18" y="11"/>
                    <a:pt x="15" y="12"/>
                    <a:pt x="13" y="14"/>
                  </a:cubicBezTo>
                  <a:cubicBezTo>
                    <a:pt x="12" y="15"/>
                    <a:pt x="15" y="17"/>
                    <a:pt x="13" y="19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1" y="23"/>
                    <a:pt x="11" y="21"/>
                    <a:pt x="11" y="18"/>
                  </a:cubicBezTo>
                  <a:cubicBezTo>
                    <a:pt x="10" y="16"/>
                    <a:pt x="8" y="18"/>
                    <a:pt x="7" y="15"/>
                  </a:cubicBezTo>
                  <a:cubicBezTo>
                    <a:pt x="6" y="12"/>
                    <a:pt x="5" y="5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0" name="Freeform 7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037987" y="3424991"/>
              <a:ext cx="167670" cy="76991"/>
            </a:xfrm>
            <a:custGeom>
              <a:avLst/>
              <a:gdLst>
                <a:gd name="T0" fmla="*/ 21 w 37"/>
                <a:gd name="T1" fmla="*/ 0 h 17"/>
                <a:gd name="T2" fmla="*/ 18 w 37"/>
                <a:gd name="T3" fmla="*/ 0 h 17"/>
                <a:gd name="T4" fmla="*/ 11 w 37"/>
                <a:gd name="T5" fmla="*/ 9 h 17"/>
                <a:gd name="T6" fmla="*/ 0 w 37"/>
                <a:gd name="T7" fmla="*/ 11 h 17"/>
                <a:gd name="T8" fmla="*/ 9 w 37"/>
                <a:gd name="T9" fmla="*/ 14 h 17"/>
                <a:gd name="T10" fmla="*/ 15 w 37"/>
                <a:gd name="T11" fmla="*/ 12 h 17"/>
                <a:gd name="T12" fmla="*/ 29 w 37"/>
                <a:gd name="T13" fmla="*/ 16 h 17"/>
                <a:gd name="T14" fmla="*/ 37 w 37"/>
                <a:gd name="T15" fmla="*/ 13 h 17"/>
                <a:gd name="T16" fmla="*/ 25 w 37"/>
                <a:gd name="T17" fmla="*/ 11 h 17"/>
                <a:gd name="T18" fmla="*/ 21 w 3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8"/>
                    <a:pt x="11" y="9"/>
                  </a:cubicBezTo>
                  <a:cubicBezTo>
                    <a:pt x="8" y="11"/>
                    <a:pt x="0" y="11"/>
                    <a:pt x="0" y="11"/>
                  </a:cubicBezTo>
                  <a:cubicBezTo>
                    <a:pt x="0" y="11"/>
                    <a:pt x="4" y="14"/>
                    <a:pt x="9" y="14"/>
                  </a:cubicBezTo>
                  <a:cubicBezTo>
                    <a:pt x="14" y="14"/>
                    <a:pt x="15" y="12"/>
                    <a:pt x="15" y="12"/>
                  </a:cubicBezTo>
                  <a:cubicBezTo>
                    <a:pt x="15" y="12"/>
                    <a:pt x="22" y="17"/>
                    <a:pt x="29" y="16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3"/>
                    <a:pt x="29" y="14"/>
                    <a:pt x="25" y="11"/>
                  </a:cubicBezTo>
                  <a:cubicBezTo>
                    <a:pt x="21" y="8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1" name="Freeform 7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658587" y="2832507"/>
              <a:ext cx="493338" cy="1559876"/>
            </a:xfrm>
            <a:custGeom>
              <a:avLst/>
              <a:gdLst>
                <a:gd name="T0" fmla="*/ 73 w 109"/>
                <a:gd name="T1" fmla="*/ 12 h 345"/>
                <a:gd name="T2" fmla="*/ 71 w 109"/>
                <a:gd name="T3" fmla="*/ 37 h 345"/>
                <a:gd name="T4" fmla="*/ 65 w 109"/>
                <a:gd name="T5" fmla="*/ 51 h 345"/>
                <a:gd name="T6" fmla="*/ 76 w 109"/>
                <a:gd name="T7" fmla="*/ 59 h 345"/>
                <a:gd name="T8" fmla="*/ 97 w 109"/>
                <a:gd name="T9" fmla="*/ 87 h 345"/>
                <a:gd name="T10" fmla="*/ 105 w 109"/>
                <a:gd name="T11" fmla="*/ 115 h 345"/>
                <a:gd name="T12" fmla="*/ 89 w 109"/>
                <a:gd name="T13" fmla="*/ 121 h 345"/>
                <a:gd name="T14" fmla="*/ 89 w 109"/>
                <a:gd name="T15" fmla="*/ 144 h 345"/>
                <a:gd name="T16" fmla="*/ 91 w 109"/>
                <a:gd name="T17" fmla="*/ 183 h 345"/>
                <a:gd name="T18" fmla="*/ 86 w 109"/>
                <a:gd name="T19" fmla="*/ 215 h 345"/>
                <a:gd name="T20" fmla="*/ 74 w 109"/>
                <a:gd name="T21" fmla="*/ 295 h 345"/>
                <a:gd name="T22" fmla="*/ 82 w 109"/>
                <a:gd name="T23" fmla="*/ 314 h 345"/>
                <a:gd name="T24" fmla="*/ 91 w 109"/>
                <a:gd name="T25" fmla="*/ 323 h 345"/>
                <a:gd name="T26" fmla="*/ 82 w 109"/>
                <a:gd name="T27" fmla="*/ 329 h 345"/>
                <a:gd name="T28" fmla="*/ 67 w 109"/>
                <a:gd name="T29" fmla="*/ 327 h 345"/>
                <a:gd name="T30" fmla="*/ 50 w 109"/>
                <a:gd name="T31" fmla="*/ 323 h 345"/>
                <a:gd name="T32" fmla="*/ 51 w 109"/>
                <a:gd name="T33" fmla="*/ 305 h 345"/>
                <a:gd name="T34" fmla="*/ 50 w 109"/>
                <a:gd name="T35" fmla="*/ 239 h 345"/>
                <a:gd name="T36" fmla="*/ 23 w 109"/>
                <a:gd name="T37" fmla="*/ 326 h 345"/>
                <a:gd name="T38" fmla="*/ 28 w 109"/>
                <a:gd name="T39" fmla="*/ 339 h 345"/>
                <a:gd name="T40" fmla="*/ 7 w 109"/>
                <a:gd name="T41" fmla="*/ 340 h 345"/>
                <a:gd name="T42" fmla="*/ 0 w 109"/>
                <a:gd name="T43" fmla="*/ 328 h 345"/>
                <a:gd name="T44" fmla="*/ 2 w 109"/>
                <a:gd name="T45" fmla="*/ 314 h 345"/>
                <a:gd name="T46" fmla="*/ 22 w 109"/>
                <a:gd name="T47" fmla="*/ 182 h 345"/>
                <a:gd name="T48" fmla="*/ 22 w 109"/>
                <a:gd name="T49" fmla="*/ 157 h 345"/>
                <a:gd name="T50" fmla="*/ 25 w 109"/>
                <a:gd name="T51" fmla="*/ 131 h 345"/>
                <a:gd name="T52" fmla="*/ 18 w 109"/>
                <a:gd name="T53" fmla="*/ 91 h 345"/>
                <a:gd name="T54" fmla="*/ 28 w 109"/>
                <a:gd name="T55" fmla="*/ 57 h 345"/>
                <a:gd name="T56" fmla="*/ 43 w 109"/>
                <a:gd name="T57" fmla="*/ 44 h 345"/>
                <a:gd name="T58" fmla="*/ 44 w 109"/>
                <a:gd name="T59" fmla="*/ 39 h 345"/>
                <a:gd name="T60" fmla="*/ 40 w 109"/>
                <a:gd name="T61" fmla="*/ 28 h 345"/>
                <a:gd name="T62" fmla="*/ 45 w 109"/>
                <a:gd name="T63" fmla="*/ 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345">
                  <a:moveTo>
                    <a:pt x="66" y="4"/>
                  </a:moveTo>
                  <a:cubicBezTo>
                    <a:pt x="68" y="5"/>
                    <a:pt x="71" y="6"/>
                    <a:pt x="73" y="12"/>
                  </a:cubicBezTo>
                  <a:cubicBezTo>
                    <a:pt x="75" y="18"/>
                    <a:pt x="75" y="22"/>
                    <a:pt x="74" y="26"/>
                  </a:cubicBezTo>
                  <a:cubicBezTo>
                    <a:pt x="72" y="30"/>
                    <a:pt x="72" y="33"/>
                    <a:pt x="71" y="37"/>
                  </a:cubicBezTo>
                  <a:cubicBezTo>
                    <a:pt x="70" y="41"/>
                    <a:pt x="68" y="47"/>
                    <a:pt x="66" y="48"/>
                  </a:cubicBezTo>
                  <a:cubicBezTo>
                    <a:pt x="64" y="48"/>
                    <a:pt x="65" y="49"/>
                    <a:pt x="65" y="51"/>
                  </a:cubicBezTo>
                  <a:cubicBezTo>
                    <a:pt x="65" y="53"/>
                    <a:pt x="66" y="55"/>
                    <a:pt x="66" y="55"/>
                  </a:cubicBezTo>
                  <a:cubicBezTo>
                    <a:pt x="66" y="55"/>
                    <a:pt x="71" y="58"/>
                    <a:pt x="76" y="59"/>
                  </a:cubicBezTo>
                  <a:cubicBezTo>
                    <a:pt x="81" y="61"/>
                    <a:pt x="88" y="66"/>
                    <a:pt x="89" y="73"/>
                  </a:cubicBezTo>
                  <a:cubicBezTo>
                    <a:pt x="90" y="80"/>
                    <a:pt x="93" y="83"/>
                    <a:pt x="97" y="87"/>
                  </a:cubicBezTo>
                  <a:cubicBezTo>
                    <a:pt x="101" y="91"/>
                    <a:pt x="106" y="91"/>
                    <a:pt x="107" y="97"/>
                  </a:cubicBezTo>
                  <a:cubicBezTo>
                    <a:pt x="108" y="104"/>
                    <a:pt x="109" y="113"/>
                    <a:pt x="105" y="115"/>
                  </a:cubicBezTo>
                  <a:cubicBezTo>
                    <a:pt x="101" y="117"/>
                    <a:pt x="90" y="116"/>
                    <a:pt x="90" y="116"/>
                  </a:cubicBezTo>
                  <a:cubicBezTo>
                    <a:pt x="90" y="116"/>
                    <a:pt x="90" y="119"/>
                    <a:pt x="89" y="121"/>
                  </a:cubicBezTo>
                  <a:cubicBezTo>
                    <a:pt x="87" y="123"/>
                    <a:pt x="84" y="124"/>
                    <a:pt x="84" y="124"/>
                  </a:cubicBezTo>
                  <a:cubicBezTo>
                    <a:pt x="84" y="124"/>
                    <a:pt x="88" y="136"/>
                    <a:pt x="89" y="144"/>
                  </a:cubicBezTo>
                  <a:cubicBezTo>
                    <a:pt x="89" y="152"/>
                    <a:pt x="91" y="170"/>
                    <a:pt x="91" y="174"/>
                  </a:cubicBezTo>
                  <a:cubicBezTo>
                    <a:pt x="92" y="178"/>
                    <a:pt x="93" y="182"/>
                    <a:pt x="91" y="183"/>
                  </a:cubicBezTo>
                  <a:cubicBezTo>
                    <a:pt x="89" y="184"/>
                    <a:pt x="88" y="185"/>
                    <a:pt x="88" y="185"/>
                  </a:cubicBezTo>
                  <a:cubicBezTo>
                    <a:pt x="88" y="185"/>
                    <a:pt x="88" y="203"/>
                    <a:pt x="86" y="215"/>
                  </a:cubicBezTo>
                  <a:cubicBezTo>
                    <a:pt x="84" y="226"/>
                    <a:pt x="81" y="239"/>
                    <a:pt x="79" y="253"/>
                  </a:cubicBezTo>
                  <a:cubicBezTo>
                    <a:pt x="77" y="266"/>
                    <a:pt x="75" y="288"/>
                    <a:pt x="74" y="295"/>
                  </a:cubicBezTo>
                  <a:cubicBezTo>
                    <a:pt x="73" y="302"/>
                    <a:pt x="73" y="302"/>
                    <a:pt x="74" y="305"/>
                  </a:cubicBezTo>
                  <a:cubicBezTo>
                    <a:pt x="75" y="308"/>
                    <a:pt x="83" y="314"/>
                    <a:pt x="82" y="314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80" y="315"/>
                    <a:pt x="86" y="323"/>
                    <a:pt x="91" y="323"/>
                  </a:cubicBezTo>
                  <a:cubicBezTo>
                    <a:pt x="95" y="323"/>
                    <a:pt x="101" y="324"/>
                    <a:pt x="101" y="328"/>
                  </a:cubicBezTo>
                  <a:cubicBezTo>
                    <a:pt x="101" y="332"/>
                    <a:pt x="87" y="329"/>
                    <a:pt x="82" y="329"/>
                  </a:cubicBezTo>
                  <a:cubicBezTo>
                    <a:pt x="77" y="329"/>
                    <a:pt x="72" y="327"/>
                    <a:pt x="70" y="326"/>
                  </a:cubicBezTo>
                  <a:cubicBezTo>
                    <a:pt x="67" y="325"/>
                    <a:pt x="67" y="327"/>
                    <a:pt x="67" y="327"/>
                  </a:cubicBezTo>
                  <a:cubicBezTo>
                    <a:pt x="67" y="327"/>
                    <a:pt x="61" y="327"/>
                    <a:pt x="57" y="326"/>
                  </a:cubicBezTo>
                  <a:cubicBezTo>
                    <a:pt x="52" y="326"/>
                    <a:pt x="50" y="326"/>
                    <a:pt x="50" y="323"/>
                  </a:cubicBezTo>
                  <a:cubicBezTo>
                    <a:pt x="50" y="321"/>
                    <a:pt x="50" y="320"/>
                    <a:pt x="50" y="320"/>
                  </a:cubicBezTo>
                  <a:cubicBezTo>
                    <a:pt x="50" y="320"/>
                    <a:pt x="50" y="313"/>
                    <a:pt x="51" y="305"/>
                  </a:cubicBezTo>
                  <a:cubicBezTo>
                    <a:pt x="53" y="297"/>
                    <a:pt x="52" y="267"/>
                    <a:pt x="51" y="258"/>
                  </a:cubicBezTo>
                  <a:cubicBezTo>
                    <a:pt x="51" y="248"/>
                    <a:pt x="50" y="239"/>
                    <a:pt x="50" y="239"/>
                  </a:cubicBezTo>
                  <a:cubicBezTo>
                    <a:pt x="50" y="239"/>
                    <a:pt x="41" y="271"/>
                    <a:pt x="36" y="289"/>
                  </a:cubicBezTo>
                  <a:cubicBezTo>
                    <a:pt x="31" y="306"/>
                    <a:pt x="25" y="325"/>
                    <a:pt x="23" y="326"/>
                  </a:cubicBezTo>
                  <a:cubicBezTo>
                    <a:pt x="22" y="327"/>
                    <a:pt x="22" y="328"/>
                    <a:pt x="22" y="328"/>
                  </a:cubicBezTo>
                  <a:cubicBezTo>
                    <a:pt x="22" y="328"/>
                    <a:pt x="28" y="334"/>
                    <a:pt x="28" y="339"/>
                  </a:cubicBezTo>
                  <a:cubicBezTo>
                    <a:pt x="28" y="343"/>
                    <a:pt x="29" y="344"/>
                    <a:pt x="25" y="345"/>
                  </a:cubicBezTo>
                  <a:cubicBezTo>
                    <a:pt x="21" y="345"/>
                    <a:pt x="11" y="343"/>
                    <a:pt x="7" y="340"/>
                  </a:cubicBezTo>
                  <a:cubicBezTo>
                    <a:pt x="4" y="338"/>
                    <a:pt x="4" y="335"/>
                    <a:pt x="2" y="334"/>
                  </a:cubicBezTo>
                  <a:cubicBezTo>
                    <a:pt x="0" y="333"/>
                    <a:pt x="0" y="331"/>
                    <a:pt x="0" y="328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0" y="324"/>
                    <a:pt x="2" y="314"/>
                  </a:cubicBezTo>
                  <a:cubicBezTo>
                    <a:pt x="3" y="304"/>
                    <a:pt x="11" y="252"/>
                    <a:pt x="16" y="228"/>
                  </a:cubicBezTo>
                  <a:cubicBezTo>
                    <a:pt x="21" y="205"/>
                    <a:pt x="22" y="185"/>
                    <a:pt x="22" y="182"/>
                  </a:cubicBezTo>
                  <a:cubicBezTo>
                    <a:pt x="22" y="179"/>
                    <a:pt x="21" y="179"/>
                    <a:pt x="19" y="178"/>
                  </a:cubicBezTo>
                  <a:cubicBezTo>
                    <a:pt x="18" y="177"/>
                    <a:pt x="21" y="164"/>
                    <a:pt x="22" y="157"/>
                  </a:cubicBezTo>
                  <a:cubicBezTo>
                    <a:pt x="23" y="151"/>
                    <a:pt x="23" y="146"/>
                    <a:pt x="23" y="142"/>
                  </a:cubicBezTo>
                  <a:cubicBezTo>
                    <a:pt x="23" y="137"/>
                    <a:pt x="25" y="134"/>
                    <a:pt x="25" y="131"/>
                  </a:cubicBezTo>
                  <a:cubicBezTo>
                    <a:pt x="26" y="127"/>
                    <a:pt x="27" y="118"/>
                    <a:pt x="24" y="110"/>
                  </a:cubicBezTo>
                  <a:cubicBezTo>
                    <a:pt x="21" y="102"/>
                    <a:pt x="19" y="93"/>
                    <a:pt x="18" y="91"/>
                  </a:cubicBezTo>
                  <a:cubicBezTo>
                    <a:pt x="16" y="89"/>
                    <a:pt x="18" y="84"/>
                    <a:pt x="18" y="76"/>
                  </a:cubicBezTo>
                  <a:cubicBezTo>
                    <a:pt x="19" y="69"/>
                    <a:pt x="21" y="61"/>
                    <a:pt x="28" y="57"/>
                  </a:cubicBezTo>
                  <a:cubicBezTo>
                    <a:pt x="36" y="53"/>
                    <a:pt x="39" y="52"/>
                    <a:pt x="41" y="49"/>
                  </a:cubicBezTo>
                  <a:cubicBezTo>
                    <a:pt x="43" y="45"/>
                    <a:pt x="41" y="45"/>
                    <a:pt x="43" y="44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4" y="43"/>
                    <a:pt x="44" y="41"/>
                    <a:pt x="44" y="39"/>
                  </a:cubicBezTo>
                  <a:cubicBezTo>
                    <a:pt x="43" y="38"/>
                    <a:pt x="42" y="38"/>
                    <a:pt x="41" y="36"/>
                  </a:cubicBezTo>
                  <a:cubicBezTo>
                    <a:pt x="41" y="35"/>
                    <a:pt x="40" y="31"/>
                    <a:pt x="40" y="28"/>
                  </a:cubicBezTo>
                  <a:cubicBezTo>
                    <a:pt x="40" y="26"/>
                    <a:pt x="41" y="25"/>
                    <a:pt x="41" y="25"/>
                  </a:cubicBezTo>
                  <a:cubicBezTo>
                    <a:pt x="41" y="25"/>
                    <a:pt x="40" y="11"/>
                    <a:pt x="45" y="7"/>
                  </a:cubicBezTo>
                  <a:cubicBezTo>
                    <a:pt x="51" y="3"/>
                    <a:pt x="60" y="0"/>
                    <a:pt x="66" y="4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2" name="Freeform 7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848830" y="3030001"/>
              <a:ext cx="112854" cy="97075"/>
            </a:xfrm>
            <a:custGeom>
              <a:avLst/>
              <a:gdLst>
                <a:gd name="T0" fmla="*/ 23 w 25"/>
                <a:gd name="T1" fmla="*/ 8 h 21"/>
                <a:gd name="T2" fmla="*/ 24 w 25"/>
                <a:gd name="T3" fmla="*/ 11 h 21"/>
                <a:gd name="T4" fmla="*/ 24 w 25"/>
                <a:gd name="T5" fmla="*/ 11 h 21"/>
                <a:gd name="T6" fmla="*/ 25 w 25"/>
                <a:gd name="T7" fmla="*/ 21 h 21"/>
                <a:gd name="T8" fmla="*/ 24 w 25"/>
                <a:gd name="T9" fmla="*/ 20 h 21"/>
                <a:gd name="T10" fmla="*/ 21 w 25"/>
                <a:gd name="T11" fmla="*/ 15 h 21"/>
                <a:gd name="T12" fmla="*/ 18 w 25"/>
                <a:gd name="T13" fmla="*/ 20 h 21"/>
                <a:gd name="T14" fmla="*/ 0 w 25"/>
                <a:gd name="T15" fmla="*/ 1 h 21"/>
                <a:gd name="T16" fmla="*/ 1 w 25"/>
                <a:gd name="T17" fmla="*/ 0 h 21"/>
                <a:gd name="T18" fmla="*/ 2 w 25"/>
                <a:gd name="T19" fmla="*/ 0 h 21"/>
                <a:gd name="T20" fmla="*/ 9 w 25"/>
                <a:gd name="T21" fmla="*/ 8 h 21"/>
                <a:gd name="T22" fmla="*/ 20 w 25"/>
                <a:gd name="T23" fmla="*/ 14 h 21"/>
                <a:gd name="T24" fmla="*/ 23 w 25"/>
                <a:gd name="T2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">
                  <a:moveTo>
                    <a:pt x="23" y="8"/>
                  </a:moveTo>
                  <a:cubicBezTo>
                    <a:pt x="23" y="10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4" y="18"/>
                    <a:pt x="25" y="21"/>
                  </a:cubicBezTo>
                  <a:cubicBezTo>
                    <a:pt x="25" y="21"/>
                    <a:pt x="24" y="21"/>
                    <a:pt x="24" y="20"/>
                  </a:cubicBezTo>
                  <a:cubicBezTo>
                    <a:pt x="22" y="16"/>
                    <a:pt x="22" y="14"/>
                    <a:pt x="21" y="15"/>
                  </a:cubicBezTo>
                  <a:cubicBezTo>
                    <a:pt x="20" y="16"/>
                    <a:pt x="19" y="18"/>
                    <a:pt x="18" y="20"/>
                  </a:cubicBezTo>
                  <a:cubicBezTo>
                    <a:pt x="14" y="15"/>
                    <a:pt x="4" y="4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2"/>
                    <a:pt x="6" y="6"/>
                    <a:pt x="9" y="8"/>
                  </a:cubicBezTo>
                  <a:cubicBezTo>
                    <a:pt x="12" y="10"/>
                    <a:pt x="20" y="14"/>
                    <a:pt x="20" y="14"/>
                  </a:cubicBezTo>
                  <a:cubicBezTo>
                    <a:pt x="20" y="14"/>
                    <a:pt x="22" y="10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3" name="Freeform 7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977807" y="3247582"/>
              <a:ext cx="54814" cy="80337"/>
            </a:xfrm>
            <a:custGeom>
              <a:avLst/>
              <a:gdLst>
                <a:gd name="T0" fmla="*/ 2 w 12"/>
                <a:gd name="T1" fmla="*/ 14 h 18"/>
                <a:gd name="T2" fmla="*/ 7 w 12"/>
                <a:gd name="T3" fmla="*/ 9 h 18"/>
                <a:gd name="T4" fmla="*/ 1 w 12"/>
                <a:gd name="T5" fmla="*/ 2 h 18"/>
                <a:gd name="T6" fmla="*/ 6 w 12"/>
                <a:gd name="T7" fmla="*/ 3 h 18"/>
                <a:gd name="T8" fmla="*/ 12 w 12"/>
                <a:gd name="T9" fmla="*/ 18 h 18"/>
                <a:gd name="T10" fmla="*/ 2 w 12"/>
                <a:gd name="T1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2" y="14"/>
                  </a:moveTo>
                  <a:cubicBezTo>
                    <a:pt x="2" y="14"/>
                    <a:pt x="7" y="12"/>
                    <a:pt x="7" y="9"/>
                  </a:cubicBezTo>
                  <a:cubicBezTo>
                    <a:pt x="7" y="5"/>
                    <a:pt x="3" y="3"/>
                    <a:pt x="1" y="2"/>
                  </a:cubicBezTo>
                  <a:cubicBezTo>
                    <a:pt x="0" y="2"/>
                    <a:pt x="2" y="0"/>
                    <a:pt x="6" y="3"/>
                  </a:cubicBezTo>
                  <a:cubicBezTo>
                    <a:pt x="9" y="5"/>
                    <a:pt x="12" y="18"/>
                    <a:pt x="12" y="18"/>
                  </a:cubicBezTo>
                  <a:cubicBezTo>
                    <a:pt x="12" y="18"/>
                    <a:pt x="5" y="15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4" name="Freeform 7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029397" y="3337960"/>
              <a:ext cx="12898" cy="60253"/>
            </a:xfrm>
            <a:custGeom>
              <a:avLst/>
              <a:gdLst>
                <a:gd name="T0" fmla="*/ 1 w 3"/>
                <a:gd name="T1" fmla="*/ 0 h 13"/>
                <a:gd name="T2" fmla="*/ 3 w 3"/>
                <a:gd name="T3" fmla="*/ 11 h 13"/>
                <a:gd name="T4" fmla="*/ 0 w 3"/>
                <a:gd name="T5" fmla="*/ 13 h 13"/>
                <a:gd name="T6" fmla="*/ 1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1" y="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5" name="Freeform 72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413734" y="2845897"/>
              <a:ext cx="644885" cy="1539792"/>
            </a:xfrm>
            <a:custGeom>
              <a:avLst/>
              <a:gdLst>
                <a:gd name="T0" fmla="*/ 102 w 143"/>
                <a:gd name="T1" fmla="*/ 303 h 341"/>
                <a:gd name="T2" fmla="*/ 108 w 143"/>
                <a:gd name="T3" fmla="*/ 327 h 341"/>
                <a:gd name="T4" fmla="*/ 117 w 143"/>
                <a:gd name="T5" fmla="*/ 331 h 341"/>
                <a:gd name="T6" fmla="*/ 143 w 143"/>
                <a:gd name="T7" fmla="*/ 339 h 341"/>
                <a:gd name="T8" fmla="*/ 129 w 143"/>
                <a:gd name="T9" fmla="*/ 321 h 341"/>
                <a:gd name="T10" fmla="*/ 123 w 143"/>
                <a:gd name="T11" fmla="*/ 290 h 341"/>
                <a:gd name="T12" fmla="*/ 107 w 143"/>
                <a:gd name="T13" fmla="*/ 207 h 341"/>
                <a:gd name="T14" fmla="*/ 102 w 143"/>
                <a:gd name="T15" fmla="*/ 174 h 341"/>
                <a:gd name="T16" fmla="*/ 108 w 143"/>
                <a:gd name="T17" fmla="*/ 171 h 341"/>
                <a:gd name="T18" fmla="*/ 110 w 143"/>
                <a:gd name="T19" fmla="*/ 161 h 341"/>
                <a:gd name="T20" fmla="*/ 121 w 143"/>
                <a:gd name="T21" fmla="*/ 129 h 341"/>
                <a:gd name="T22" fmla="*/ 113 w 143"/>
                <a:gd name="T23" fmla="*/ 90 h 341"/>
                <a:gd name="T24" fmla="*/ 104 w 143"/>
                <a:gd name="T25" fmla="*/ 62 h 341"/>
                <a:gd name="T26" fmla="*/ 101 w 143"/>
                <a:gd name="T27" fmla="*/ 115 h 341"/>
                <a:gd name="T28" fmla="*/ 103 w 143"/>
                <a:gd name="T29" fmla="*/ 123 h 341"/>
                <a:gd name="T30" fmla="*/ 101 w 143"/>
                <a:gd name="T31" fmla="*/ 134 h 341"/>
                <a:gd name="T32" fmla="*/ 56 w 143"/>
                <a:gd name="T33" fmla="*/ 2 h 341"/>
                <a:gd name="T34" fmla="*/ 47 w 143"/>
                <a:gd name="T35" fmla="*/ 10 h 341"/>
                <a:gd name="T36" fmla="*/ 44 w 143"/>
                <a:gd name="T37" fmla="*/ 29 h 341"/>
                <a:gd name="T38" fmla="*/ 48 w 143"/>
                <a:gd name="T39" fmla="*/ 37 h 341"/>
                <a:gd name="T40" fmla="*/ 49 w 143"/>
                <a:gd name="T41" fmla="*/ 49 h 341"/>
                <a:gd name="T42" fmla="*/ 31 w 143"/>
                <a:gd name="T43" fmla="*/ 60 h 341"/>
                <a:gd name="T44" fmla="*/ 24 w 143"/>
                <a:gd name="T45" fmla="*/ 118 h 341"/>
                <a:gd name="T46" fmla="*/ 27 w 143"/>
                <a:gd name="T47" fmla="*/ 137 h 341"/>
                <a:gd name="T48" fmla="*/ 24 w 143"/>
                <a:gd name="T49" fmla="*/ 164 h 341"/>
                <a:gd name="T50" fmla="*/ 30 w 143"/>
                <a:gd name="T51" fmla="*/ 169 h 341"/>
                <a:gd name="T52" fmla="*/ 37 w 143"/>
                <a:gd name="T53" fmla="*/ 190 h 341"/>
                <a:gd name="T54" fmla="*/ 48 w 143"/>
                <a:gd name="T55" fmla="*/ 265 h 341"/>
                <a:gd name="T56" fmla="*/ 55 w 143"/>
                <a:gd name="T57" fmla="*/ 306 h 341"/>
                <a:gd name="T58" fmla="*/ 52 w 143"/>
                <a:gd name="T59" fmla="*/ 324 h 341"/>
                <a:gd name="T60" fmla="*/ 55 w 143"/>
                <a:gd name="T61" fmla="*/ 337 h 341"/>
                <a:gd name="T62" fmla="*/ 71 w 143"/>
                <a:gd name="T63" fmla="*/ 332 h 341"/>
                <a:gd name="T64" fmla="*/ 70 w 143"/>
                <a:gd name="T65" fmla="*/ 319 h 341"/>
                <a:gd name="T66" fmla="*/ 71 w 143"/>
                <a:gd name="T67" fmla="*/ 303 h 341"/>
                <a:gd name="T68" fmla="*/ 70 w 143"/>
                <a:gd name="T69" fmla="*/ 277 h 341"/>
                <a:gd name="T70" fmla="*/ 68 w 143"/>
                <a:gd name="T71" fmla="*/ 253 h 341"/>
                <a:gd name="T72" fmla="*/ 69 w 143"/>
                <a:gd name="T73" fmla="*/ 220 h 341"/>
                <a:gd name="T74" fmla="*/ 77 w 143"/>
                <a:gd name="T75" fmla="*/ 208 h 341"/>
                <a:gd name="T76" fmla="*/ 101 w 143"/>
                <a:gd name="T77" fmla="*/ 299 h 341"/>
                <a:gd name="T78" fmla="*/ 100 w 143"/>
                <a:gd name="T79" fmla="*/ 123 h 341"/>
                <a:gd name="T80" fmla="*/ 101 w 143"/>
                <a:gd name="T81" fmla="*/ 115 h 341"/>
                <a:gd name="T82" fmla="*/ 93 w 143"/>
                <a:gd name="T83" fmla="*/ 57 h 341"/>
                <a:gd name="T84" fmla="*/ 71 w 143"/>
                <a:gd name="T85" fmla="*/ 48 h 341"/>
                <a:gd name="T86" fmla="*/ 74 w 143"/>
                <a:gd name="T87" fmla="*/ 34 h 341"/>
                <a:gd name="T88" fmla="*/ 73 w 143"/>
                <a:gd name="T89" fmla="*/ 18 h 341"/>
                <a:gd name="T90" fmla="*/ 66 w 143"/>
                <a:gd name="T91" fmla="*/ 5 h 341"/>
                <a:gd name="T92" fmla="*/ 56 w 143"/>
                <a:gd name="T93" fmla="*/ 2 h 341"/>
                <a:gd name="T94" fmla="*/ 19 w 143"/>
                <a:gd name="T95" fmla="*/ 71 h 341"/>
                <a:gd name="T96" fmla="*/ 4 w 143"/>
                <a:gd name="T97" fmla="*/ 137 h 341"/>
                <a:gd name="T98" fmla="*/ 23 w 143"/>
                <a:gd name="T99" fmla="*/ 164 h 341"/>
                <a:gd name="T100" fmla="*/ 24 w 143"/>
                <a:gd name="T101" fmla="*/ 129 h 341"/>
                <a:gd name="T102" fmla="*/ 24 w 143"/>
                <a:gd name="T103" fmla="*/ 11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41">
                  <a:moveTo>
                    <a:pt x="101" y="299"/>
                  </a:moveTo>
                  <a:cubicBezTo>
                    <a:pt x="102" y="301"/>
                    <a:pt x="102" y="302"/>
                    <a:pt x="102" y="303"/>
                  </a:cubicBezTo>
                  <a:cubicBezTo>
                    <a:pt x="103" y="310"/>
                    <a:pt x="105" y="322"/>
                    <a:pt x="107" y="322"/>
                  </a:cubicBezTo>
                  <a:cubicBezTo>
                    <a:pt x="108" y="322"/>
                    <a:pt x="108" y="324"/>
                    <a:pt x="108" y="327"/>
                  </a:cubicBezTo>
                  <a:cubicBezTo>
                    <a:pt x="108" y="331"/>
                    <a:pt x="112" y="331"/>
                    <a:pt x="114" y="332"/>
                  </a:cubicBezTo>
                  <a:cubicBezTo>
                    <a:pt x="116" y="333"/>
                    <a:pt x="117" y="331"/>
                    <a:pt x="117" y="331"/>
                  </a:cubicBezTo>
                  <a:cubicBezTo>
                    <a:pt x="117" y="331"/>
                    <a:pt x="120" y="338"/>
                    <a:pt x="126" y="338"/>
                  </a:cubicBezTo>
                  <a:cubicBezTo>
                    <a:pt x="132" y="339"/>
                    <a:pt x="143" y="341"/>
                    <a:pt x="143" y="339"/>
                  </a:cubicBezTo>
                  <a:cubicBezTo>
                    <a:pt x="143" y="336"/>
                    <a:pt x="141" y="333"/>
                    <a:pt x="138" y="331"/>
                  </a:cubicBezTo>
                  <a:cubicBezTo>
                    <a:pt x="134" y="329"/>
                    <a:pt x="131" y="323"/>
                    <a:pt x="129" y="321"/>
                  </a:cubicBezTo>
                  <a:cubicBezTo>
                    <a:pt x="128" y="319"/>
                    <a:pt x="130" y="320"/>
                    <a:pt x="129" y="317"/>
                  </a:cubicBezTo>
                  <a:cubicBezTo>
                    <a:pt x="127" y="314"/>
                    <a:pt x="124" y="296"/>
                    <a:pt x="123" y="290"/>
                  </a:cubicBezTo>
                  <a:cubicBezTo>
                    <a:pt x="122" y="284"/>
                    <a:pt x="123" y="264"/>
                    <a:pt x="120" y="255"/>
                  </a:cubicBezTo>
                  <a:cubicBezTo>
                    <a:pt x="117" y="245"/>
                    <a:pt x="108" y="215"/>
                    <a:pt x="107" y="207"/>
                  </a:cubicBezTo>
                  <a:cubicBezTo>
                    <a:pt x="106" y="198"/>
                    <a:pt x="104" y="190"/>
                    <a:pt x="104" y="185"/>
                  </a:cubicBezTo>
                  <a:cubicBezTo>
                    <a:pt x="104" y="181"/>
                    <a:pt x="104" y="178"/>
                    <a:pt x="102" y="174"/>
                  </a:cubicBezTo>
                  <a:cubicBezTo>
                    <a:pt x="101" y="171"/>
                    <a:pt x="103" y="166"/>
                    <a:pt x="103" y="166"/>
                  </a:cubicBezTo>
                  <a:cubicBezTo>
                    <a:pt x="103" y="166"/>
                    <a:pt x="106" y="169"/>
                    <a:pt x="108" y="171"/>
                  </a:cubicBezTo>
                  <a:cubicBezTo>
                    <a:pt x="110" y="172"/>
                    <a:pt x="110" y="170"/>
                    <a:pt x="109" y="166"/>
                  </a:cubicBezTo>
                  <a:cubicBezTo>
                    <a:pt x="108" y="162"/>
                    <a:pt x="109" y="159"/>
                    <a:pt x="110" y="161"/>
                  </a:cubicBezTo>
                  <a:cubicBezTo>
                    <a:pt x="111" y="162"/>
                    <a:pt x="111" y="154"/>
                    <a:pt x="114" y="149"/>
                  </a:cubicBezTo>
                  <a:cubicBezTo>
                    <a:pt x="117" y="144"/>
                    <a:pt x="122" y="134"/>
                    <a:pt x="121" y="129"/>
                  </a:cubicBezTo>
                  <a:cubicBezTo>
                    <a:pt x="120" y="123"/>
                    <a:pt x="119" y="113"/>
                    <a:pt x="118" y="108"/>
                  </a:cubicBezTo>
                  <a:cubicBezTo>
                    <a:pt x="116" y="104"/>
                    <a:pt x="114" y="95"/>
                    <a:pt x="113" y="90"/>
                  </a:cubicBezTo>
                  <a:cubicBezTo>
                    <a:pt x="111" y="84"/>
                    <a:pt x="111" y="82"/>
                    <a:pt x="109" y="76"/>
                  </a:cubicBezTo>
                  <a:cubicBezTo>
                    <a:pt x="107" y="71"/>
                    <a:pt x="104" y="65"/>
                    <a:pt x="104" y="62"/>
                  </a:cubicBezTo>
                  <a:cubicBezTo>
                    <a:pt x="104" y="61"/>
                    <a:pt x="103" y="60"/>
                    <a:pt x="101" y="59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2" y="117"/>
                    <a:pt x="103" y="118"/>
                    <a:pt x="103" y="118"/>
                  </a:cubicBezTo>
                  <a:cubicBezTo>
                    <a:pt x="105" y="119"/>
                    <a:pt x="106" y="121"/>
                    <a:pt x="103" y="123"/>
                  </a:cubicBezTo>
                  <a:cubicBezTo>
                    <a:pt x="101" y="124"/>
                    <a:pt x="103" y="133"/>
                    <a:pt x="102" y="134"/>
                  </a:cubicBezTo>
                  <a:cubicBezTo>
                    <a:pt x="101" y="134"/>
                    <a:pt x="101" y="134"/>
                    <a:pt x="101" y="134"/>
                  </a:cubicBezTo>
                  <a:lnTo>
                    <a:pt x="101" y="299"/>
                  </a:lnTo>
                  <a:close/>
                  <a:moveTo>
                    <a:pt x="56" y="2"/>
                  </a:moveTo>
                  <a:cubicBezTo>
                    <a:pt x="54" y="4"/>
                    <a:pt x="52" y="7"/>
                    <a:pt x="50" y="6"/>
                  </a:cubicBezTo>
                  <a:cubicBezTo>
                    <a:pt x="48" y="5"/>
                    <a:pt x="49" y="10"/>
                    <a:pt x="47" y="10"/>
                  </a:cubicBezTo>
                  <a:cubicBezTo>
                    <a:pt x="45" y="10"/>
                    <a:pt x="43" y="16"/>
                    <a:pt x="43" y="20"/>
                  </a:cubicBezTo>
                  <a:cubicBezTo>
                    <a:pt x="43" y="24"/>
                    <a:pt x="44" y="28"/>
                    <a:pt x="44" y="29"/>
                  </a:cubicBezTo>
                  <a:cubicBezTo>
                    <a:pt x="44" y="31"/>
                    <a:pt x="45" y="37"/>
                    <a:pt x="46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50" y="42"/>
                    <a:pt x="50" y="46"/>
                  </a:cubicBezTo>
                  <a:cubicBezTo>
                    <a:pt x="50" y="49"/>
                    <a:pt x="49" y="49"/>
                    <a:pt x="49" y="4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36" y="59"/>
                    <a:pt x="31" y="60"/>
                  </a:cubicBezTo>
                  <a:cubicBezTo>
                    <a:pt x="28" y="61"/>
                    <a:pt x="26" y="62"/>
                    <a:pt x="24" y="63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5" y="117"/>
                    <a:pt x="25" y="115"/>
                    <a:pt x="26" y="112"/>
                  </a:cubicBezTo>
                  <a:cubicBezTo>
                    <a:pt x="26" y="119"/>
                    <a:pt x="28" y="130"/>
                    <a:pt x="27" y="137"/>
                  </a:cubicBezTo>
                  <a:cubicBezTo>
                    <a:pt x="27" y="134"/>
                    <a:pt x="25" y="132"/>
                    <a:pt x="24" y="129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6" y="164"/>
                    <a:pt x="27" y="164"/>
                    <a:pt x="27" y="164"/>
                  </a:cubicBezTo>
                  <a:cubicBezTo>
                    <a:pt x="27" y="164"/>
                    <a:pt x="28" y="168"/>
                    <a:pt x="30" y="169"/>
                  </a:cubicBezTo>
                  <a:cubicBezTo>
                    <a:pt x="31" y="170"/>
                    <a:pt x="33" y="174"/>
                    <a:pt x="34" y="173"/>
                  </a:cubicBezTo>
                  <a:cubicBezTo>
                    <a:pt x="34" y="171"/>
                    <a:pt x="36" y="183"/>
                    <a:pt x="37" y="190"/>
                  </a:cubicBezTo>
                  <a:cubicBezTo>
                    <a:pt x="39" y="196"/>
                    <a:pt x="46" y="241"/>
                    <a:pt x="46" y="247"/>
                  </a:cubicBezTo>
                  <a:cubicBezTo>
                    <a:pt x="46" y="254"/>
                    <a:pt x="48" y="260"/>
                    <a:pt x="48" y="265"/>
                  </a:cubicBezTo>
                  <a:cubicBezTo>
                    <a:pt x="48" y="269"/>
                    <a:pt x="49" y="281"/>
                    <a:pt x="49" y="288"/>
                  </a:cubicBezTo>
                  <a:cubicBezTo>
                    <a:pt x="49" y="295"/>
                    <a:pt x="55" y="301"/>
                    <a:pt x="55" y="306"/>
                  </a:cubicBezTo>
                  <a:cubicBezTo>
                    <a:pt x="55" y="311"/>
                    <a:pt x="54" y="313"/>
                    <a:pt x="54" y="316"/>
                  </a:cubicBezTo>
                  <a:cubicBezTo>
                    <a:pt x="55" y="319"/>
                    <a:pt x="55" y="321"/>
                    <a:pt x="52" y="324"/>
                  </a:cubicBezTo>
                  <a:cubicBezTo>
                    <a:pt x="49" y="328"/>
                    <a:pt x="48" y="331"/>
                    <a:pt x="48" y="333"/>
                  </a:cubicBezTo>
                  <a:cubicBezTo>
                    <a:pt x="48" y="336"/>
                    <a:pt x="49" y="337"/>
                    <a:pt x="55" y="337"/>
                  </a:cubicBezTo>
                  <a:cubicBezTo>
                    <a:pt x="61" y="337"/>
                    <a:pt x="67" y="335"/>
                    <a:pt x="67" y="334"/>
                  </a:cubicBezTo>
                  <a:cubicBezTo>
                    <a:pt x="67" y="332"/>
                    <a:pt x="69" y="332"/>
                    <a:pt x="71" y="332"/>
                  </a:cubicBezTo>
                  <a:cubicBezTo>
                    <a:pt x="73" y="332"/>
                    <a:pt x="72" y="330"/>
                    <a:pt x="71" y="327"/>
                  </a:cubicBezTo>
                  <a:cubicBezTo>
                    <a:pt x="71" y="323"/>
                    <a:pt x="68" y="318"/>
                    <a:pt x="70" y="319"/>
                  </a:cubicBezTo>
                  <a:cubicBezTo>
                    <a:pt x="71" y="319"/>
                    <a:pt x="73" y="318"/>
                    <a:pt x="73" y="313"/>
                  </a:cubicBezTo>
                  <a:cubicBezTo>
                    <a:pt x="73" y="308"/>
                    <a:pt x="73" y="306"/>
                    <a:pt x="71" y="303"/>
                  </a:cubicBezTo>
                  <a:cubicBezTo>
                    <a:pt x="69" y="300"/>
                    <a:pt x="69" y="295"/>
                    <a:pt x="70" y="290"/>
                  </a:cubicBezTo>
                  <a:cubicBezTo>
                    <a:pt x="70" y="286"/>
                    <a:pt x="72" y="282"/>
                    <a:pt x="70" y="277"/>
                  </a:cubicBezTo>
                  <a:cubicBezTo>
                    <a:pt x="69" y="271"/>
                    <a:pt x="69" y="264"/>
                    <a:pt x="70" y="261"/>
                  </a:cubicBezTo>
                  <a:cubicBezTo>
                    <a:pt x="70" y="259"/>
                    <a:pt x="70" y="255"/>
                    <a:pt x="68" y="253"/>
                  </a:cubicBezTo>
                  <a:cubicBezTo>
                    <a:pt x="66" y="251"/>
                    <a:pt x="69" y="247"/>
                    <a:pt x="69" y="244"/>
                  </a:cubicBezTo>
                  <a:cubicBezTo>
                    <a:pt x="69" y="242"/>
                    <a:pt x="68" y="231"/>
                    <a:pt x="69" y="220"/>
                  </a:cubicBezTo>
                  <a:cubicBezTo>
                    <a:pt x="71" y="210"/>
                    <a:pt x="71" y="201"/>
                    <a:pt x="71" y="199"/>
                  </a:cubicBezTo>
                  <a:cubicBezTo>
                    <a:pt x="71" y="196"/>
                    <a:pt x="73" y="197"/>
                    <a:pt x="77" y="208"/>
                  </a:cubicBezTo>
                  <a:cubicBezTo>
                    <a:pt x="81" y="218"/>
                    <a:pt x="90" y="252"/>
                    <a:pt x="92" y="259"/>
                  </a:cubicBezTo>
                  <a:cubicBezTo>
                    <a:pt x="94" y="266"/>
                    <a:pt x="99" y="289"/>
                    <a:pt x="101" y="299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1" y="133"/>
                    <a:pt x="101" y="128"/>
                    <a:pt x="100" y="123"/>
                  </a:cubicBezTo>
                  <a:cubicBezTo>
                    <a:pt x="98" y="119"/>
                    <a:pt x="98" y="112"/>
                    <a:pt x="97" y="104"/>
                  </a:cubicBezTo>
                  <a:cubicBezTo>
                    <a:pt x="97" y="104"/>
                    <a:pt x="99" y="111"/>
                    <a:pt x="101" y="115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99" y="58"/>
                    <a:pt x="97" y="57"/>
                    <a:pt x="93" y="57"/>
                  </a:cubicBezTo>
                  <a:cubicBezTo>
                    <a:pt x="83" y="55"/>
                    <a:pt x="76" y="53"/>
                    <a:pt x="74" y="51"/>
                  </a:cubicBezTo>
                  <a:cubicBezTo>
                    <a:pt x="73" y="50"/>
                    <a:pt x="72" y="49"/>
                    <a:pt x="71" y="48"/>
                  </a:cubicBezTo>
                  <a:cubicBezTo>
                    <a:pt x="70" y="48"/>
                    <a:pt x="69" y="46"/>
                    <a:pt x="70" y="46"/>
                  </a:cubicBezTo>
                  <a:cubicBezTo>
                    <a:pt x="73" y="46"/>
                    <a:pt x="73" y="37"/>
                    <a:pt x="74" y="34"/>
                  </a:cubicBezTo>
                  <a:cubicBezTo>
                    <a:pt x="76" y="32"/>
                    <a:pt x="75" y="30"/>
                    <a:pt x="74" y="27"/>
                  </a:cubicBezTo>
                  <a:cubicBezTo>
                    <a:pt x="73" y="25"/>
                    <a:pt x="75" y="22"/>
                    <a:pt x="73" y="18"/>
                  </a:cubicBezTo>
                  <a:cubicBezTo>
                    <a:pt x="71" y="14"/>
                    <a:pt x="74" y="9"/>
                    <a:pt x="71" y="9"/>
                  </a:cubicBezTo>
                  <a:cubicBezTo>
                    <a:pt x="68" y="8"/>
                    <a:pt x="69" y="5"/>
                    <a:pt x="66" y="5"/>
                  </a:cubicBezTo>
                  <a:cubicBezTo>
                    <a:pt x="64" y="5"/>
                    <a:pt x="63" y="1"/>
                    <a:pt x="61" y="3"/>
                  </a:cubicBezTo>
                  <a:cubicBezTo>
                    <a:pt x="58" y="4"/>
                    <a:pt x="58" y="0"/>
                    <a:pt x="56" y="2"/>
                  </a:cubicBezTo>
                  <a:close/>
                  <a:moveTo>
                    <a:pt x="24" y="63"/>
                  </a:moveTo>
                  <a:cubicBezTo>
                    <a:pt x="21" y="65"/>
                    <a:pt x="19" y="67"/>
                    <a:pt x="19" y="71"/>
                  </a:cubicBezTo>
                  <a:cubicBezTo>
                    <a:pt x="17" y="79"/>
                    <a:pt x="9" y="106"/>
                    <a:pt x="5" y="113"/>
                  </a:cubicBezTo>
                  <a:cubicBezTo>
                    <a:pt x="1" y="121"/>
                    <a:pt x="0" y="131"/>
                    <a:pt x="4" y="137"/>
                  </a:cubicBezTo>
                  <a:cubicBezTo>
                    <a:pt x="8" y="143"/>
                    <a:pt x="18" y="158"/>
                    <a:pt x="19" y="160"/>
                  </a:cubicBezTo>
                  <a:cubicBezTo>
                    <a:pt x="21" y="163"/>
                    <a:pt x="21" y="164"/>
                    <a:pt x="23" y="164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2" y="126"/>
                    <a:pt x="20" y="124"/>
                    <a:pt x="21" y="122"/>
                  </a:cubicBezTo>
                  <a:cubicBezTo>
                    <a:pt x="22" y="120"/>
                    <a:pt x="23" y="120"/>
                    <a:pt x="24" y="118"/>
                  </a:cubicBezTo>
                  <a:lnTo>
                    <a:pt x="24" y="63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6" name="Freeform 72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591076" y="3063475"/>
              <a:ext cx="228935" cy="448548"/>
            </a:xfrm>
            <a:custGeom>
              <a:avLst/>
              <a:gdLst>
                <a:gd name="T0" fmla="*/ 10 w 50"/>
                <a:gd name="T1" fmla="*/ 0 h 99"/>
                <a:gd name="T2" fmla="*/ 9 w 50"/>
                <a:gd name="T3" fmla="*/ 1 h 99"/>
                <a:gd name="T4" fmla="*/ 7 w 50"/>
                <a:gd name="T5" fmla="*/ 4 h 99"/>
                <a:gd name="T6" fmla="*/ 7 w 50"/>
                <a:gd name="T7" fmla="*/ 5 h 99"/>
                <a:gd name="T8" fmla="*/ 9 w 50"/>
                <a:gd name="T9" fmla="*/ 40 h 99"/>
                <a:gd name="T10" fmla="*/ 9 w 50"/>
                <a:gd name="T11" fmla="*/ 68 h 99"/>
                <a:gd name="T12" fmla="*/ 4 w 50"/>
                <a:gd name="T13" fmla="*/ 88 h 99"/>
                <a:gd name="T14" fmla="*/ 0 w 50"/>
                <a:gd name="T15" fmla="*/ 98 h 99"/>
                <a:gd name="T16" fmla="*/ 17 w 50"/>
                <a:gd name="T17" fmla="*/ 97 h 99"/>
                <a:gd name="T18" fmla="*/ 45 w 50"/>
                <a:gd name="T19" fmla="*/ 98 h 99"/>
                <a:gd name="T20" fmla="*/ 50 w 50"/>
                <a:gd name="T21" fmla="*/ 96 h 99"/>
                <a:gd name="T22" fmla="*/ 44 w 50"/>
                <a:gd name="T23" fmla="*/ 77 h 99"/>
                <a:gd name="T24" fmla="*/ 39 w 50"/>
                <a:gd name="T25" fmla="*/ 41 h 99"/>
                <a:gd name="T26" fmla="*/ 36 w 50"/>
                <a:gd name="T27" fmla="*/ 9 h 99"/>
                <a:gd name="T28" fmla="*/ 34 w 50"/>
                <a:gd name="T29" fmla="*/ 3 h 99"/>
                <a:gd name="T30" fmla="*/ 34 w 50"/>
                <a:gd name="T31" fmla="*/ 3 h 99"/>
                <a:gd name="T32" fmla="*/ 31 w 50"/>
                <a:gd name="T33" fmla="*/ 0 h 99"/>
                <a:gd name="T34" fmla="*/ 26 w 50"/>
                <a:gd name="T35" fmla="*/ 7 h 99"/>
                <a:gd name="T36" fmla="*/ 18 w 50"/>
                <a:gd name="T37" fmla="*/ 9 h 99"/>
                <a:gd name="T38" fmla="*/ 10 w 5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10"/>
                    <a:pt x="9" y="28"/>
                    <a:pt x="9" y="40"/>
                  </a:cubicBezTo>
                  <a:cubicBezTo>
                    <a:pt x="9" y="52"/>
                    <a:pt x="11" y="58"/>
                    <a:pt x="9" y="68"/>
                  </a:cubicBezTo>
                  <a:cubicBezTo>
                    <a:pt x="7" y="77"/>
                    <a:pt x="6" y="83"/>
                    <a:pt x="4" y="88"/>
                  </a:cubicBezTo>
                  <a:cubicBezTo>
                    <a:pt x="1" y="94"/>
                    <a:pt x="0" y="98"/>
                    <a:pt x="0" y="98"/>
                  </a:cubicBezTo>
                  <a:cubicBezTo>
                    <a:pt x="0" y="98"/>
                    <a:pt x="8" y="97"/>
                    <a:pt x="17" y="97"/>
                  </a:cubicBezTo>
                  <a:cubicBezTo>
                    <a:pt x="25" y="97"/>
                    <a:pt x="41" y="99"/>
                    <a:pt x="45" y="98"/>
                  </a:cubicBezTo>
                  <a:cubicBezTo>
                    <a:pt x="48" y="97"/>
                    <a:pt x="50" y="96"/>
                    <a:pt x="50" y="96"/>
                  </a:cubicBezTo>
                  <a:cubicBezTo>
                    <a:pt x="50" y="96"/>
                    <a:pt x="46" y="87"/>
                    <a:pt x="44" y="77"/>
                  </a:cubicBezTo>
                  <a:cubicBezTo>
                    <a:pt x="41" y="68"/>
                    <a:pt x="39" y="54"/>
                    <a:pt x="39" y="41"/>
                  </a:cubicBezTo>
                  <a:cubicBezTo>
                    <a:pt x="39" y="28"/>
                    <a:pt x="39" y="16"/>
                    <a:pt x="36" y="9"/>
                  </a:cubicBezTo>
                  <a:cubicBezTo>
                    <a:pt x="35" y="6"/>
                    <a:pt x="35" y="5"/>
                    <a:pt x="34" y="3"/>
                  </a:cubicBezTo>
                  <a:cubicBezTo>
                    <a:pt x="34" y="3"/>
                    <a:pt x="35" y="4"/>
                    <a:pt x="34" y="3"/>
                  </a:cubicBezTo>
                  <a:cubicBezTo>
                    <a:pt x="33" y="3"/>
                    <a:pt x="32" y="1"/>
                    <a:pt x="31" y="0"/>
                  </a:cubicBezTo>
                  <a:cubicBezTo>
                    <a:pt x="30" y="2"/>
                    <a:pt x="29" y="3"/>
                    <a:pt x="26" y="7"/>
                  </a:cubicBezTo>
                  <a:cubicBezTo>
                    <a:pt x="23" y="10"/>
                    <a:pt x="23" y="12"/>
                    <a:pt x="18" y="9"/>
                  </a:cubicBezTo>
                  <a:cubicBezTo>
                    <a:pt x="15" y="7"/>
                    <a:pt x="12" y="3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7" name="Freeform 7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674911" y="3117033"/>
              <a:ext cx="106407" cy="438507"/>
            </a:xfrm>
            <a:custGeom>
              <a:avLst/>
              <a:gdLst>
                <a:gd name="T0" fmla="*/ 4 w 24"/>
                <a:gd name="T1" fmla="*/ 0 h 97"/>
                <a:gd name="T2" fmla="*/ 9 w 24"/>
                <a:gd name="T3" fmla="*/ 5 h 97"/>
                <a:gd name="T4" fmla="*/ 7 w 24"/>
                <a:gd name="T5" fmla="*/ 7 h 97"/>
                <a:gd name="T6" fmla="*/ 14 w 24"/>
                <a:gd name="T7" fmla="*/ 36 h 97"/>
                <a:gd name="T8" fmla="*/ 23 w 24"/>
                <a:gd name="T9" fmla="*/ 83 h 97"/>
                <a:gd name="T10" fmla="*/ 20 w 24"/>
                <a:gd name="T11" fmla="*/ 93 h 97"/>
                <a:gd name="T12" fmla="*/ 15 w 24"/>
                <a:gd name="T13" fmla="*/ 94 h 97"/>
                <a:gd name="T14" fmla="*/ 9 w 24"/>
                <a:gd name="T15" fmla="*/ 82 h 97"/>
                <a:gd name="T16" fmla="*/ 3 w 24"/>
                <a:gd name="T17" fmla="*/ 44 h 97"/>
                <a:gd name="T18" fmla="*/ 1 w 24"/>
                <a:gd name="T19" fmla="*/ 15 h 97"/>
                <a:gd name="T20" fmla="*/ 3 w 24"/>
                <a:gd name="T21" fmla="*/ 7 h 97"/>
                <a:gd name="T22" fmla="*/ 0 w 24"/>
                <a:gd name="T23" fmla="*/ 4 h 97"/>
                <a:gd name="T24" fmla="*/ 4 w 24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97">
                  <a:moveTo>
                    <a:pt x="4" y="0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6" y="5"/>
                    <a:pt x="7" y="7"/>
                  </a:cubicBezTo>
                  <a:cubicBezTo>
                    <a:pt x="8" y="9"/>
                    <a:pt x="11" y="21"/>
                    <a:pt x="14" y="36"/>
                  </a:cubicBezTo>
                  <a:cubicBezTo>
                    <a:pt x="18" y="52"/>
                    <a:pt x="22" y="79"/>
                    <a:pt x="23" y="83"/>
                  </a:cubicBezTo>
                  <a:cubicBezTo>
                    <a:pt x="24" y="87"/>
                    <a:pt x="23" y="89"/>
                    <a:pt x="20" y="93"/>
                  </a:cubicBezTo>
                  <a:cubicBezTo>
                    <a:pt x="18" y="97"/>
                    <a:pt x="17" y="97"/>
                    <a:pt x="15" y="94"/>
                  </a:cubicBezTo>
                  <a:cubicBezTo>
                    <a:pt x="12" y="90"/>
                    <a:pt x="10" y="92"/>
                    <a:pt x="9" y="82"/>
                  </a:cubicBezTo>
                  <a:cubicBezTo>
                    <a:pt x="7" y="72"/>
                    <a:pt x="4" y="53"/>
                    <a:pt x="3" y="44"/>
                  </a:cubicBezTo>
                  <a:cubicBezTo>
                    <a:pt x="2" y="35"/>
                    <a:pt x="0" y="19"/>
                    <a:pt x="1" y="15"/>
                  </a:cubicBezTo>
                  <a:cubicBezTo>
                    <a:pt x="2" y="11"/>
                    <a:pt x="3" y="9"/>
                    <a:pt x="3" y="7"/>
                  </a:cubicBezTo>
                  <a:cubicBezTo>
                    <a:pt x="2" y="6"/>
                    <a:pt x="0" y="4"/>
                    <a:pt x="0" y="4"/>
                  </a:cubicBezTo>
                  <a:cubicBezTo>
                    <a:pt x="0" y="4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8" name="Freeform 7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895029" y="3006571"/>
              <a:ext cx="122528" cy="184104"/>
            </a:xfrm>
            <a:custGeom>
              <a:avLst/>
              <a:gdLst>
                <a:gd name="T0" fmla="*/ 26 w 27"/>
                <a:gd name="T1" fmla="*/ 11 h 40"/>
                <a:gd name="T2" fmla="*/ 24 w 27"/>
                <a:gd name="T3" fmla="*/ 23 h 40"/>
                <a:gd name="T4" fmla="*/ 26 w 27"/>
                <a:gd name="T5" fmla="*/ 35 h 40"/>
                <a:gd name="T6" fmla="*/ 6 w 27"/>
                <a:gd name="T7" fmla="*/ 39 h 40"/>
                <a:gd name="T8" fmla="*/ 26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26" y="11"/>
                  </a:moveTo>
                  <a:cubicBezTo>
                    <a:pt x="18" y="15"/>
                    <a:pt x="27" y="19"/>
                    <a:pt x="24" y="23"/>
                  </a:cubicBezTo>
                  <a:cubicBezTo>
                    <a:pt x="22" y="27"/>
                    <a:pt x="27" y="30"/>
                    <a:pt x="26" y="35"/>
                  </a:cubicBezTo>
                  <a:cubicBezTo>
                    <a:pt x="24" y="40"/>
                    <a:pt x="12" y="40"/>
                    <a:pt x="6" y="39"/>
                  </a:cubicBezTo>
                  <a:cubicBezTo>
                    <a:pt x="0" y="39"/>
                    <a:pt x="9" y="0"/>
                    <a:pt x="26" y="11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39" name="Freeform 73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817642" y="2842548"/>
              <a:ext cx="254731" cy="351475"/>
            </a:xfrm>
            <a:custGeom>
              <a:avLst/>
              <a:gdLst>
                <a:gd name="T0" fmla="*/ 52 w 56"/>
                <a:gd name="T1" fmla="*/ 14 h 78"/>
                <a:gd name="T2" fmla="*/ 17 w 56"/>
                <a:gd name="T3" fmla="*/ 23 h 78"/>
                <a:gd name="T4" fmla="*/ 10 w 56"/>
                <a:gd name="T5" fmla="*/ 38 h 78"/>
                <a:gd name="T6" fmla="*/ 7 w 56"/>
                <a:gd name="T7" fmla="*/ 53 h 78"/>
                <a:gd name="T8" fmla="*/ 11 w 56"/>
                <a:gd name="T9" fmla="*/ 70 h 78"/>
                <a:gd name="T10" fmla="*/ 28 w 56"/>
                <a:gd name="T11" fmla="*/ 76 h 78"/>
                <a:gd name="T12" fmla="*/ 45 w 56"/>
                <a:gd name="T13" fmla="*/ 33 h 78"/>
                <a:gd name="T14" fmla="*/ 52 w 56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8">
                  <a:moveTo>
                    <a:pt x="52" y="14"/>
                  </a:moveTo>
                  <a:cubicBezTo>
                    <a:pt x="42" y="0"/>
                    <a:pt x="17" y="6"/>
                    <a:pt x="17" y="23"/>
                  </a:cubicBezTo>
                  <a:cubicBezTo>
                    <a:pt x="17" y="40"/>
                    <a:pt x="6" y="29"/>
                    <a:pt x="10" y="38"/>
                  </a:cubicBezTo>
                  <a:cubicBezTo>
                    <a:pt x="13" y="47"/>
                    <a:pt x="2" y="46"/>
                    <a:pt x="7" y="53"/>
                  </a:cubicBezTo>
                  <a:cubicBezTo>
                    <a:pt x="12" y="60"/>
                    <a:pt x="0" y="62"/>
                    <a:pt x="11" y="70"/>
                  </a:cubicBezTo>
                  <a:cubicBezTo>
                    <a:pt x="22" y="78"/>
                    <a:pt x="28" y="76"/>
                    <a:pt x="28" y="76"/>
                  </a:cubicBezTo>
                  <a:cubicBezTo>
                    <a:pt x="28" y="76"/>
                    <a:pt x="25" y="27"/>
                    <a:pt x="45" y="33"/>
                  </a:cubicBezTo>
                  <a:cubicBezTo>
                    <a:pt x="51" y="35"/>
                    <a:pt x="56" y="20"/>
                    <a:pt x="52" y="14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40" name="Freeform 7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746705" y="2869327"/>
              <a:ext cx="435298" cy="1502972"/>
            </a:xfrm>
            <a:custGeom>
              <a:avLst/>
              <a:gdLst>
                <a:gd name="T0" fmla="*/ 37 w 97"/>
                <a:gd name="T1" fmla="*/ 11 h 333"/>
                <a:gd name="T2" fmla="*/ 31 w 97"/>
                <a:gd name="T3" fmla="*/ 49 h 333"/>
                <a:gd name="T4" fmla="*/ 23 w 97"/>
                <a:gd name="T5" fmla="*/ 71 h 333"/>
                <a:gd name="T6" fmla="*/ 21 w 97"/>
                <a:gd name="T7" fmla="*/ 118 h 333"/>
                <a:gd name="T8" fmla="*/ 25 w 97"/>
                <a:gd name="T9" fmla="*/ 141 h 333"/>
                <a:gd name="T10" fmla="*/ 26 w 97"/>
                <a:gd name="T11" fmla="*/ 166 h 333"/>
                <a:gd name="T12" fmla="*/ 30 w 97"/>
                <a:gd name="T13" fmla="*/ 213 h 333"/>
                <a:gd name="T14" fmla="*/ 30 w 97"/>
                <a:gd name="T15" fmla="*/ 228 h 333"/>
                <a:gd name="T16" fmla="*/ 9 w 97"/>
                <a:gd name="T17" fmla="*/ 290 h 333"/>
                <a:gd name="T18" fmla="*/ 1 w 97"/>
                <a:gd name="T19" fmla="*/ 316 h 333"/>
                <a:gd name="T20" fmla="*/ 3 w 97"/>
                <a:gd name="T21" fmla="*/ 324 h 333"/>
                <a:gd name="T22" fmla="*/ 7 w 97"/>
                <a:gd name="T23" fmla="*/ 309 h 333"/>
                <a:gd name="T24" fmla="*/ 29 w 97"/>
                <a:gd name="T25" fmla="*/ 326 h 333"/>
                <a:gd name="T26" fmla="*/ 25 w 97"/>
                <a:gd name="T27" fmla="*/ 314 h 333"/>
                <a:gd name="T28" fmla="*/ 34 w 97"/>
                <a:gd name="T29" fmla="*/ 263 h 333"/>
                <a:gd name="T30" fmla="*/ 42 w 97"/>
                <a:gd name="T31" fmla="*/ 264 h 333"/>
                <a:gd name="T32" fmla="*/ 50 w 97"/>
                <a:gd name="T33" fmla="*/ 301 h 333"/>
                <a:gd name="T34" fmla="*/ 53 w 97"/>
                <a:gd name="T35" fmla="*/ 324 h 333"/>
                <a:gd name="T36" fmla="*/ 56 w 97"/>
                <a:gd name="T37" fmla="*/ 330 h 333"/>
                <a:gd name="T38" fmla="*/ 56 w 97"/>
                <a:gd name="T39" fmla="*/ 314 h 333"/>
                <a:gd name="T40" fmla="*/ 78 w 97"/>
                <a:gd name="T41" fmla="*/ 330 h 333"/>
                <a:gd name="T42" fmla="*/ 81 w 97"/>
                <a:gd name="T43" fmla="*/ 319 h 333"/>
                <a:gd name="T44" fmla="*/ 63 w 97"/>
                <a:gd name="T45" fmla="*/ 265 h 333"/>
                <a:gd name="T46" fmla="*/ 60 w 97"/>
                <a:gd name="T47" fmla="*/ 237 h 333"/>
                <a:gd name="T48" fmla="*/ 65 w 97"/>
                <a:gd name="T49" fmla="*/ 213 h 333"/>
                <a:gd name="T50" fmla="*/ 68 w 97"/>
                <a:gd name="T51" fmla="*/ 189 h 333"/>
                <a:gd name="T52" fmla="*/ 71 w 97"/>
                <a:gd name="T53" fmla="*/ 189 h 333"/>
                <a:gd name="T54" fmla="*/ 77 w 97"/>
                <a:gd name="T55" fmla="*/ 187 h 333"/>
                <a:gd name="T56" fmla="*/ 75 w 97"/>
                <a:gd name="T57" fmla="*/ 169 h 333"/>
                <a:gd name="T58" fmla="*/ 94 w 97"/>
                <a:gd name="T59" fmla="*/ 125 h 333"/>
                <a:gd name="T60" fmla="*/ 73 w 97"/>
                <a:gd name="T61" fmla="*/ 105 h 333"/>
                <a:gd name="T62" fmla="*/ 55 w 97"/>
                <a:gd name="T63" fmla="*/ 64 h 333"/>
                <a:gd name="T64" fmla="*/ 56 w 97"/>
                <a:gd name="T65" fmla="*/ 46 h 333"/>
                <a:gd name="T66" fmla="*/ 67 w 97"/>
                <a:gd name="T67" fmla="*/ 28 h 333"/>
                <a:gd name="T68" fmla="*/ 66 w 97"/>
                <a:gd name="T6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33">
                  <a:moveTo>
                    <a:pt x="53" y="0"/>
                  </a:moveTo>
                  <a:cubicBezTo>
                    <a:pt x="46" y="0"/>
                    <a:pt x="40" y="4"/>
                    <a:pt x="37" y="11"/>
                  </a:cubicBezTo>
                  <a:cubicBezTo>
                    <a:pt x="34" y="18"/>
                    <a:pt x="34" y="27"/>
                    <a:pt x="35" y="31"/>
                  </a:cubicBezTo>
                  <a:cubicBezTo>
                    <a:pt x="35" y="35"/>
                    <a:pt x="32" y="45"/>
                    <a:pt x="31" y="49"/>
                  </a:cubicBezTo>
                  <a:cubicBezTo>
                    <a:pt x="29" y="54"/>
                    <a:pt x="26" y="60"/>
                    <a:pt x="26" y="60"/>
                  </a:cubicBezTo>
                  <a:cubicBezTo>
                    <a:pt x="26" y="60"/>
                    <a:pt x="23" y="65"/>
                    <a:pt x="23" y="71"/>
                  </a:cubicBezTo>
                  <a:cubicBezTo>
                    <a:pt x="23" y="77"/>
                    <a:pt x="23" y="87"/>
                    <a:pt x="21" y="98"/>
                  </a:cubicBezTo>
                  <a:cubicBezTo>
                    <a:pt x="19" y="110"/>
                    <a:pt x="19" y="113"/>
                    <a:pt x="21" y="118"/>
                  </a:cubicBezTo>
                  <a:cubicBezTo>
                    <a:pt x="23" y="124"/>
                    <a:pt x="30" y="135"/>
                    <a:pt x="30" y="135"/>
                  </a:cubicBezTo>
                  <a:cubicBezTo>
                    <a:pt x="30" y="135"/>
                    <a:pt x="23" y="139"/>
                    <a:pt x="25" y="141"/>
                  </a:cubicBezTo>
                  <a:cubicBezTo>
                    <a:pt x="28" y="144"/>
                    <a:pt x="30" y="145"/>
                    <a:pt x="30" y="145"/>
                  </a:cubicBezTo>
                  <a:cubicBezTo>
                    <a:pt x="30" y="145"/>
                    <a:pt x="23" y="155"/>
                    <a:pt x="26" y="166"/>
                  </a:cubicBezTo>
                  <a:cubicBezTo>
                    <a:pt x="30" y="177"/>
                    <a:pt x="31" y="184"/>
                    <a:pt x="30" y="194"/>
                  </a:cubicBezTo>
                  <a:cubicBezTo>
                    <a:pt x="30" y="204"/>
                    <a:pt x="30" y="213"/>
                    <a:pt x="30" y="213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3"/>
                    <a:pt x="34" y="222"/>
                    <a:pt x="30" y="228"/>
                  </a:cubicBezTo>
                  <a:cubicBezTo>
                    <a:pt x="26" y="234"/>
                    <a:pt x="19" y="243"/>
                    <a:pt x="18" y="258"/>
                  </a:cubicBezTo>
                  <a:cubicBezTo>
                    <a:pt x="17" y="274"/>
                    <a:pt x="14" y="287"/>
                    <a:pt x="9" y="290"/>
                  </a:cubicBezTo>
                  <a:cubicBezTo>
                    <a:pt x="5" y="294"/>
                    <a:pt x="0" y="294"/>
                    <a:pt x="0" y="300"/>
                  </a:cubicBezTo>
                  <a:cubicBezTo>
                    <a:pt x="0" y="306"/>
                    <a:pt x="1" y="313"/>
                    <a:pt x="1" y="316"/>
                  </a:cubicBezTo>
                  <a:cubicBezTo>
                    <a:pt x="1" y="319"/>
                    <a:pt x="1" y="324"/>
                    <a:pt x="1" y="324"/>
                  </a:cubicBezTo>
                  <a:cubicBezTo>
                    <a:pt x="3" y="324"/>
                    <a:pt x="3" y="324"/>
                    <a:pt x="3" y="324"/>
                  </a:cubicBezTo>
                  <a:cubicBezTo>
                    <a:pt x="3" y="324"/>
                    <a:pt x="3" y="320"/>
                    <a:pt x="3" y="316"/>
                  </a:cubicBezTo>
                  <a:cubicBezTo>
                    <a:pt x="4" y="312"/>
                    <a:pt x="5" y="307"/>
                    <a:pt x="7" y="309"/>
                  </a:cubicBezTo>
                  <a:cubicBezTo>
                    <a:pt x="10" y="310"/>
                    <a:pt x="14" y="318"/>
                    <a:pt x="16" y="321"/>
                  </a:cubicBezTo>
                  <a:cubicBezTo>
                    <a:pt x="18" y="325"/>
                    <a:pt x="22" y="328"/>
                    <a:pt x="29" y="326"/>
                  </a:cubicBezTo>
                  <a:cubicBezTo>
                    <a:pt x="37" y="324"/>
                    <a:pt x="39" y="319"/>
                    <a:pt x="35" y="318"/>
                  </a:cubicBezTo>
                  <a:cubicBezTo>
                    <a:pt x="31" y="317"/>
                    <a:pt x="26" y="319"/>
                    <a:pt x="25" y="314"/>
                  </a:cubicBezTo>
                  <a:cubicBezTo>
                    <a:pt x="24" y="310"/>
                    <a:pt x="23" y="299"/>
                    <a:pt x="24" y="293"/>
                  </a:cubicBezTo>
                  <a:cubicBezTo>
                    <a:pt x="26" y="288"/>
                    <a:pt x="32" y="270"/>
                    <a:pt x="34" y="263"/>
                  </a:cubicBezTo>
                  <a:cubicBezTo>
                    <a:pt x="37" y="256"/>
                    <a:pt x="40" y="249"/>
                    <a:pt x="40" y="249"/>
                  </a:cubicBezTo>
                  <a:cubicBezTo>
                    <a:pt x="40" y="249"/>
                    <a:pt x="40" y="259"/>
                    <a:pt x="42" y="264"/>
                  </a:cubicBezTo>
                  <a:cubicBezTo>
                    <a:pt x="44" y="269"/>
                    <a:pt x="52" y="288"/>
                    <a:pt x="53" y="292"/>
                  </a:cubicBezTo>
                  <a:cubicBezTo>
                    <a:pt x="55" y="296"/>
                    <a:pt x="52" y="299"/>
                    <a:pt x="50" y="301"/>
                  </a:cubicBezTo>
                  <a:cubicBezTo>
                    <a:pt x="48" y="303"/>
                    <a:pt x="49" y="309"/>
                    <a:pt x="50" y="313"/>
                  </a:cubicBezTo>
                  <a:cubicBezTo>
                    <a:pt x="52" y="317"/>
                    <a:pt x="53" y="322"/>
                    <a:pt x="53" y="324"/>
                  </a:cubicBezTo>
                  <a:cubicBezTo>
                    <a:pt x="53" y="326"/>
                    <a:pt x="53" y="330"/>
                    <a:pt x="53" y="330"/>
                  </a:cubicBezTo>
                  <a:cubicBezTo>
                    <a:pt x="56" y="330"/>
                    <a:pt x="56" y="330"/>
                    <a:pt x="56" y="330"/>
                  </a:cubicBezTo>
                  <a:cubicBezTo>
                    <a:pt x="56" y="330"/>
                    <a:pt x="55" y="325"/>
                    <a:pt x="55" y="321"/>
                  </a:cubicBezTo>
                  <a:cubicBezTo>
                    <a:pt x="55" y="317"/>
                    <a:pt x="54" y="315"/>
                    <a:pt x="56" y="314"/>
                  </a:cubicBezTo>
                  <a:cubicBezTo>
                    <a:pt x="57" y="313"/>
                    <a:pt x="64" y="319"/>
                    <a:pt x="66" y="323"/>
                  </a:cubicBezTo>
                  <a:cubicBezTo>
                    <a:pt x="69" y="327"/>
                    <a:pt x="69" y="333"/>
                    <a:pt x="78" y="330"/>
                  </a:cubicBezTo>
                  <a:cubicBezTo>
                    <a:pt x="86" y="328"/>
                    <a:pt x="92" y="324"/>
                    <a:pt x="90" y="321"/>
                  </a:cubicBezTo>
                  <a:cubicBezTo>
                    <a:pt x="88" y="319"/>
                    <a:pt x="84" y="321"/>
                    <a:pt x="81" y="319"/>
                  </a:cubicBezTo>
                  <a:cubicBezTo>
                    <a:pt x="78" y="318"/>
                    <a:pt x="73" y="305"/>
                    <a:pt x="70" y="298"/>
                  </a:cubicBezTo>
                  <a:cubicBezTo>
                    <a:pt x="67" y="290"/>
                    <a:pt x="64" y="274"/>
                    <a:pt x="63" y="265"/>
                  </a:cubicBezTo>
                  <a:cubicBezTo>
                    <a:pt x="62" y="256"/>
                    <a:pt x="60" y="249"/>
                    <a:pt x="60" y="245"/>
                  </a:cubicBezTo>
                  <a:cubicBezTo>
                    <a:pt x="60" y="242"/>
                    <a:pt x="60" y="237"/>
                    <a:pt x="60" y="237"/>
                  </a:cubicBezTo>
                  <a:cubicBezTo>
                    <a:pt x="60" y="237"/>
                    <a:pt x="63" y="226"/>
                    <a:pt x="64" y="221"/>
                  </a:cubicBezTo>
                  <a:cubicBezTo>
                    <a:pt x="65" y="217"/>
                    <a:pt x="65" y="213"/>
                    <a:pt x="65" y="213"/>
                  </a:cubicBezTo>
                  <a:cubicBezTo>
                    <a:pt x="65" y="213"/>
                    <a:pt x="70" y="214"/>
                    <a:pt x="70" y="211"/>
                  </a:cubicBezTo>
                  <a:cubicBezTo>
                    <a:pt x="70" y="208"/>
                    <a:pt x="68" y="195"/>
                    <a:pt x="68" y="189"/>
                  </a:cubicBezTo>
                  <a:cubicBezTo>
                    <a:pt x="69" y="183"/>
                    <a:pt x="71" y="183"/>
                    <a:pt x="71" y="183"/>
                  </a:cubicBezTo>
                  <a:cubicBezTo>
                    <a:pt x="71" y="183"/>
                    <a:pt x="71" y="187"/>
                    <a:pt x="71" y="189"/>
                  </a:cubicBezTo>
                  <a:cubicBezTo>
                    <a:pt x="71" y="192"/>
                    <a:pt x="73" y="191"/>
                    <a:pt x="74" y="189"/>
                  </a:cubicBezTo>
                  <a:cubicBezTo>
                    <a:pt x="75" y="187"/>
                    <a:pt x="77" y="189"/>
                    <a:pt x="77" y="187"/>
                  </a:cubicBezTo>
                  <a:cubicBezTo>
                    <a:pt x="77" y="185"/>
                    <a:pt x="79" y="181"/>
                    <a:pt x="78" y="178"/>
                  </a:cubicBezTo>
                  <a:cubicBezTo>
                    <a:pt x="78" y="175"/>
                    <a:pt x="75" y="169"/>
                    <a:pt x="75" y="169"/>
                  </a:cubicBezTo>
                  <a:cubicBezTo>
                    <a:pt x="97" y="169"/>
                    <a:pt x="97" y="169"/>
                    <a:pt x="97" y="169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4" y="125"/>
                    <a:pt x="73" y="112"/>
                    <a:pt x="73" y="105"/>
                  </a:cubicBezTo>
                  <a:cubicBezTo>
                    <a:pt x="73" y="99"/>
                    <a:pt x="74" y="90"/>
                    <a:pt x="69" y="83"/>
                  </a:cubicBezTo>
                  <a:cubicBezTo>
                    <a:pt x="65" y="75"/>
                    <a:pt x="59" y="69"/>
                    <a:pt x="55" y="64"/>
                  </a:cubicBezTo>
                  <a:cubicBezTo>
                    <a:pt x="52" y="60"/>
                    <a:pt x="51" y="59"/>
                    <a:pt x="52" y="55"/>
                  </a:cubicBezTo>
                  <a:cubicBezTo>
                    <a:pt x="53" y="51"/>
                    <a:pt x="53" y="46"/>
                    <a:pt x="56" y="46"/>
                  </a:cubicBezTo>
                  <a:cubicBezTo>
                    <a:pt x="59" y="46"/>
                    <a:pt x="61" y="46"/>
                    <a:pt x="62" y="43"/>
                  </a:cubicBezTo>
                  <a:cubicBezTo>
                    <a:pt x="64" y="39"/>
                    <a:pt x="67" y="33"/>
                    <a:pt x="67" y="28"/>
                  </a:cubicBezTo>
                  <a:cubicBezTo>
                    <a:pt x="67" y="24"/>
                    <a:pt x="66" y="23"/>
                    <a:pt x="67" y="22"/>
                  </a:cubicBezTo>
                  <a:cubicBezTo>
                    <a:pt x="67" y="20"/>
                    <a:pt x="67" y="16"/>
                    <a:pt x="66" y="12"/>
                  </a:cubicBezTo>
                  <a:cubicBezTo>
                    <a:pt x="66" y="9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41" name="Freeform 7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888580" y="3063475"/>
              <a:ext cx="90284" cy="73642"/>
            </a:xfrm>
            <a:custGeom>
              <a:avLst/>
              <a:gdLst>
                <a:gd name="T0" fmla="*/ 1 w 20"/>
                <a:gd name="T1" fmla="*/ 0 h 16"/>
                <a:gd name="T2" fmla="*/ 0 w 20"/>
                <a:gd name="T3" fmla="*/ 3 h 16"/>
                <a:gd name="T4" fmla="*/ 20 w 20"/>
                <a:gd name="T5" fmla="*/ 16 h 16"/>
                <a:gd name="T6" fmla="*/ 19 w 20"/>
                <a:gd name="T7" fmla="*/ 8 h 16"/>
                <a:gd name="T8" fmla="*/ 9 w 20"/>
                <a:gd name="T9" fmla="*/ 1 h 16"/>
                <a:gd name="T10" fmla="*/ 1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0" y="3"/>
                    <a:pt x="16" y="10"/>
                    <a:pt x="20" y="16"/>
                  </a:cubicBezTo>
                  <a:cubicBezTo>
                    <a:pt x="18" y="14"/>
                    <a:pt x="19" y="10"/>
                    <a:pt x="19" y="8"/>
                  </a:cubicBezTo>
                  <a:cubicBezTo>
                    <a:pt x="16" y="5"/>
                    <a:pt x="12" y="3"/>
                    <a:pt x="9" y="1"/>
                  </a:cubicBezTo>
                  <a:cubicBezTo>
                    <a:pt x="6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42" name="Freeform 7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41455" y="2862633"/>
              <a:ext cx="383708" cy="1502972"/>
            </a:xfrm>
            <a:custGeom>
              <a:avLst/>
              <a:gdLst>
                <a:gd name="T0" fmla="*/ 78 w 85"/>
                <a:gd name="T1" fmla="*/ 8 h 332"/>
                <a:gd name="T2" fmla="*/ 75 w 85"/>
                <a:gd name="T3" fmla="*/ 5 h 332"/>
                <a:gd name="T4" fmla="*/ 70 w 85"/>
                <a:gd name="T5" fmla="*/ 3 h 332"/>
                <a:gd name="T6" fmla="*/ 55 w 85"/>
                <a:gd name="T7" fmla="*/ 2 h 332"/>
                <a:gd name="T8" fmla="*/ 43 w 85"/>
                <a:gd name="T9" fmla="*/ 12 h 332"/>
                <a:gd name="T10" fmla="*/ 42 w 85"/>
                <a:gd name="T11" fmla="*/ 28 h 332"/>
                <a:gd name="T12" fmla="*/ 45 w 85"/>
                <a:gd name="T13" fmla="*/ 39 h 332"/>
                <a:gd name="T14" fmla="*/ 41 w 85"/>
                <a:gd name="T15" fmla="*/ 44 h 332"/>
                <a:gd name="T16" fmla="*/ 21 w 85"/>
                <a:gd name="T17" fmla="*/ 56 h 332"/>
                <a:gd name="T18" fmla="*/ 11 w 85"/>
                <a:gd name="T19" fmla="*/ 80 h 332"/>
                <a:gd name="T20" fmla="*/ 8 w 85"/>
                <a:gd name="T21" fmla="*/ 105 h 332"/>
                <a:gd name="T22" fmla="*/ 10 w 85"/>
                <a:gd name="T23" fmla="*/ 120 h 332"/>
                <a:gd name="T24" fmla="*/ 1 w 85"/>
                <a:gd name="T25" fmla="*/ 171 h 332"/>
                <a:gd name="T26" fmla="*/ 10 w 85"/>
                <a:gd name="T27" fmla="*/ 177 h 332"/>
                <a:gd name="T28" fmla="*/ 19 w 85"/>
                <a:gd name="T29" fmla="*/ 181 h 332"/>
                <a:gd name="T30" fmla="*/ 20 w 85"/>
                <a:gd name="T31" fmla="*/ 198 h 332"/>
                <a:gd name="T32" fmla="*/ 21 w 85"/>
                <a:gd name="T33" fmla="*/ 217 h 332"/>
                <a:gd name="T34" fmla="*/ 15 w 85"/>
                <a:gd name="T35" fmla="*/ 261 h 332"/>
                <a:gd name="T36" fmla="*/ 18 w 85"/>
                <a:gd name="T37" fmla="*/ 319 h 332"/>
                <a:gd name="T38" fmla="*/ 17 w 85"/>
                <a:gd name="T39" fmla="*/ 328 h 332"/>
                <a:gd name="T40" fmla="*/ 26 w 85"/>
                <a:gd name="T41" fmla="*/ 329 h 332"/>
                <a:gd name="T42" fmla="*/ 25 w 85"/>
                <a:gd name="T43" fmla="*/ 326 h 332"/>
                <a:gd name="T44" fmla="*/ 42 w 85"/>
                <a:gd name="T45" fmla="*/ 332 h 332"/>
                <a:gd name="T46" fmla="*/ 61 w 85"/>
                <a:gd name="T47" fmla="*/ 328 h 332"/>
                <a:gd name="T48" fmla="*/ 58 w 85"/>
                <a:gd name="T49" fmla="*/ 323 h 332"/>
                <a:gd name="T50" fmla="*/ 52 w 85"/>
                <a:gd name="T51" fmla="*/ 321 h 332"/>
                <a:gd name="T52" fmla="*/ 53 w 85"/>
                <a:gd name="T53" fmla="*/ 318 h 332"/>
                <a:gd name="T54" fmla="*/ 70 w 85"/>
                <a:gd name="T55" fmla="*/ 320 h 332"/>
                <a:gd name="T56" fmla="*/ 85 w 85"/>
                <a:gd name="T57" fmla="*/ 316 h 332"/>
                <a:gd name="T58" fmla="*/ 79 w 85"/>
                <a:gd name="T59" fmla="*/ 311 h 332"/>
                <a:gd name="T60" fmla="*/ 68 w 85"/>
                <a:gd name="T61" fmla="*/ 310 h 332"/>
                <a:gd name="T62" fmla="*/ 63 w 85"/>
                <a:gd name="T63" fmla="*/ 307 h 332"/>
                <a:gd name="T64" fmla="*/ 59 w 85"/>
                <a:gd name="T65" fmla="*/ 285 h 332"/>
                <a:gd name="T66" fmla="*/ 56 w 85"/>
                <a:gd name="T67" fmla="*/ 268 h 332"/>
                <a:gd name="T68" fmla="*/ 62 w 85"/>
                <a:gd name="T69" fmla="*/ 240 h 332"/>
                <a:gd name="T70" fmla="*/ 64 w 85"/>
                <a:gd name="T71" fmla="*/ 216 h 332"/>
                <a:gd name="T72" fmla="*/ 72 w 85"/>
                <a:gd name="T73" fmla="*/ 166 h 332"/>
                <a:gd name="T74" fmla="*/ 73 w 85"/>
                <a:gd name="T75" fmla="*/ 143 h 332"/>
                <a:gd name="T76" fmla="*/ 73 w 85"/>
                <a:gd name="T77" fmla="*/ 136 h 332"/>
                <a:gd name="T78" fmla="*/ 73 w 85"/>
                <a:gd name="T79" fmla="*/ 133 h 332"/>
                <a:gd name="T80" fmla="*/ 77 w 85"/>
                <a:gd name="T81" fmla="*/ 149 h 332"/>
                <a:gd name="T82" fmla="*/ 78 w 85"/>
                <a:gd name="T83" fmla="*/ 137 h 332"/>
                <a:gd name="T84" fmla="*/ 75 w 85"/>
                <a:gd name="T85" fmla="*/ 119 h 332"/>
                <a:gd name="T86" fmla="*/ 73 w 85"/>
                <a:gd name="T87" fmla="*/ 91 h 332"/>
                <a:gd name="T88" fmla="*/ 69 w 85"/>
                <a:gd name="T89" fmla="*/ 79 h 332"/>
                <a:gd name="T90" fmla="*/ 66 w 85"/>
                <a:gd name="T91" fmla="*/ 65 h 332"/>
                <a:gd name="T92" fmla="*/ 65 w 85"/>
                <a:gd name="T93" fmla="*/ 56 h 332"/>
                <a:gd name="T94" fmla="*/ 67 w 85"/>
                <a:gd name="T95" fmla="*/ 51 h 332"/>
                <a:gd name="T96" fmla="*/ 74 w 85"/>
                <a:gd name="T97" fmla="*/ 46 h 332"/>
                <a:gd name="T98" fmla="*/ 80 w 85"/>
                <a:gd name="T99" fmla="*/ 43 h 332"/>
                <a:gd name="T100" fmla="*/ 80 w 85"/>
                <a:gd name="T101" fmla="*/ 38 h 332"/>
                <a:gd name="T102" fmla="*/ 79 w 85"/>
                <a:gd name="T103" fmla="*/ 37 h 332"/>
                <a:gd name="T104" fmla="*/ 81 w 85"/>
                <a:gd name="T105" fmla="*/ 35 h 332"/>
                <a:gd name="T106" fmla="*/ 83 w 85"/>
                <a:gd name="T107" fmla="*/ 33 h 332"/>
                <a:gd name="T108" fmla="*/ 81 w 85"/>
                <a:gd name="T109" fmla="*/ 27 h 332"/>
                <a:gd name="T110" fmla="*/ 80 w 85"/>
                <a:gd name="T111" fmla="*/ 22 h 332"/>
                <a:gd name="T112" fmla="*/ 78 w 85"/>
                <a:gd name="T113" fmla="*/ 15 h 332"/>
                <a:gd name="T114" fmla="*/ 78 w 85"/>
                <a:gd name="T115" fmla="*/ 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332">
                  <a:moveTo>
                    <a:pt x="78" y="8"/>
                  </a:moveTo>
                  <a:cubicBezTo>
                    <a:pt x="79" y="7"/>
                    <a:pt x="77" y="5"/>
                    <a:pt x="75" y="5"/>
                  </a:cubicBezTo>
                  <a:cubicBezTo>
                    <a:pt x="72" y="5"/>
                    <a:pt x="74" y="3"/>
                    <a:pt x="70" y="3"/>
                  </a:cubicBezTo>
                  <a:cubicBezTo>
                    <a:pt x="66" y="3"/>
                    <a:pt x="60" y="0"/>
                    <a:pt x="55" y="2"/>
                  </a:cubicBezTo>
                  <a:cubicBezTo>
                    <a:pt x="50" y="3"/>
                    <a:pt x="46" y="7"/>
                    <a:pt x="43" y="12"/>
                  </a:cubicBezTo>
                  <a:cubicBezTo>
                    <a:pt x="41" y="18"/>
                    <a:pt x="40" y="23"/>
                    <a:pt x="42" y="28"/>
                  </a:cubicBezTo>
                  <a:cubicBezTo>
                    <a:pt x="44" y="32"/>
                    <a:pt x="45" y="39"/>
                    <a:pt x="45" y="39"/>
                  </a:cubicBezTo>
                  <a:cubicBezTo>
                    <a:pt x="45" y="39"/>
                    <a:pt x="45" y="41"/>
                    <a:pt x="41" y="44"/>
                  </a:cubicBezTo>
                  <a:cubicBezTo>
                    <a:pt x="37" y="47"/>
                    <a:pt x="27" y="49"/>
                    <a:pt x="21" y="56"/>
                  </a:cubicBezTo>
                  <a:cubicBezTo>
                    <a:pt x="15" y="63"/>
                    <a:pt x="14" y="76"/>
                    <a:pt x="11" y="80"/>
                  </a:cubicBezTo>
                  <a:cubicBezTo>
                    <a:pt x="9" y="85"/>
                    <a:pt x="11" y="98"/>
                    <a:pt x="8" y="105"/>
                  </a:cubicBezTo>
                  <a:cubicBezTo>
                    <a:pt x="6" y="111"/>
                    <a:pt x="10" y="118"/>
                    <a:pt x="10" y="120"/>
                  </a:cubicBezTo>
                  <a:cubicBezTo>
                    <a:pt x="10" y="122"/>
                    <a:pt x="1" y="168"/>
                    <a:pt x="1" y="171"/>
                  </a:cubicBezTo>
                  <a:cubicBezTo>
                    <a:pt x="0" y="174"/>
                    <a:pt x="3" y="175"/>
                    <a:pt x="10" y="177"/>
                  </a:cubicBezTo>
                  <a:cubicBezTo>
                    <a:pt x="16" y="178"/>
                    <a:pt x="18" y="179"/>
                    <a:pt x="19" y="181"/>
                  </a:cubicBezTo>
                  <a:cubicBezTo>
                    <a:pt x="20" y="183"/>
                    <a:pt x="20" y="193"/>
                    <a:pt x="20" y="198"/>
                  </a:cubicBezTo>
                  <a:cubicBezTo>
                    <a:pt x="20" y="203"/>
                    <a:pt x="22" y="210"/>
                    <a:pt x="21" y="217"/>
                  </a:cubicBezTo>
                  <a:cubicBezTo>
                    <a:pt x="20" y="225"/>
                    <a:pt x="15" y="248"/>
                    <a:pt x="15" y="261"/>
                  </a:cubicBezTo>
                  <a:cubicBezTo>
                    <a:pt x="15" y="273"/>
                    <a:pt x="18" y="314"/>
                    <a:pt x="18" y="319"/>
                  </a:cubicBezTo>
                  <a:cubicBezTo>
                    <a:pt x="17" y="323"/>
                    <a:pt x="17" y="328"/>
                    <a:pt x="17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26"/>
                    <a:pt x="31" y="331"/>
                    <a:pt x="42" y="332"/>
                  </a:cubicBezTo>
                  <a:cubicBezTo>
                    <a:pt x="53" y="332"/>
                    <a:pt x="60" y="330"/>
                    <a:pt x="61" y="328"/>
                  </a:cubicBezTo>
                  <a:cubicBezTo>
                    <a:pt x="62" y="327"/>
                    <a:pt x="62" y="323"/>
                    <a:pt x="58" y="323"/>
                  </a:cubicBezTo>
                  <a:cubicBezTo>
                    <a:pt x="55" y="323"/>
                    <a:pt x="53" y="322"/>
                    <a:pt x="52" y="321"/>
                  </a:cubicBezTo>
                  <a:cubicBezTo>
                    <a:pt x="50" y="320"/>
                    <a:pt x="53" y="318"/>
                    <a:pt x="53" y="318"/>
                  </a:cubicBezTo>
                  <a:cubicBezTo>
                    <a:pt x="53" y="318"/>
                    <a:pt x="61" y="321"/>
                    <a:pt x="70" y="320"/>
                  </a:cubicBezTo>
                  <a:cubicBezTo>
                    <a:pt x="78" y="319"/>
                    <a:pt x="84" y="318"/>
                    <a:pt x="85" y="316"/>
                  </a:cubicBezTo>
                  <a:cubicBezTo>
                    <a:pt x="85" y="315"/>
                    <a:pt x="84" y="311"/>
                    <a:pt x="79" y="311"/>
                  </a:cubicBezTo>
                  <a:cubicBezTo>
                    <a:pt x="75" y="311"/>
                    <a:pt x="71" y="311"/>
                    <a:pt x="68" y="310"/>
                  </a:cubicBezTo>
                  <a:cubicBezTo>
                    <a:pt x="66" y="308"/>
                    <a:pt x="63" y="307"/>
                    <a:pt x="63" y="307"/>
                  </a:cubicBezTo>
                  <a:cubicBezTo>
                    <a:pt x="63" y="307"/>
                    <a:pt x="62" y="293"/>
                    <a:pt x="59" y="285"/>
                  </a:cubicBezTo>
                  <a:cubicBezTo>
                    <a:pt x="56" y="276"/>
                    <a:pt x="54" y="271"/>
                    <a:pt x="56" y="268"/>
                  </a:cubicBezTo>
                  <a:cubicBezTo>
                    <a:pt x="58" y="266"/>
                    <a:pt x="62" y="248"/>
                    <a:pt x="62" y="240"/>
                  </a:cubicBezTo>
                  <a:cubicBezTo>
                    <a:pt x="62" y="231"/>
                    <a:pt x="62" y="224"/>
                    <a:pt x="64" y="216"/>
                  </a:cubicBezTo>
                  <a:cubicBezTo>
                    <a:pt x="67" y="208"/>
                    <a:pt x="73" y="181"/>
                    <a:pt x="72" y="166"/>
                  </a:cubicBezTo>
                  <a:cubicBezTo>
                    <a:pt x="72" y="151"/>
                    <a:pt x="73" y="147"/>
                    <a:pt x="73" y="143"/>
                  </a:cubicBezTo>
                  <a:cubicBezTo>
                    <a:pt x="73" y="139"/>
                    <a:pt x="73" y="136"/>
                    <a:pt x="73" y="136"/>
                  </a:cubicBezTo>
                  <a:cubicBezTo>
                    <a:pt x="73" y="135"/>
                    <a:pt x="73" y="134"/>
                    <a:pt x="73" y="133"/>
                  </a:cubicBezTo>
                  <a:cubicBezTo>
                    <a:pt x="75" y="136"/>
                    <a:pt x="76" y="142"/>
                    <a:pt x="77" y="149"/>
                  </a:cubicBezTo>
                  <a:cubicBezTo>
                    <a:pt x="77" y="155"/>
                    <a:pt x="79" y="145"/>
                    <a:pt x="78" y="137"/>
                  </a:cubicBezTo>
                  <a:cubicBezTo>
                    <a:pt x="77" y="129"/>
                    <a:pt x="75" y="125"/>
                    <a:pt x="75" y="119"/>
                  </a:cubicBezTo>
                  <a:cubicBezTo>
                    <a:pt x="76" y="113"/>
                    <a:pt x="77" y="102"/>
                    <a:pt x="73" y="91"/>
                  </a:cubicBezTo>
                  <a:cubicBezTo>
                    <a:pt x="69" y="80"/>
                    <a:pt x="70" y="85"/>
                    <a:pt x="69" y="79"/>
                  </a:cubicBezTo>
                  <a:cubicBezTo>
                    <a:pt x="68" y="73"/>
                    <a:pt x="66" y="68"/>
                    <a:pt x="66" y="65"/>
                  </a:cubicBezTo>
                  <a:cubicBezTo>
                    <a:pt x="66" y="62"/>
                    <a:pt x="65" y="56"/>
                    <a:pt x="65" y="56"/>
                  </a:cubicBezTo>
                  <a:cubicBezTo>
                    <a:pt x="65" y="56"/>
                    <a:pt x="64" y="55"/>
                    <a:pt x="67" y="51"/>
                  </a:cubicBezTo>
                  <a:cubicBezTo>
                    <a:pt x="69" y="47"/>
                    <a:pt x="69" y="46"/>
                    <a:pt x="74" y="46"/>
                  </a:cubicBezTo>
                  <a:cubicBezTo>
                    <a:pt x="78" y="46"/>
                    <a:pt x="81" y="46"/>
                    <a:pt x="80" y="43"/>
                  </a:cubicBezTo>
                  <a:cubicBezTo>
                    <a:pt x="79" y="40"/>
                    <a:pt x="81" y="39"/>
                    <a:pt x="80" y="38"/>
                  </a:cubicBezTo>
                  <a:cubicBezTo>
                    <a:pt x="79" y="38"/>
                    <a:pt x="78" y="37"/>
                    <a:pt x="79" y="37"/>
                  </a:cubicBezTo>
                  <a:cubicBezTo>
                    <a:pt x="80" y="36"/>
                    <a:pt x="81" y="36"/>
                    <a:pt x="81" y="35"/>
                  </a:cubicBezTo>
                  <a:cubicBezTo>
                    <a:pt x="81" y="33"/>
                    <a:pt x="82" y="34"/>
                    <a:pt x="83" y="33"/>
                  </a:cubicBezTo>
                  <a:cubicBezTo>
                    <a:pt x="84" y="32"/>
                    <a:pt x="83" y="29"/>
                    <a:pt x="81" y="27"/>
                  </a:cubicBezTo>
                  <a:cubicBezTo>
                    <a:pt x="80" y="25"/>
                    <a:pt x="79" y="24"/>
                    <a:pt x="80" y="22"/>
                  </a:cubicBezTo>
                  <a:cubicBezTo>
                    <a:pt x="81" y="20"/>
                    <a:pt x="79" y="18"/>
                    <a:pt x="78" y="15"/>
                  </a:cubicBezTo>
                  <a:cubicBezTo>
                    <a:pt x="76" y="12"/>
                    <a:pt x="75" y="11"/>
                    <a:pt x="78" y="8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43" name="Freeform 7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141370" y="3036696"/>
              <a:ext cx="128977" cy="445202"/>
            </a:xfrm>
            <a:custGeom>
              <a:avLst/>
              <a:gdLst>
                <a:gd name="T0" fmla="*/ 1 w 29"/>
                <a:gd name="T1" fmla="*/ 0 h 99"/>
                <a:gd name="T2" fmla="*/ 1 w 29"/>
                <a:gd name="T3" fmla="*/ 1 h 99"/>
                <a:gd name="T4" fmla="*/ 0 w 29"/>
                <a:gd name="T5" fmla="*/ 4 h 99"/>
                <a:gd name="T6" fmla="*/ 17 w 29"/>
                <a:gd name="T7" fmla="*/ 35 h 99"/>
                <a:gd name="T8" fmla="*/ 23 w 29"/>
                <a:gd name="T9" fmla="*/ 67 h 99"/>
                <a:gd name="T10" fmla="*/ 19 w 29"/>
                <a:gd name="T11" fmla="*/ 87 h 99"/>
                <a:gd name="T12" fmla="*/ 13 w 29"/>
                <a:gd name="T13" fmla="*/ 98 h 99"/>
                <a:gd name="T14" fmla="*/ 20 w 29"/>
                <a:gd name="T15" fmla="*/ 99 h 99"/>
                <a:gd name="T16" fmla="*/ 29 w 29"/>
                <a:gd name="T17" fmla="*/ 99 h 99"/>
                <a:gd name="T18" fmla="*/ 29 w 29"/>
                <a:gd name="T19" fmla="*/ 95 h 99"/>
                <a:gd name="T20" fmla="*/ 29 w 29"/>
                <a:gd name="T21" fmla="*/ 95 h 99"/>
                <a:gd name="T22" fmla="*/ 29 w 29"/>
                <a:gd name="T23" fmla="*/ 95 h 99"/>
                <a:gd name="T24" fmla="*/ 28 w 29"/>
                <a:gd name="T25" fmla="*/ 83 h 99"/>
                <a:gd name="T26" fmla="*/ 24 w 29"/>
                <a:gd name="T27" fmla="*/ 65 h 99"/>
                <a:gd name="T28" fmla="*/ 24 w 29"/>
                <a:gd name="T29" fmla="*/ 51 h 99"/>
                <a:gd name="T30" fmla="*/ 19 w 29"/>
                <a:gd name="T31" fmla="*/ 25 h 99"/>
                <a:gd name="T32" fmla="*/ 22 w 29"/>
                <a:gd name="T33" fmla="*/ 21 h 99"/>
                <a:gd name="T34" fmla="*/ 21 w 29"/>
                <a:gd name="T35" fmla="*/ 18 h 99"/>
                <a:gd name="T36" fmla="*/ 21 w 29"/>
                <a:gd name="T37" fmla="*/ 17 h 99"/>
                <a:gd name="T38" fmla="*/ 1 w 29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99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7" y="11"/>
                    <a:pt x="14" y="25"/>
                    <a:pt x="17" y="35"/>
                  </a:cubicBezTo>
                  <a:cubicBezTo>
                    <a:pt x="20" y="45"/>
                    <a:pt x="22" y="58"/>
                    <a:pt x="23" y="67"/>
                  </a:cubicBezTo>
                  <a:cubicBezTo>
                    <a:pt x="24" y="76"/>
                    <a:pt x="22" y="80"/>
                    <a:pt x="19" y="87"/>
                  </a:cubicBezTo>
                  <a:cubicBezTo>
                    <a:pt x="15" y="93"/>
                    <a:pt x="13" y="98"/>
                    <a:pt x="13" y="98"/>
                  </a:cubicBezTo>
                  <a:cubicBezTo>
                    <a:pt x="13" y="98"/>
                    <a:pt x="16" y="98"/>
                    <a:pt x="20" y="99"/>
                  </a:cubicBezTo>
                  <a:cubicBezTo>
                    <a:pt x="25" y="99"/>
                    <a:pt x="29" y="99"/>
                    <a:pt x="29" y="99"/>
                  </a:cubicBezTo>
                  <a:cubicBezTo>
                    <a:pt x="29" y="99"/>
                    <a:pt x="29" y="98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1"/>
                    <a:pt x="29" y="86"/>
                    <a:pt x="28" y="83"/>
                  </a:cubicBezTo>
                  <a:cubicBezTo>
                    <a:pt x="26" y="81"/>
                    <a:pt x="25" y="69"/>
                    <a:pt x="24" y="65"/>
                  </a:cubicBezTo>
                  <a:cubicBezTo>
                    <a:pt x="23" y="62"/>
                    <a:pt x="23" y="57"/>
                    <a:pt x="24" y="51"/>
                  </a:cubicBezTo>
                  <a:cubicBezTo>
                    <a:pt x="24" y="44"/>
                    <a:pt x="17" y="27"/>
                    <a:pt x="19" y="25"/>
                  </a:cubicBezTo>
                  <a:cubicBezTo>
                    <a:pt x="20" y="24"/>
                    <a:pt x="21" y="22"/>
                    <a:pt x="22" y="21"/>
                  </a:cubicBezTo>
                  <a:cubicBezTo>
                    <a:pt x="22" y="19"/>
                    <a:pt x="21" y="18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16" y="9"/>
                    <a:pt x="7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744" name="Прямоугольник 2743"/>
          <p:cNvSpPr/>
          <p:nvPr/>
        </p:nvSpPr>
        <p:spPr>
          <a:xfrm>
            <a:off x="200025" y="771525"/>
            <a:ext cx="8804275" cy="41036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 defTabSz="914400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31076" name="Заголовок 1"/>
          <p:cNvSpPr>
            <a:spLocks noGrp="1"/>
          </p:cNvSpPr>
          <p:nvPr>
            <p:ph type="title"/>
          </p:nvPr>
        </p:nvSpPr>
        <p:spPr bwMode="auto">
          <a:xfrm>
            <a:off x="200025" y="0"/>
            <a:ext cx="7199313" cy="65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sz="1800" b="1" cap="none" smtClean="0">
                <a:cs typeface="Arial" pitchFamily="34" charset="0"/>
              </a:rPr>
              <a:t>РЕАЛИЗАЦИЯ МЕЖДУНАРОДНЫХ ПРОЕКТОВ «УПРОЩЕННЫЙ ТАМОЖЕННЫЙ КОРИДОР»</a:t>
            </a:r>
          </a:p>
        </p:txBody>
      </p:sp>
      <p:sp>
        <p:nvSpPr>
          <p:cNvPr id="131077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227013" eaLnBrk="1" fontAlgn="base" hangingPunct="1">
              <a:spcBef>
                <a:spcPct val="0"/>
              </a:spcBef>
              <a:spcAft>
                <a:spcPct val="0"/>
              </a:spcAft>
            </a:pPr>
            <a:fld id="{91934094-2725-46E2-A872-373049A57201}" type="slidenum">
              <a:rPr lang="en-US" sz="1400" b="1" smtClean="0">
                <a:solidFill>
                  <a:srgbClr val="007D3D"/>
                </a:solidFill>
              </a:rPr>
              <a:pPr defTabSz="227013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 b="1" smtClean="0">
              <a:solidFill>
                <a:srgbClr val="007D3D"/>
              </a:solidFill>
            </a:endParaRPr>
          </a:p>
        </p:txBody>
      </p:sp>
      <p:grpSp>
        <p:nvGrpSpPr>
          <p:cNvPr id="131078" name="Группа 1088"/>
          <p:cNvGrpSpPr>
            <a:grpSpLocks/>
          </p:cNvGrpSpPr>
          <p:nvPr/>
        </p:nvGrpSpPr>
        <p:grpSpPr bwMode="auto">
          <a:xfrm>
            <a:off x="2843213" y="1582738"/>
            <a:ext cx="3214687" cy="2328862"/>
            <a:chOff x="2690259" y="1110855"/>
            <a:chExt cx="3639057" cy="2556074"/>
          </a:xfrm>
        </p:grpSpPr>
        <p:pic>
          <p:nvPicPr>
            <p:cNvPr id="131110" name="Рисунок 28" descr="Флаг таджикистан россиия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002" y="2032267"/>
              <a:ext cx="1173314" cy="740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11" name="Рисунок 25" descr="Российско узбекский флаг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259" y="1992790"/>
              <a:ext cx="1110927" cy="775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12" name="Рисунок 27" descr="Флаг китай россия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427" y="1110855"/>
              <a:ext cx="1159268" cy="740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13" name="Рисунок 26" descr="Флаг индия россия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302"/>
            <a:stretch>
              <a:fillRect/>
            </a:stretch>
          </p:blipFill>
          <p:spPr bwMode="auto">
            <a:xfrm>
              <a:off x="4618013" y="2926242"/>
              <a:ext cx="1159268" cy="7351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14" name="Picture 2" descr="C:\Users\internet\Desktop\4adeb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589" y="2931790"/>
              <a:ext cx="1173314" cy="7351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1072"/>
            <p:cNvGrpSpPr/>
            <p:nvPr/>
          </p:nvGrpSpPr>
          <p:grpSpPr>
            <a:xfrm>
              <a:off x="3958882" y="1962140"/>
              <a:ext cx="969810" cy="785542"/>
              <a:chOff x="3546904" y="6380902"/>
              <a:chExt cx="1103225" cy="807686"/>
            </a:xfrm>
            <a:solidFill>
              <a:srgbClr val="FFFFFF"/>
            </a:solidFill>
          </p:grpSpPr>
          <p:sp>
            <p:nvSpPr>
              <p:cNvPr id="1074" name="Полилиния 107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296712" y="6828958"/>
                <a:ext cx="120084" cy="184337"/>
              </a:xfrm>
              <a:custGeom>
                <a:avLst/>
                <a:gdLst>
                  <a:gd name="connsiteX0" fmla="*/ 99250 w 279651"/>
                  <a:gd name="connsiteY0" fmla="*/ 398336 h 429289"/>
                  <a:gd name="connsiteX1" fmla="*/ 248698 w 279651"/>
                  <a:gd name="connsiteY1" fmla="*/ 398336 h 429289"/>
                  <a:gd name="connsiteX2" fmla="*/ 248698 w 279651"/>
                  <a:gd name="connsiteY2" fmla="*/ 248888 h 429289"/>
                  <a:gd name="connsiteX3" fmla="*/ 101822 w 279651"/>
                  <a:gd name="connsiteY3" fmla="*/ 102013 h 429289"/>
                  <a:gd name="connsiteX4" fmla="*/ 0 w 279651"/>
                  <a:gd name="connsiteY4" fmla="*/ 0 h 4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51" h="429289">
                    <a:moveTo>
                      <a:pt x="99250" y="398336"/>
                    </a:moveTo>
                    <a:cubicBezTo>
                      <a:pt x="140522" y="439607"/>
                      <a:pt x="207426" y="439607"/>
                      <a:pt x="248698" y="398336"/>
                    </a:cubicBezTo>
                    <a:cubicBezTo>
                      <a:pt x="289970" y="357064"/>
                      <a:pt x="289970" y="290160"/>
                      <a:pt x="248698" y="248888"/>
                    </a:cubicBezTo>
                    <a:lnTo>
                      <a:pt x="101822" y="102013"/>
                    </a:lnTo>
                    <a:lnTo>
                      <a:pt x="0" y="0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75" name="Полилиния 107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259942" y="6920616"/>
                <a:ext cx="121430" cy="184743"/>
              </a:xfrm>
              <a:custGeom>
                <a:avLst/>
                <a:gdLst>
                  <a:gd name="connsiteX0" fmla="*/ 61151 w 282786"/>
                  <a:gd name="connsiteY0" fmla="*/ 356140 h 430233"/>
                  <a:gd name="connsiteX1" fmla="*/ 102775 w 282786"/>
                  <a:gd name="connsiteY1" fmla="*/ 397669 h 430233"/>
                  <a:gd name="connsiteX2" fmla="*/ 250222 w 282786"/>
                  <a:gd name="connsiteY2" fmla="*/ 401650 h 430233"/>
                  <a:gd name="connsiteX3" fmla="*/ 254203 w 282786"/>
                  <a:gd name="connsiteY3" fmla="*/ 254203 h 430233"/>
                  <a:gd name="connsiteX4" fmla="*/ 250222 w 282786"/>
                  <a:gd name="connsiteY4" fmla="*/ 250222 h 430233"/>
                  <a:gd name="connsiteX5" fmla="*/ 184880 w 282786"/>
                  <a:gd name="connsiteY5" fmla="*/ 184880 h 430233"/>
                  <a:gd name="connsiteX6" fmla="*/ 0 w 282786"/>
                  <a:gd name="connsiteY6" fmla="*/ 0 h 43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786" h="430233">
                    <a:moveTo>
                      <a:pt x="61151" y="356140"/>
                    </a:moveTo>
                    <a:lnTo>
                      <a:pt x="102775" y="397669"/>
                    </a:lnTo>
                    <a:cubicBezTo>
                      <a:pt x="142389" y="439483"/>
                      <a:pt x="208407" y="441265"/>
                      <a:pt x="250222" y="401650"/>
                    </a:cubicBezTo>
                    <a:cubicBezTo>
                      <a:pt x="292037" y="362036"/>
                      <a:pt x="293818" y="296018"/>
                      <a:pt x="254203" y="254203"/>
                    </a:cubicBezTo>
                    <a:cubicBezTo>
                      <a:pt x="252908" y="252841"/>
                      <a:pt x="251584" y="251508"/>
                      <a:pt x="250222" y="250222"/>
                    </a:cubicBezTo>
                    <a:lnTo>
                      <a:pt x="184880" y="184880"/>
                    </a:lnTo>
                    <a:lnTo>
                      <a:pt x="0" y="0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76" name="Полилиния 107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196586" y="6983930"/>
                <a:ext cx="102456" cy="165789"/>
              </a:xfrm>
              <a:custGeom>
                <a:avLst/>
                <a:gdLst>
                  <a:gd name="connsiteX0" fmla="*/ 0 w 238599"/>
                  <a:gd name="connsiteY0" fmla="*/ 0 h 386093"/>
                  <a:gd name="connsiteX1" fmla="*/ 208693 w 238599"/>
                  <a:gd name="connsiteY1" fmla="*/ 208693 h 386093"/>
                  <a:gd name="connsiteX2" fmla="*/ 207397 w 238599"/>
                  <a:gd name="connsiteY2" fmla="*/ 356187 h 386093"/>
                  <a:gd name="connsiteX3" fmla="*/ 61246 w 238599"/>
                  <a:gd name="connsiteY3" fmla="*/ 356235 h 386093"/>
                  <a:gd name="connsiteX4" fmla="*/ 10954 w 238599"/>
                  <a:gd name="connsiteY4" fmla="*/ 305848 h 38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599" h="386093">
                    <a:moveTo>
                      <a:pt x="0" y="0"/>
                    </a:moveTo>
                    <a:lnTo>
                      <a:pt x="208693" y="208693"/>
                    </a:lnTo>
                    <a:cubicBezTo>
                      <a:pt x="249069" y="249774"/>
                      <a:pt x="248488" y="315811"/>
                      <a:pt x="207397" y="356187"/>
                    </a:cubicBezTo>
                    <a:cubicBezTo>
                      <a:pt x="166840" y="396040"/>
                      <a:pt x="101832" y="396068"/>
                      <a:pt x="61246" y="356235"/>
                    </a:cubicBezTo>
                    <a:lnTo>
                      <a:pt x="10954" y="305848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77" name="Полилиния 107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090244" y="7047203"/>
                <a:ext cx="124931" cy="141385"/>
              </a:xfrm>
              <a:custGeom>
                <a:avLst/>
                <a:gdLst>
                  <a:gd name="connsiteX0" fmla="*/ 0 w 290940"/>
                  <a:gd name="connsiteY0" fmla="*/ 176784 h 329261"/>
                  <a:gd name="connsiteX1" fmla="*/ 120491 w 290940"/>
                  <a:gd name="connsiteY1" fmla="*/ 297275 h 329261"/>
                  <a:gd name="connsiteX2" fmla="*/ 258956 w 290940"/>
                  <a:gd name="connsiteY2" fmla="*/ 303686 h 329261"/>
                  <a:gd name="connsiteX3" fmla="*/ 265357 w 290940"/>
                  <a:gd name="connsiteY3" fmla="*/ 165221 h 329261"/>
                  <a:gd name="connsiteX4" fmla="*/ 258604 w 290940"/>
                  <a:gd name="connsiteY4" fmla="*/ 158496 h 329261"/>
                  <a:gd name="connsiteX5" fmla="*/ 100203 w 290940"/>
                  <a:gd name="connsiteY5" fmla="*/ 0 h 32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940" h="329261">
                    <a:moveTo>
                      <a:pt x="0" y="176784"/>
                    </a:moveTo>
                    <a:lnTo>
                      <a:pt x="120491" y="297275"/>
                    </a:lnTo>
                    <a:cubicBezTo>
                      <a:pt x="156953" y="337280"/>
                      <a:pt x="218951" y="340148"/>
                      <a:pt x="258956" y="303686"/>
                    </a:cubicBezTo>
                    <a:cubicBezTo>
                      <a:pt x="298961" y="267215"/>
                      <a:pt x="301828" y="205226"/>
                      <a:pt x="265357" y="165221"/>
                    </a:cubicBezTo>
                    <a:cubicBezTo>
                      <a:pt x="263214" y="162868"/>
                      <a:pt x="260966" y="160630"/>
                      <a:pt x="258604" y="158496"/>
                    </a:cubicBezTo>
                    <a:lnTo>
                      <a:pt x="100203" y="0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78" name="Полилиния 107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902999" y="6563677"/>
                <a:ext cx="187244" cy="58692"/>
              </a:xfrm>
              <a:custGeom>
                <a:avLst/>
                <a:gdLst>
                  <a:gd name="connsiteX0" fmla="*/ 436055 w 436054"/>
                  <a:gd name="connsiteY0" fmla="*/ 136684 h 136683"/>
                  <a:gd name="connsiteX1" fmla="*/ 415671 w 436054"/>
                  <a:gd name="connsiteY1" fmla="*/ 116300 h 136683"/>
                  <a:gd name="connsiteX2" fmla="*/ 211836 w 436054"/>
                  <a:gd name="connsiteY2" fmla="*/ 61913 h 136683"/>
                  <a:gd name="connsiteX3" fmla="*/ 156877 w 436054"/>
                  <a:gd name="connsiteY3" fmla="*/ 69151 h 136683"/>
                  <a:gd name="connsiteX4" fmla="*/ 7429 w 436054"/>
                  <a:gd name="connsiteY4" fmla="*/ 7525 h 136683"/>
                  <a:gd name="connsiteX5" fmla="*/ 0 w 436054"/>
                  <a:gd name="connsiteY5" fmla="*/ 0 h 13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054" h="136683">
                    <a:moveTo>
                      <a:pt x="436055" y="136684"/>
                    </a:moveTo>
                    <a:lnTo>
                      <a:pt x="415671" y="116300"/>
                    </a:lnTo>
                    <a:cubicBezTo>
                      <a:pt x="362360" y="62989"/>
                      <a:pt x="284617" y="42253"/>
                      <a:pt x="211836" y="61913"/>
                    </a:cubicBezTo>
                    <a:cubicBezTo>
                      <a:pt x="193919" y="66770"/>
                      <a:pt x="175441" y="69199"/>
                      <a:pt x="156877" y="69151"/>
                    </a:cubicBezTo>
                    <a:cubicBezTo>
                      <a:pt x="100851" y="69304"/>
                      <a:pt x="47063" y="47130"/>
                      <a:pt x="7429" y="7525"/>
                    </a:cubicBezTo>
                    <a:lnTo>
                      <a:pt x="0" y="0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79" name="Полилиния 107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716204" y="6749325"/>
                <a:ext cx="123480" cy="123438"/>
              </a:xfrm>
              <a:custGeom>
                <a:avLst/>
                <a:gdLst>
                  <a:gd name="connsiteX0" fmla="*/ 0 w 287559"/>
                  <a:gd name="connsiteY0" fmla="*/ 0 h 287464"/>
                  <a:gd name="connsiteX1" fmla="*/ 1333 w 287559"/>
                  <a:gd name="connsiteY1" fmla="*/ 1333 h 287464"/>
                  <a:gd name="connsiteX2" fmla="*/ 287560 w 287559"/>
                  <a:gd name="connsiteY2" fmla="*/ 287464 h 287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559" h="287464">
                    <a:moveTo>
                      <a:pt x="0" y="0"/>
                    </a:moveTo>
                    <a:lnTo>
                      <a:pt x="1333" y="1333"/>
                    </a:lnTo>
                    <a:lnTo>
                      <a:pt x="287560" y="287464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0" name="Полилиния 107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546904" y="6391332"/>
                <a:ext cx="371117" cy="371337"/>
              </a:xfrm>
              <a:custGeom>
                <a:avLst/>
                <a:gdLst>
                  <a:gd name="connsiteX0" fmla="*/ 395599 w 864255"/>
                  <a:gd name="connsiteY0" fmla="*/ 835034 h 864778"/>
                  <a:gd name="connsiteX1" fmla="*/ 393504 w 864255"/>
                  <a:gd name="connsiteY1" fmla="*/ 837225 h 864778"/>
                  <a:gd name="connsiteX2" fmla="*/ 259487 w 864255"/>
                  <a:gd name="connsiteY2" fmla="*/ 837225 h 864778"/>
                  <a:gd name="connsiteX3" fmla="*/ 27553 w 864255"/>
                  <a:gd name="connsiteY3" fmla="*/ 605386 h 864778"/>
                  <a:gd name="connsiteX4" fmla="*/ 27553 w 864255"/>
                  <a:gd name="connsiteY4" fmla="*/ 471370 h 864778"/>
                  <a:gd name="connsiteX5" fmla="*/ 471133 w 864255"/>
                  <a:gd name="connsiteY5" fmla="*/ 27790 h 864778"/>
                  <a:gd name="connsiteX6" fmla="*/ 605026 w 864255"/>
                  <a:gd name="connsiteY6" fmla="*/ 27667 h 864778"/>
                  <a:gd name="connsiteX7" fmla="*/ 605149 w 864255"/>
                  <a:gd name="connsiteY7" fmla="*/ 27790 h 864778"/>
                  <a:gd name="connsiteX8" fmla="*/ 836702 w 864255"/>
                  <a:gd name="connsiteY8" fmla="*/ 259629 h 864778"/>
                  <a:gd name="connsiteX9" fmla="*/ 836702 w 864255"/>
                  <a:gd name="connsiteY9" fmla="*/ 393646 h 864778"/>
                  <a:gd name="connsiteX10" fmla="*/ 828987 w 864255"/>
                  <a:gd name="connsiteY10" fmla="*/ 401361 h 86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4255" h="864778">
                    <a:moveTo>
                      <a:pt x="395599" y="835034"/>
                    </a:moveTo>
                    <a:lnTo>
                      <a:pt x="393504" y="837225"/>
                    </a:lnTo>
                    <a:cubicBezTo>
                      <a:pt x="356385" y="873963"/>
                      <a:pt x="296606" y="873963"/>
                      <a:pt x="259487" y="837225"/>
                    </a:cubicBezTo>
                    <a:lnTo>
                      <a:pt x="27553" y="605386"/>
                    </a:lnTo>
                    <a:cubicBezTo>
                      <a:pt x="-9184" y="568267"/>
                      <a:pt x="-9184" y="508489"/>
                      <a:pt x="27553" y="471370"/>
                    </a:cubicBezTo>
                    <a:lnTo>
                      <a:pt x="471133" y="27790"/>
                    </a:lnTo>
                    <a:cubicBezTo>
                      <a:pt x="508071" y="-9214"/>
                      <a:pt x="568021" y="-9271"/>
                      <a:pt x="605026" y="27667"/>
                    </a:cubicBezTo>
                    <a:cubicBezTo>
                      <a:pt x="605073" y="27714"/>
                      <a:pt x="605111" y="27752"/>
                      <a:pt x="605149" y="27790"/>
                    </a:cubicBezTo>
                    <a:lnTo>
                      <a:pt x="836702" y="259629"/>
                    </a:lnTo>
                    <a:cubicBezTo>
                      <a:pt x="873440" y="296748"/>
                      <a:pt x="873440" y="356527"/>
                      <a:pt x="836702" y="393646"/>
                    </a:cubicBezTo>
                    <a:lnTo>
                      <a:pt x="828987" y="401361"/>
                    </a:lnTo>
                    <a:close/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1" name="Полилиния 108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003821" y="6622369"/>
                <a:ext cx="292890" cy="206588"/>
              </a:xfrm>
              <a:custGeom>
                <a:avLst/>
                <a:gdLst>
                  <a:gd name="connsiteX0" fmla="*/ 682083 w 682082"/>
                  <a:gd name="connsiteY0" fmla="*/ 481108 h 481107"/>
                  <a:gd name="connsiteX1" fmla="*/ 414335 w 682082"/>
                  <a:gd name="connsiteY1" fmla="*/ 213455 h 481107"/>
                  <a:gd name="connsiteX2" fmla="*/ 286634 w 682082"/>
                  <a:gd name="connsiteY2" fmla="*/ 213046 h 481107"/>
                  <a:gd name="connsiteX3" fmla="*/ 286224 w 682082"/>
                  <a:gd name="connsiteY3" fmla="*/ 213455 h 481107"/>
                  <a:gd name="connsiteX4" fmla="*/ 180401 w 682082"/>
                  <a:gd name="connsiteY4" fmla="*/ 319183 h 481107"/>
                  <a:gd name="connsiteX5" fmla="*/ 30954 w 682082"/>
                  <a:gd name="connsiteY5" fmla="*/ 319183 h 481107"/>
                  <a:gd name="connsiteX6" fmla="*/ 30954 w 682082"/>
                  <a:gd name="connsiteY6" fmla="*/ 169735 h 481107"/>
                  <a:gd name="connsiteX7" fmla="*/ 201261 w 682082"/>
                  <a:gd name="connsiteY7" fmla="*/ 0 h 48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2082" h="481107">
                    <a:moveTo>
                      <a:pt x="682083" y="481108"/>
                    </a:moveTo>
                    <a:lnTo>
                      <a:pt x="414335" y="213455"/>
                    </a:lnTo>
                    <a:cubicBezTo>
                      <a:pt x="379188" y="178079"/>
                      <a:pt x="322009" y="177889"/>
                      <a:pt x="286634" y="213046"/>
                    </a:cubicBezTo>
                    <a:cubicBezTo>
                      <a:pt x="286500" y="213179"/>
                      <a:pt x="286357" y="213322"/>
                      <a:pt x="286224" y="213455"/>
                    </a:cubicBezTo>
                    <a:lnTo>
                      <a:pt x="180401" y="319183"/>
                    </a:lnTo>
                    <a:cubicBezTo>
                      <a:pt x="139129" y="360454"/>
                      <a:pt x="72226" y="360454"/>
                      <a:pt x="30954" y="319183"/>
                    </a:cubicBezTo>
                    <a:cubicBezTo>
                      <a:pt x="-10318" y="277911"/>
                      <a:pt x="-10318" y="211007"/>
                      <a:pt x="30954" y="169735"/>
                    </a:cubicBezTo>
                    <a:lnTo>
                      <a:pt x="201261" y="0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2" name="Полилиния 108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776984" y="6844209"/>
                <a:ext cx="155611" cy="155385"/>
              </a:xfrm>
              <a:custGeom>
                <a:avLst/>
                <a:gdLst>
                  <a:gd name="connsiteX0" fmla="*/ 180401 w 362387"/>
                  <a:gd name="connsiteY0" fmla="*/ 330910 h 361863"/>
                  <a:gd name="connsiteX1" fmla="*/ 30954 w 362387"/>
                  <a:gd name="connsiteY1" fmla="*/ 330910 h 361863"/>
                  <a:gd name="connsiteX2" fmla="*/ 30954 w 362387"/>
                  <a:gd name="connsiteY2" fmla="*/ 181462 h 361863"/>
                  <a:gd name="connsiteX3" fmla="*/ 146016 w 362387"/>
                  <a:gd name="connsiteY3" fmla="*/ 66496 h 361863"/>
                  <a:gd name="connsiteX4" fmla="*/ 181830 w 362387"/>
                  <a:gd name="connsiteY4" fmla="*/ 31158 h 361863"/>
                  <a:gd name="connsiteX5" fmla="*/ 331230 w 362387"/>
                  <a:gd name="connsiteY5" fmla="*/ 30729 h 361863"/>
                  <a:gd name="connsiteX6" fmla="*/ 331658 w 362387"/>
                  <a:gd name="connsiteY6" fmla="*/ 180129 h 36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387" h="361863">
                    <a:moveTo>
                      <a:pt x="180401" y="330910"/>
                    </a:moveTo>
                    <a:cubicBezTo>
                      <a:pt x="139129" y="372182"/>
                      <a:pt x="72226" y="372182"/>
                      <a:pt x="30954" y="330910"/>
                    </a:cubicBezTo>
                    <a:cubicBezTo>
                      <a:pt x="-10318" y="289638"/>
                      <a:pt x="-10318" y="222734"/>
                      <a:pt x="30954" y="181462"/>
                    </a:cubicBezTo>
                    <a:lnTo>
                      <a:pt x="146016" y="66496"/>
                    </a:lnTo>
                    <a:lnTo>
                      <a:pt x="181830" y="31158"/>
                    </a:lnTo>
                    <a:cubicBezTo>
                      <a:pt x="222968" y="-10219"/>
                      <a:pt x="289853" y="-10409"/>
                      <a:pt x="331230" y="30729"/>
                    </a:cubicBezTo>
                    <a:cubicBezTo>
                      <a:pt x="372606" y="71868"/>
                      <a:pt x="372797" y="138752"/>
                      <a:pt x="331658" y="180129"/>
                    </a:cubicBez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3" name="Полилиния 108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813652" y="6881225"/>
                <a:ext cx="209353" cy="209290"/>
              </a:xfrm>
              <a:custGeom>
                <a:avLst/>
                <a:gdLst>
                  <a:gd name="connsiteX0" fmla="*/ 218644 w 487541"/>
                  <a:gd name="connsiteY0" fmla="*/ 416060 h 487400"/>
                  <a:gd name="connsiteX1" fmla="*/ 177401 w 487541"/>
                  <a:gd name="connsiteY1" fmla="*/ 457494 h 487400"/>
                  <a:gd name="connsiteX2" fmla="*/ 29906 w 487541"/>
                  <a:gd name="connsiteY2" fmla="*/ 456199 h 487400"/>
                  <a:gd name="connsiteX3" fmla="*/ 29858 w 487541"/>
                  <a:gd name="connsiteY3" fmla="*/ 310047 h 487400"/>
                  <a:gd name="connsiteX4" fmla="*/ 95295 w 487541"/>
                  <a:gd name="connsiteY4" fmla="*/ 244706 h 487400"/>
                  <a:gd name="connsiteX5" fmla="*/ 246552 w 487541"/>
                  <a:gd name="connsiteY5" fmla="*/ 93449 h 487400"/>
                  <a:gd name="connsiteX6" fmla="*/ 311513 w 487541"/>
                  <a:gd name="connsiteY6" fmla="*/ 28583 h 487400"/>
                  <a:gd name="connsiteX7" fmla="*/ 458960 w 487541"/>
                  <a:gd name="connsiteY7" fmla="*/ 32565 h 487400"/>
                  <a:gd name="connsiteX8" fmla="*/ 458960 w 487541"/>
                  <a:gd name="connsiteY8" fmla="*/ 176031 h 487400"/>
                  <a:gd name="connsiteX9" fmla="*/ 417336 w 487541"/>
                  <a:gd name="connsiteY9" fmla="*/ 217655 h 48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541" h="487400">
                    <a:moveTo>
                      <a:pt x="218644" y="416060"/>
                    </a:moveTo>
                    <a:lnTo>
                      <a:pt x="177401" y="457494"/>
                    </a:lnTo>
                    <a:cubicBezTo>
                      <a:pt x="136310" y="497871"/>
                      <a:pt x="70283" y="497290"/>
                      <a:pt x="29906" y="456199"/>
                    </a:cubicBezTo>
                    <a:cubicBezTo>
                      <a:pt x="-9947" y="415641"/>
                      <a:pt x="-9975" y="350633"/>
                      <a:pt x="29858" y="310047"/>
                    </a:cubicBezTo>
                    <a:lnTo>
                      <a:pt x="95295" y="244706"/>
                    </a:lnTo>
                    <a:lnTo>
                      <a:pt x="246552" y="93449"/>
                    </a:lnTo>
                    <a:lnTo>
                      <a:pt x="311513" y="28583"/>
                    </a:lnTo>
                    <a:cubicBezTo>
                      <a:pt x="353328" y="-11031"/>
                      <a:pt x="419345" y="-9250"/>
                      <a:pt x="458960" y="32565"/>
                    </a:cubicBezTo>
                    <a:cubicBezTo>
                      <a:pt x="497069" y="72789"/>
                      <a:pt x="497069" y="135806"/>
                      <a:pt x="458960" y="176031"/>
                    </a:cubicBezTo>
                    <a:lnTo>
                      <a:pt x="417336" y="217655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4" name="Полилиния 108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895266" y="6961803"/>
                <a:ext cx="173647" cy="173625"/>
              </a:xfrm>
              <a:custGeom>
                <a:avLst/>
                <a:gdLst>
                  <a:gd name="connsiteX0" fmla="*/ 194508 w 404388"/>
                  <a:gd name="connsiteY0" fmla="*/ 357376 h 404342"/>
                  <a:gd name="connsiteX1" fmla="*/ 176029 w 404388"/>
                  <a:gd name="connsiteY1" fmla="*/ 375759 h 404342"/>
                  <a:gd name="connsiteX2" fmla="*/ 28582 w 404388"/>
                  <a:gd name="connsiteY2" fmla="*/ 371778 h 404342"/>
                  <a:gd name="connsiteX3" fmla="*/ 28582 w 404388"/>
                  <a:gd name="connsiteY3" fmla="*/ 228312 h 404342"/>
                  <a:gd name="connsiteX4" fmla="*/ 226988 w 404388"/>
                  <a:gd name="connsiteY4" fmla="*/ 29907 h 404342"/>
                  <a:gd name="connsiteX5" fmla="*/ 374483 w 404388"/>
                  <a:gd name="connsiteY5" fmla="*/ 31202 h 404342"/>
                  <a:gd name="connsiteX6" fmla="*/ 374530 w 404388"/>
                  <a:gd name="connsiteY6" fmla="*/ 177354 h 404342"/>
                  <a:gd name="connsiteX7" fmla="*/ 356147 w 404388"/>
                  <a:gd name="connsiteY7" fmla="*/ 195451 h 404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388" h="404342">
                    <a:moveTo>
                      <a:pt x="194508" y="357376"/>
                    </a:moveTo>
                    <a:lnTo>
                      <a:pt x="176029" y="375759"/>
                    </a:lnTo>
                    <a:cubicBezTo>
                      <a:pt x="134214" y="415374"/>
                      <a:pt x="68197" y="413593"/>
                      <a:pt x="28582" y="371778"/>
                    </a:cubicBezTo>
                    <a:cubicBezTo>
                      <a:pt x="-9527" y="331554"/>
                      <a:pt x="-9527" y="268536"/>
                      <a:pt x="28582" y="228312"/>
                    </a:cubicBezTo>
                    <a:lnTo>
                      <a:pt x="226988" y="29907"/>
                    </a:lnTo>
                    <a:cubicBezTo>
                      <a:pt x="268079" y="-10470"/>
                      <a:pt x="334106" y="-9889"/>
                      <a:pt x="374483" y="31202"/>
                    </a:cubicBezTo>
                    <a:cubicBezTo>
                      <a:pt x="414335" y="71760"/>
                      <a:pt x="414364" y="136767"/>
                      <a:pt x="374530" y="177354"/>
                    </a:cubicBezTo>
                    <a:lnTo>
                      <a:pt x="356147" y="195451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5" name="Полилиния 108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965553" y="7033362"/>
                <a:ext cx="154728" cy="154685"/>
              </a:xfrm>
              <a:custGeom>
                <a:avLst/>
                <a:gdLst>
                  <a:gd name="connsiteX0" fmla="*/ 30822 w 360329"/>
                  <a:gd name="connsiteY0" fmla="*/ 190729 h 360234"/>
                  <a:gd name="connsiteX1" fmla="*/ 26707 w 360329"/>
                  <a:gd name="connsiteY1" fmla="*/ 329413 h 360234"/>
                  <a:gd name="connsiteX2" fmla="*/ 165391 w 360329"/>
                  <a:gd name="connsiteY2" fmla="*/ 333528 h 360234"/>
                  <a:gd name="connsiteX3" fmla="*/ 169506 w 360329"/>
                  <a:gd name="connsiteY3" fmla="*/ 329413 h 360234"/>
                  <a:gd name="connsiteX4" fmla="*/ 290378 w 360329"/>
                  <a:gd name="connsiteY4" fmla="*/ 209017 h 360234"/>
                  <a:gd name="connsiteX5" fmla="*/ 331527 w 360329"/>
                  <a:gd name="connsiteY5" fmla="*/ 167869 h 360234"/>
                  <a:gd name="connsiteX6" fmla="*/ 331527 w 360329"/>
                  <a:gd name="connsiteY6" fmla="*/ 28804 h 360234"/>
                  <a:gd name="connsiteX7" fmla="*/ 192461 w 360329"/>
                  <a:gd name="connsiteY7" fmla="*/ 28804 h 36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329" h="360234">
                    <a:moveTo>
                      <a:pt x="30822" y="190729"/>
                    </a:moveTo>
                    <a:cubicBezTo>
                      <a:pt x="-8611" y="227886"/>
                      <a:pt x="-10450" y="289979"/>
                      <a:pt x="26707" y="329413"/>
                    </a:cubicBezTo>
                    <a:cubicBezTo>
                      <a:pt x="63874" y="368846"/>
                      <a:pt x="125958" y="370685"/>
                      <a:pt x="165391" y="333528"/>
                    </a:cubicBezTo>
                    <a:cubicBezTo>
                      <a:pt x="166801" y="332194"/>
                      <a:pt x="168173" y="330822"/>
                      <a:pt x="169506" y="329413"/>
                    </a:cubicBezTo>
                    <a:lnTo>
                      <a:pt x="290378" y="209017"/>
                    </a:lnTo>
                    <a:lnTo>
                      <a:pt x="331527" y="167869"/>
                    </a:lnTo>
                    <a:cubicBezTo>
                      <a:pt x="369931" y="129464"/>
                      <a:pt x="369931" y="67209"/>
                      <a:pt x="331527" y="28804"/>
                    </a:cubicBezTo>
                    <a:cubicBezTo>
                      <a:pt x="293122" y="-9601"/>
                      <a:pt x="230866" y="-9601"/>
                      <a:pt x="192461" y="28804"/>
                    </a:cubicBezTo>
                    <a:close/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6" name="Полилиния 108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090244" y="6550017"/>
                <a:ext cx="200741" cy="72353"/>
              </a:xfrm>
              <a:custGeom>
                <a:avLst/>
                <a:gdLst>
                  <a:gd name="connsiteX0" fmla="*/ 0 w 467486"/>
                  <a:gd name="connsiteY0" fmla="*/ 168497 h 168497"/>
                  <a:gd name="connsiteX1" fmla="*/ 52197 w 467486"/>
                  <a:gd name="connsiteY1" fmla="*/ 116205 h 168497"/>
                  <a:gd name="connsiteX2" fmla="*/ 256032 w 467486"/>
                  <a:gd name="connsiteY2" fmla="*/ 61817 h 168497"/>
                  <a:gd name="connsiteX3" fmla="*/ 459867 w 467486"/>
                  <a:gd name="connsiteY3" fmla="*/ 7429 h 168497"/>
                  <a:gd name="connsiteX4" fmla="*/ 467487 w 467486"/>
                  <a:gd name="connsiteY4" fmla="*/ 0 h 16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486" h="168497">
                    <a:moveTo>
                      <a:pt x="0" y="168497"/>
                    </a:moveTo>
                    <a:lnTo>
                      <a:pt x="52197" y="116205"/>
                    </a:lnTo>
                    <a:cubicBezTo>
                      <a:pt x="105537" y="62951"/>
                      <a:pt x="183252" y="42215"/>
                      <a:pt x="256032" y="61817"/>
                    </a:cubicBezTo>
                    <a:cubicBezTo>
                      <a:pt x="328813" y="81563"/>
                      <a:pt x="406594" y="60808"/>
                      <a:pt x="459867" y="7429"/>
                    </a:cubicBezTo>
                    <a:lnTo>
                      <a:pt x="467487" y="0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7" name="Полилиния 108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340435" y="6736196"/>
                <a:ext cx="136527" cy="136566"/>
              </a:xfrm>
              <a:custGeom>
                <a:avLst/>
                <a:gdLst>
                  <a:gd name="connsiteX0" fmla="*/ 317944 w 317944"/>
                  <a:gd name="connsiteY0" fmla="*/ 0 h 318039"/>
                  <a:gd name="connsiteX1" fmla="*/ 0 w 317944"/>
                  <a:gd name="connsiteY1" fmla="*/ 318040 h 31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944" h="318039">
                    <a:moveTo>
                      <a:pt x="317944" y="0"/>
                    </a:moveTo>
                    <a:lnTo>
                      <a:pt x="0" y="318040"/>
                    </a:lnTo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8" name="Полилиния 108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278727" y="6380902"/>
                <a:ext cx="371402" cy="371350"/>
              </a:xfrm>
              <a:custGeom>
                <a:avLst/>
                <a:gdLst>
                  <a:gd name="connsiteX0" fmla="*/ 461648 w 864920"/>
                  <a:gd name="connsiteY0" fmla="*/ 827414 h 864809"/>
                  <a:gd name="connsiteX1" fmla="*/ 471173 w 864920"/>
                  <a:gd name="connsiteY1" fmla="*/ 836939 h 864809"/>
                  <a:gd name="connsiteX2" fmla="*/ 604800 w 864920"/>
                  <a:gd name="connsiteY2" fmla="*/ 837330 h 864809"/>
                  <a:gd name="connsiteX3" fmla="*/ 605190 w 864920"/>
                  <a:gd name="connsiteY3" fmla="*/ 836939 h 864809"/>
                  <a:gd name="connsiteX4" fmla="*/ 837410 w 864920"/>
                  <a:gd name="connsiteY4" fmla="*/ 605291 h 864809"/>
                  <a:gd name="connsiteX5" fmla="*/ 837410 w 864920"/>
                  <a:gd name="connsiteY5" fmla="*/ 471370 h 864809"/>
                  <a:gd name="connsiteX6" fmla="*/ 393830 w 864920"/>
                  <a:gd name="connsiteY6" fmla="*/ 27790 h 864809"/>
                  <a:gd name="connsiteX7" fmla="*/ 259937 w 864920"/>
                  <a:gd name="connsiteY7" fmla="*/ 27667 h 864809"/>
                  <a:gd name="connsiteX8" fmla="*/ 259813 w 864920"/>
                  <a:gd name="connsiteY8" fmla="*/ 27790 h 864809"/>
                  <a:gd name="connsiteX9" fmla="*/ 27785 w 864920"/>
                  <a:gd name="connsiteY9" fmla="*/ 259343 h 864809"/>
                  <a:gd name="connsiteX10" fmla="*/ 27623 w 864920"/>
                  <a:gd name="connsiteY10" fmla="*/ 393103 h 864809"/>
                  <a:gd name="connsiteX11" fmla="*/ 27785 w 864920"/>
                  <a:gd name="connsiteY11" fmla="*/ 393265 h 864809"/>
                  <a:gd name="connsiteX12" fmla="*/ 28356 w 864920"/>
                  <a:gd name="connsiteY12" fmla="*/ 393836 h 86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920" h="864809">
                    <a:moveTo>
                      <a:pt x="461648" y="827414"/>
                    </a:moveTo>
                    <a:lnTo>
                      <a:pt x="471173" y="836939"/>
                    </a:lnTo>
                    <a:cubicBezTo>
                      <a:pt x="507968" y="873944"/>
                      <a:pt x="567795" y="874125"/>
                      <a:pt x="604800" y="837330"/>
                    </a:cubicBezTo>
                    <a:cubicBezTo>
                      <a:pt x="604933" y="837196"/>
                      <a:pt x="605057" y="837073"/>
                      <a:pt x="605190" y="836939"/>
                    </a:cubicBezTo>
                    <a:lnTo>
                      <a:pt x="837410" y="605291"/>
                    </a:lnTo>
                    <a:cubicBezTo>
                      <a:pt x="874090" y="568182"/>
                      <a:pt x="874090" y="508479"/>
                      <a:pt x="837410" y="471370"/>
                    </a:cubicBezTo>
                    <a:lnTo>
                      <a:pt x="393830" y="27790"/>
                    </a:lnTo>
                    <a:cubicBezTo>
                      <a:pt x="356892" y="-9214"/>
                      <a:pt x="296942" y="-9271"/>
                      <a:pt x="259937" y="27667"/>
                    </a:cubicBezTo>
                    <a:cubicBezTo>
                      <a:pt x="259890" y="27714"/>
                      <a:pt x="259852" y="27752"/>
                      <a:pt x="259813" y="27790"/>
                    </a:cubicBezTo>
                    <a:lnTo>
                      <a:pt x="27785" y="259343"/>
                    </a:lnTo>
                    <a:cubicBezTo>
                      <a:pt x="-9201" y="296233"/>
                      <a:pt x="-9268" y="356127"/>
                      <a:pt x="27623" y="393103"/>
                    </a:cubicBezTo>
                    <a:cubicBezTo>
                      <a:pt x="27680" y="393160"/>
                      <a:pt x="27727" y="393207"/>
                      <a:pt x="27785" y="393265"/>
                    </a:cubicBezTo>
                    <a:lnTo>
                      <a:pt x="28356" y="393836"/>
                    </a:lnTo>
                    <a:close/>
                  </a:path>
                </a:pathLst>
              </a:custGeom>
              <a:grpFill/>
              <a:ln w="34925" cap="rnd">
                <a:solidFill>
                  <a:schemeClr val="accent4"/>
                </a:solidFill>
                <a:prstDash val="solid"/>
                <a:miter/>
              </a:ln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131079" name="Группа 1106"/>
          <p:cNvGrpSpPr>
            <a:grpSpLocks/>
          </p:cNvGrpSpPr>
          <p:nvPr/>
        </p:nvGrpSpPr>
        <p:grpSpPr bwMode="auto">
          <a:xfrm>
            <a:off x="5086350" y="1741488"/>
            <a:ext cx="425450" cy="404812"/>
            <a:chOff x="5856984" y="1002954"/>
            <a:chExt cx="425313" cy="405628"/>
          </a:xfrm>
        </p:grpSpPr>
        <p:sp>
          <p:nvSpPr>
            <p:cNvPr id="1090" name="Freeform: Shape 111"/>
            <p:cNvSpPr/>
            <p:nvPr/>
          </p:nvSpPr>
          <p:spPr>
            <a:xfrm>
              <a:off x="5868093" y="1002954"/>
              <a:ext cx="398334" cy="40562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noFill/>
            <a:ln w="57150"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anchor="ctr"/>
            <a:lstStyle/>
            <a:p>
              <a:pPr algn="ctr" defTabSz="914400">
                <a:defRPr/>
              </a:pPr>
              <a:endParaRPr lang="tr-TR" sz="500">
                <a:solidFill>
                  <a:srgbClr val="FF6600"/>
                </a:solidFill>
              </a:endParaRPr>
            </a:p>
          </p:txBody>
        </p:sp>
        <p:sp>
          <p:nvSpPr>
            <p:cNvPr id="131109" name="TextBox 1090"/>
            <p:cNvSpPr txBox="1">
              <a:spLocks noChangeArrowheads="1"/>
            </p:cNvSpPr>
            <p:nvPr/>
          </p:nvSpPr>
          <p:spPr bwMode="auto">
            <a:xfrm>
              <a:off x="5856984" y="1049121"/>
              <a:ext cx="425313" cy="29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2" rIns="91426" bIns="45712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/>
              <a:r>
                <a:rPr lang="en-US" sz="1300" b="1">
                  <a:solidFill>
                    <a:srgbClr val="FF6600"/>
                  </a:solidFill>
                  <a:ea typeface="Merriweather Bold"/>
                  <a:cs typeface="Open Sans Extrabold"/>
                </a:rPr>
                <a:t>CN</a:t>
              </a:r>
              <a:endParaRPr lang="ru-RU" sz="1300" b="1">
                <a:solidFill>
                  <a:srgbClr val="FF6600"/>
                </a:solidFill>
                <a:ea typeface="Merriweather Bold"/>
                <a:cs typeface="Open Sans Extrabold"/>
              </a:endParaRPr>
            </a:p>
          </p:txBody>
        </p:sp>
      </p:grpSp>
      <p:grpSp>
        <p:nvGrpSpPr>
          <p:cNvPr id="131080" name="Группа 1104"/>
          <p:cNvGrpSpPr>
            <a:grpSpLocks/>
          </p:cNvGrpSpPr>
          <p:nvPr/>
        </p:nvGrpSpPr>
        <p:grpSpPr bwMode="auto">
          <a:xfrm>
            <a:off x="5724525" y="3419475"/>
            <a:ext cx="425450" cy="404813"/>
            <a:chOff x="5868144" y="3894314"/>
            <a:chExt cx="425313" cy="405628"/>
          </a:xfrm>
        </p:grpSpPr>
        <p:sp>
          <p:nvSpPr>
            <p:cNvPr id="1094" name="Freeform: Shape 111"/>
            <p:cNvSpPr/>
            <p:nvPr/>
          </p:nvSpPr>
          <p:spPr>
            <a:xfrm>
              <a:off x="5879253" y="3894314"/>
              <a:ext cx="398334" cy="40562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noFill/>
            <a:ln w="57150"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anchor="ctr"/>
            <a:lstStyle/>
            <a:p>
              <a:pPr algn="ctr" defTabSz="914400">
                <a:defRPr/>
              </a:pPr>
              <a:endParaRPr lang="tr-TR" sz="500">
                <a:solidFill>
                  <a:srgbClr val="FF6600"/>
                </a:solidFill>
              </a:endParaRPr>
            </a:p>
          </p:txBody>
        </p:sp>
        <p:sp>
          <p:nvSpPr>
            <p:cNvPr id="131107" name="TextBox 1094"/>
            <p:cNvSpPr txBox="1">
              <a:spLocks noChangeArrowheads="1"/>
            </p:cNvSpPr>
            <p:nvPr/>
          </p:nvSpPr>
          <p:spPr bwMode="auto">
            <a:xfrm>
              <a:off x="5868144" y="3940481"/>
              <a:ext cx="425313" cy="29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2" rIns="91426" bIns="45712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/>
              <a:r>
                <a:rPr lang="en-US" sz="1300" b="1">
                  <a:solidFill>
                    <a:srgbClr val="FFC000"/>
                  </a:solidFill>
                  <a:ea typeface="Merriweather Bold"/>
                  <a:cs typeface="Open Sans Extrabold"/>
                </a:rPr>
                <a:t>IN</a:t>
              </a:r>
              <a:endParaRPr lang="ru-RU" sz="1300" b="1">
                <a:solidFill>
                  <a:srgbClr val="FFC000"/>
                </a:solidFill>
                <a:ea typeface="Merriweather Bold"/>
                <a:cs typeface="Open Sans Extrabold"/>
              </a:endParaRPr>
            </a:p>
          </p:txBody>
        </p:sp>
      </p:grpSp>
      <p:grpSp>
        <p:nvGrpSpPr>
          <p:cNvPr id="131081" name="Группа 1101"/>
          <p:cNvGrpSpPr>
            <a:grpSpLocks/>
          </p:cNvGrpSpPr>
          <p:nvPr/>
        </p:nvGrpSpPr>
        <p:grpSpPr bwMode="auto">
          <a:xfrm>
            <a:off x="6272213" y="2451100"/>
            <a:ext cx="425450" cy="404813"/>
            <a:chOff x="833017" y="1059582"/>
            <a:chExt cx="425313" cy="405628"/>
          </a:xfrm>
        </p:grpSpPr>
        <p:sp>
          <p:nvSpPr>
            <p:cNvPr id="1096" name="Freeform: Shape 111"/>
            <p:cNvSpPr/>
            <p:nvPr/>
          </p:nvSpPr>
          <p:spPr>
            <a:xfrm>
              <a:off x="844125" y="1059582"/>
              <a:ext cx="398335" cy="40562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noFill/>
            <a:ln w="57150">
              <a:solidFill>
                <a:srgbClr val="007D3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anchor="ctr"/>
            <a:lstStyle/>
            <a:p>
              <a:pPr algn="ctr" defTabSz="914400">
                <a:defRPr/>
              </a:pPr>
              <a:endParaRPr lang="tr-TR" sz="500">
                <a:solidFill>
                  <a:srgbClr val="FF6600"/>
                </a:solidFill>
              </a:endParaRPr>
            </a:p>
          </p:txBody>
        </p:sp>
        <p:sp>
          <p:nvSpPr>
            <p:cNvPr id="131105" name="TextBox 1096"/>
            <p:cNvSpPr txBox="1">
              <a:spLocks noChangeArrowheads="1"/>
            </p:cNvSpPr>
            <p:nvPr/>
          </p:nvSpPr>
          <p:spPr bwMode="auto">
            <a:xfrm>
              <a:off x="833017" y="1105749"/>
              <a:ext cx="425313" cy="29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2" rIns="91426" bIns="45712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/>
              <a:r>
                <a:rPr lang="en-US" sz="1300" b="1">
                  <a:solidFill>
                    <a:srgbClr val="007D3D"/>
                  </a:solidFill>
                  <a:ea typeface="Merriweather Bold"/>
                  <a:cs typeface="Open Sans Extrabold"/>
                </a:rPr>
                <a:t>TJ</a:t>
              </a:r>
              <a:endParaRPr lang="ru-RU" sz="1300" b="1">
                <a:solidFill>
                  <a:srgbClr val="007D3D"/>
                </a:solidFill>
                <a:ea typeface="Merriweather Bold"/>
                <a:cs typeface="Open Sans Extrabold"/>
              </a:endParaRPr>
            </a:p>
          </p:txBody>
        </p:sp>
      </p:grpSp>
      <p:grpSp>
        <p:nvGrpSpPr>
          <p:cNvPr id="131082" name="Группа 1103"/>
          <p:cNvGrpSpPr>
            <a:grpSpLocks/>
          </p:cNvGrpSpPr>
          <p:nvPr/>
        </p:nvGrpSpPr>
        <p:grpSpPr bwMode="auto">
          <a:xfrm>
            <a:off x="252413" y="2427288"/>
            <a:ext cx="425450" cy="406400"/>
            <a:chOff x="407704" y="2490559"/>
            <a:chExt cx="425313" cy="405628"/>
          </a:xfrm>
        </p:grpSpPr>
        <p:sp>
          <p:nvSpPr>
            <p:cNvPr id="1098" name="Freeform: Shape 111"/>
            <p:cNvSpPr/>
            <p:nvPr/>
          </p:nvSpPr>
          <p:spPr>
            <a:xfrm>
              <a:off x="418812" y="2490559"/>
              <a:ext cx="398335" cy="40562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noFill/>
            <a:ln w="57150">
              <a:solidFill>
                <a:srgbClr val="7FB8A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anchor="ctr"/>
            <a:lstStyle/>
            <a:p>
              <a:pPr algn="ctr" defTabSz="914400">
                <a:defRPr/>
              </a:pPr>
              <a:endParaRPr lang="tr-TR" sz="500">
                <a:solidFill>
                  <a:srgbClr val="FF6600"/>
                </a:solidFill>
              </a:endParaRPr>
            </a:p>
          </p:txBody>
        </p:sp>
        <p:sp>
          <p:nvSpPr>
            <p:cNvPr id="131103" name="TextBox 1098"/>
            <p:cNvSpPr txBox="1">
              <a:spLocks noChangeArrowheads="1"/>
            </p:cNvSpPr>
            <p:nvPr/>
          </p:nvSpPr>
          <p:spPr bwMode="auto">
            <a:xfrm>
              <a:off x="407704" y="2536726"/>
              <a:ext cx="425313" cy="29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2" rIns="91426" bIns="45712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/>
              <a:r>
                <a:rPr lang="en-US" sz="1300" b="1">
                  <a:solidFill>
                    <a:srgbClr val="7FB8A6"/>
                  </a:solidFill>
                  <a:ea typeface="Merriweather Bold"/>
                  <a:cs typeface="Open Sans Extrabold"/>
                </a:rPr>
                <a:t>UZ</a:t>
              </a:r>
              <a:endParaRPr lang="ru-RU" sz="1300" b="1">
                <a:solidFill>
                  <a:srgbClr val="7FB8A6"/>
                </a:solidFill>
                <a:ea typeface="Merriweather Bold"/>
                <a:cs typeface="Open Sans Extrabold"/>
              </a:endParaRPr>
            </a:p>
          </p:txBody>
        </p:sp>
      </p:grpSp>
      <p:grpSp>
        <p:nvGrpSpPr>
          <p:cNvPr id="131083" name="Группа 1102"/>
          <p:cNvGrpSpPr>
            <a:grpSpLocks/>
          </p:cNvGrpSpPr>
          <p:nvPr/>
        </p:nvGrpSpPr>
        <p:grpSpPr bwMode="auto">
          <a:xfrm>
            <a:off x="611188" y="3363913"/>
            <a:ext cx="425450" cy="404812"/>
            <a:chOff x="755576" y="3795886"/>
            <a:chExt cx="425313" cy="405628"/>
          </a:xfrm>
        </p:grpSpPr>
        <p:sp>
          <p:nvSpPr>
            <p:cNvPr id="1100" name="Freeform: Shape 111"/>
            <p:cNvSpPr/>
            <p:nvPr/>
          </p:nvSpPr>
          <p:spPr>
            <a:xfrm>
              <a:off x="766684" y="3795886"/>
              <a:ext cx="398335" cy="40562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noFill/>
            <a:ln w="57150"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anchor="ctr"/>
            <a:lstStyle/>
            <a:p>
              <a:pPr algn="ctr" defTabSz="914400">
                <a:defRPr/>
              </a:pPr>
              <a:endParaRPr lang="tr-TR" sz="500">
                <a:solidFill>
                  <a:srgbClr val="FF6600"/>
                </a:solidFill>
              </a:endParaRPr>
            </a:p>
          </p:txBody>
        </p:sp>
        <p:sp>
          <p:nvSpPr>
            <p:cNvPr id="131101" name="TextBox 1100"/>
            <p:cNvSpPr txBox="1">
              <a:spLocks noChangeArrowheads="1"/>
            </p:cNvSpPr>
            <p:nvPr/>
          </p:nvSpPr>
          <p:spPr bwMode="auto">
            <a:xfrm>
              <a:off x="755576" y="3842053"/>
              <a:ext cx="425313" cy="29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2" rIns="91426" bIns="45712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/>
              <a:r>
                <a:rPr lang="en-US" sz="1300" b="1">
                  <a:solidFill>
                    <a:srgbClr val="FF6600"/>
                  </a:solidFill>
                  <a:ea typeface="Merriweather Bold"/>
                  <a:cs typeface="Open Sans Extrabold"/>
                </a:rPr>
                <a:t>TR</a:t>
              </a:r>
              <a:endParaRPr lang="ru-RU" sz="1300" b="1">
                <a:solidFill>
                  <a:srgbClr val="FF6600"/>
                </a:solidFill>
                <a:ea typeface="Merriweather Bold"/>
                <a:cs typeface="Open Sans Extrabold"/>
              </a:endParaRPr>
            </a:p>
          </p:txBody>
        </p:sp>
      </p:grpSp>
      <p:sp>
        <p:nvSpPr>
          <p:cNvPr id="1108" name="Прямоугольник 1107"/>
          <p:cNvSpPr/>
          <p:nvPr/>
        </p:nvSpPr>
        <p:spPr>
          <a:xfrm>
            <a:off x="5678488" y="1762125"/>
            <a:ext cx="29225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Российско-китайский</a:t>
            </a:r>
            <a:endParaRPr lang="ru-RU" sz="16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111" name="Прямоугольник 1110"/>
          <p:cNvSpPr/>
          <p:nvPr/>
        </p:nvSpPr>
        <p:spPr>
          <a:xfrm>
            <a:off x="6156325" y="3435350"/>
            <a:ext cx="292258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Российско-индийский</a:t>
            </a:r>
            <a:endParaRPr lang="ru-RU" sz="16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112" name="Прямоугольник 1111"/>
          <p:cNvSpPr/>
          <p:nvPr/>
        </p:nvSpPr>
        <p:spPr>
          <a:xfrm>
            <a:off x="6726238" y="2471738"/>
            <a:ext cx="29225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Российско-таджикский</a:t>
            </a:r>
            <a:endParaRPr lang="ru-RU" sz="16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31087" name="Прямоугольник 1112"/>
          <p:cNvSpPr>
            <a:spLocks noChangeArrowheads="1"/>
          </p:cNvSpPr>
          <p:nvPr/>
        </p:nvSpPr>
        <p:spPr bwMode="auto">
          <a:xfrm>
            <a:off x="725488" y="2427288"/>
            <a:ext cx="2922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Российско-узбекский</a:t>
            </a:r>
          </a:p>
        </p:txBody>
      </p:sp>
      <p:sp>
        <p:nvSpPr>
          <p:cNvPr id="1114" name="Прямоугольник 1113"/>
          <p:cNvSpPr/>
          <p:nvPr/>
        </p:nvSpPr>
        <p:spPr>
          <a:xfrm>
            <a:off x="1042988" y="3435350"/>
            <a:ext cx="29225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Российско-турецкий</a:t>
            </a:r>
            <a:endParaRPr lang="ru-RU" sz="1600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120" name="Прямоугольник 1119"/>
          <p:cNvSpPr/>
          <p:nvPr/>
        </p:nvSpPr>
        <p:spPr>
          <a:xfrm>
            <a:off x="186981" y="4300849"/>
            <a:ext cx="8132803" cy="584775"/>
          </a:xfrm>
          <a:prstGeom prst="rect">
            <a:avLst/>
          </a:prstGeom>
          <a:solidFill>
            <a:srgbClr val="007D3D">
              <a:alpha val="20000"/>
            </a:srgbClr>
          </a:solidFill>
          <a:ln w="28575">
            <a:noFill/>
          </a:ln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В ФТС России направлено </a:t>
            </a:r>
            <a:r>
              <a:rPr lang="en-US" sz="16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23</a:t>
            </a:r>
            <a:r>
              <a:rPr lang="ru-RU" sz="16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заявки от организаций региона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13 организаций включены в проекты с Китаем и 1 с Таджикистаном</a:t>
            </a:r>
          </a:p>
        </p:txBody>
      </p:sp>
      <p:grpSp>
        <p:nvGrpSpPr>
          <p:cNvPr id="131092" name="Группа 1678"/>
          <p:cNvGrpSpPr>
            <a:grpSpLocks/>
          </p:cNvGrpSpPr>
          <p:nvPr/>
        </p:nvGrpSpPr>
        <p:grpSpPr bwMode="auto">
          <a:xfrm>
            <a:off x="539750" y="803275"/>
            <a:ext cx="7780338" cy="438150"/>
            <a:chOff x="539552" y="726363"/>
            <a:chExt cx="7780232" cy="693259"/>
          </a:xfrm>
        </p:grpSpPr>
        <p:sp>
          <p:nvSpPr>
            <p:cNvPr id="131093" name="任意多边形 47"/>
            <p:cNvSpPr>
              <a:spLocks/>
            </p:cNvSpPr>
            <p:nvPr/>
          </p:nvSpPr>
          <p:spPr bwMode="auto">
            <a:xfrm>
              <a:off x="2749298" y="771550"/>
              <a:ext cx="814590" cy="648072"/>
            </a:xfrm>
            <a:custGeom>
              <a:avLst/>
              <a:gdLst>
                <a:gd name="T0" fmla="*/ 0 w 2507091"/>
                <a:gd name="T1" fmla="*/ 0 h 2343942"/>
                <a:gd name="T2" fmla="*/ 0 w 2507091"/>
                <a:gd name="T3" fmla="*/ 0 h 2343942"/>
                <a:gd name="T4" fmla="*/ 0 w 2507091"/>
                <a:gd name="T5" fmla="*/ 0 h 2343942"/>
                <a:gd name="T6" fmla="*/ 0 w 2507091"/>
                <a:gd name="T7" fmla="*/ 0 h 2343942"/>
                <a:gd name="T8" fmla="*/ 0 w 2507091"/>
                <a:gd name="T9" fmla="*/ 0 h 2343942"/>
                <a:gd name="T10" fmla="*/ 0 w 2507091"/>
                <a:gd name="T11" fmla="*/ 0 h 2343942"/>
                <a:gd name="T12" fmla="*/ 0 w 2507091"/>
                <a:gd name="T13" fmla="*/ 0 h 2343942"/>
                <a:gd name="T14" fmla="*/ 0 w 2507091"/>
                <a:gd name="T15" fmla="*/ 0 h 2343942"/>
                <a:gd name="T16" fmla="*/ 0 w 2507091"/>
                <a:gd name="T17" fmla="*/ 0 h 2343942"/>
                <a:gd name="T18" fmla="*/ 0 w 2507091"/>
                <a:gd name="T19" fmla="*/ 0 h 2343942"/>
                <a:gd name="T20" fmla="*/ 0 w 2507091"/>
                <a:gd name="T21" fmla="*/ 0 h 2343942"/>
                <a:gd name="T22" fmla="*/ 0 w 2507091"/>
                <a:gd name="T23" fmla="*/ 0 h 2343942"/>
                <a:gd name="T24" fmla="*/ 0 w 2507091"/>
                <a:gd name="T25" fmla="*/ 0 h 2343942"/>
                <a:gd name="T26" fmla="*/ 0 w 2507091"/>
                <a:gd name="T27" fmla="*/ 0 h 2343942"/>
                <a:gd name="T28" fmla="*/ 0 w 2507091"/>
                <a:gd name="T29" fmla="*/ 0 h 2343942"/>
                <a:gd name="T30" fmla="*/ 0 w 2507091"/>
                <a:gd name="T31" fmla="*/ 0 h 2343942"/>
                <a:gd name="T32" fmla="*/ 0 w 2507091"/>
                <a:gd name="T33" fmla="*/ 0 h 2343942"/>
                <a:gd name="T34" fmla="*/ 0 w 2507091"/>
                <a:gd name="T35" fmla="*/ 0 h 2343942"/>
                <a:gd name="T36" fmla="*/ 0 w 2507091"/>
                <a:gd name="T37" fmla="*/ 0 h 23439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7091"/>
                <a:gd name="T58" fmla="*/ 0 h 2343942"/>
                <a:gd name="T59" fmla="*/ 2507091 w 2507091"/>
                <a:gd name="T60" fmla="*/ 2343942 h 23439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7091" h="2343942">
                  <a:moveTo>
                    <a:pt x="1424916" y="112"/>
                  </a:moveTo>
                  <a:cubicBezTo>
                    <a:pt x="1462086" y="1948"/>
                    <a:pt x="1506994" y="26426"/>
                    <a:pt x="1555542" y="75381"/>
                  </a:cubicBezTo>
                  <a:cubicBezTo>
                    <a:pt x="1555542" y="75381"/>
                    <a:pt x="1555542" y="75381"/>
                    <a:pt x="2409995" y="936988"/>
                  </a:cubicBezTo>
                  <a:cubicBezTo>
                    <a:pt x="2539457" y="1067534"/>
                    <a:pt x="2539457" y="1276409"/>
                    <a:pt x="2409995" y="1406955"/>
                  </a:cubicBezTo>
                  <a:lnTo>
                    <a:pt x="1555542" y="2268563"/>
                  </a:lnTo>
                  <a:cubicBezTo>
                    <a:pt x="1426080" y="2399109"/>
                    <a:pt x="1322510" y="2355594"/>
                    <a:pt x="1322510" y="2172828"/>
                  </a:cubicBezTo>
                  <a:cubicBezTo>
                    <a:pt x="1322510" y="1990063"/>
                    <a:pt x="1175785" y="1842111"/>
                    <a:pt x="994538" y="1842111"/>
                  </a:cubicBezTo>
                  <a:cubicBezTo>
                    <a:pt x="994538" y="1842111"/>
                    <a:pt x="994538" y="1842111"/>
                    <a:pt x="1992" y="1842111"/>
                  </a:cubicBezTo>
                  <a:lnTo>
                    <a:pt x="0" y="1841897"/>
                  </a:lnTo>
                  <a:lnTo>
                    <a:pt x="8587" y="1841897"/>
                  </a:lnTo>
                  <a:cubicBezTo>
                    <a:pt x="66848" y="1841897"/>
                    <a:pt x="66848" y="1841897"/>
                    <a:pt x="66848" y="1841897"/>
                  </a:cubicBezTo>
                  <a:cubicBezTo>
                    <a:pt x="489776" y="1406631"/>
                    <a:pt x="489776" y="1406631"/>
                    <a:pt x="489776" y="1406631"/>
                  </a:cubicBezTo>
                  <a:cubicBezTo>
                    <a:pt x="619244" y="1276052"/>
                    <a:pt x="619244" y="1067124"/>
                    <a:pt x="489776" y="936545"/>
                  </a:cubicBezTo>
                  <a:cubicBezTo>
                    <a:pt x="119714" y="563304"/>
                    <a:pt x="73456" y="516649"/>
                    <a:pt x="67674" y="510817"/>
                  </a:cubicBezTo>
                  <a:lnTo>
                    <a:pt x="67395" y="510536"/>
                  </a:lnTo>
                  <a:lnTo>
                    <a:pt x="85108" y="510536"/>
                  </a:lnTo>
                  <a:cubicBezTo>
                    <a:pt x="191971" y="510536"/>
                    <a:pt x="436231" y="510536"/>
                    <a:pt x="994538" y="510536"/>
                  </a:cubicBezTo>
                  <a:cubicBezTo>
                    <a:pt x="1175785" y="510536"/>
                    <a:pt x="1322510" y="353880"/>
                    <a:pt x="1322510" y="171115"/>
                  </a:cubicBezTo>
                  <a:cubicBezTo>
                    <a:pt x="1322510" y="56887"/>
                    <a:pt x="1362967" y="-2947"/>
                    <a:pt x="1424916" y="112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94" name="任意多边形 47"/>
            <p:cNvSpPr>
              <a:spLocks/>
            </p:cNvSpPr>
            <p:nvPr/>
          </p:nvSpPr>
          <p:spPr bwMode="auto">
            <a:xfrm>
              <a:off x="5073881" y="753377"/>
              <a:ext cx="866271" cy="636938"/>
            </a:xfrm>
            <a:custGeom>
              <a:avLst/>
              <a:gdLst>
                <a:gd name="T0" fmla="*/ 0 w 2507091"/>
                <a:gd name="T1" fmla="*/ 0 h 2343942"/>
                <a:gd name="T2" fmla="*/ 0 w 2507091"/>
                <a:gd name="T3" fmla="*/ 0 h 2343942"/>
                <a:gd name="T4" fmla="*/ 1 w 2507091"/>
                <a:gd name="T5" fmla="*/ 0 h 2343942"/>
                <a:gd name="T6" fmla="*/ 1 w 2507091"/>
                <a:gd name="T7" fmla="*/ 0 h 2343942"/>
                <a:gd name="T8" fmla="*/ 0 w 2507091"/>
                <a:gd name="T9" fmla="*/ 0 h 2343942"/>
                <a:gd name="T10" fmla="*/ 0 w 2507091"/>
                <a:gd name="T11" fmla="*/ 0 h 2343942"/>
                <a:gd name="T12" fmla="*/ 0 w 2507091"/>
                <a:gd name="T13" fmla="*/ 0 h 2343942"/>
                <a:gd name="T14" fmla="*/ 0 w 2507091"/>
                <a:gd name="T15" fmla="*/ 0 h 2343942"/>
                <a:gd name="T16" fmla="*/ 0 w 2507091"/>
                <a:gd name="T17" fmla="*/ 0 h 2343942"/>
                <a:gd name="T18" fmla="*/ 0 w 2507091"/>
                <a:gd name="T19" fmla="*/ 0 h 2343942"/>
                <a:gd name="T20" fmla="*/ 0 w 2507091"/>
                <a:gd name="T21" fmla="*/ 0 h 2343942"/>
                <a:gd name="T22" fmla="*/ 0 w 2507091"/>
                <a:gd name="T23" fmla="*/ 0 h 2343942"/>
                <a:gd name="T24" fmla="*/ 0 w 2507091"/>
                <a:gd name="T25" fmla="*/ 0 h 2343942"/>
                <a:gd name="T26" fmla="*/ 0 w 2507091"/>
                <a:gd name="T27" fmla="*/ 0 h 2343942"/>
                <a:gd name="T28" fmla="*/ 0 w 2507091"/>
                <a:gd name="T29" fmla="*/ 0 h 2343942"/>
                <a:gd name="T30" fmla="*/ 0 w 2507091"/>
                <a:gd name="T31" fmla="*/ 0 h 2343942"/>
                <a:gd name="T32" fmla="*/ 0 w 2507091"/>
                <a:gd name="T33" fmla="*/ 0 h 2343942"/>
                <a:gd name="T34" fmla="*/ 0 w 2507091"/>
                <a:gd name="T35" fmla="*/ 0 h 2343942"/>
                <a:gd name="T36" fmla="*/ 0 w 2507091"/>
                <a:gd name="T37" fmla="*/ 0 h 23439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7091"/>
                <a:gd name="T58" fmla="*/ 0 h 2343942"/>
                <a:gd name="T59" fmla="*/ 2507091 w 2507091"/>
                <a:gd name="T60" fmla="*/ 2343942 h 23439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7091" h="2343942">
                  <a:moveTo>
                    <a:pt x="1424916" y="112"/>
                  </a:moveTo>
                  <a:cubicBezTo>
                    <a:pt x="1462086" y="1948"/>
                    <a:pt x="1506994" y="26426"/>
                    <a:pt x="1555542" y="75381"/>
                  </a:cubicBezTo>
                  <a:cubicBezTo>
                    <a:pt x="1555542" y="75381"/>
                    <a:pt x="1555542" y="75381"/>
                    <a:pt x="2409995" y="936988"/>
                  </a:cubicBezTo>
                  <a:cubicBezTo>
                    <a:pt x="2539457" y="1067534"/>
                    <a:pt x="2539457" y="1276409"/>
                    <a:pt x="2409995" y="1406955"/>
                  </a:cubicBezTo>
                  <a:lnTo>
                    <a:pt x="1555542" y="2268563"/>
                  </a:lnTo>
                  <a:cubicBezTo>
                    <a:pt x="1426080" y="2399109"/>
                    <a:pt x="1322510" y="2355594"/>
                    <a:pt x="1322510" y="2172828"/>
                  </a:cubicBezTo>
                  <a:cubicBezTo>
                    <a:pt x="1322510" y="1990063"/>
                    <a:pt x="1175785" y="1842111"/>
                    <a:pt x="994538" y="1842111"/>
                  </a:cubicBezTo>
                  <a:cubicBezTo>
                    <a:pt x="994538" y="1842111"/>
                    <a:pt x="994538" y="1842111"/>
                    <a:pt x="1992" y="1842111"/>
                  </a:cubicBezTo>
                  <a:lnTo>
                    <a:pt x="0" y="1841897"/>
                  </a:lnTo>
                  <a:lnTo>
                    <a:pt x="8587" y="1841897"/>
                  </a:lnTo>
                  <a:cubicBezTo>
                    <a:pt x="66848" y="1841897"/>
                    <a:pt x="66848" y="1841897"/>
                    <a:pt x="66848" y="1841897"/>
                  </a:cubicBezTo>
                  <a:cubicBezTo>
                    <a:pt x="489776" y="1406631"/>
                    <a:pt x="489776" y="1406631"/>
                    <a:pt x="489776" y="1406631"/>
                  </a:cubicBezTo>
                  <a:cubicBezTo>
                    <a:pt x="619244" y="1276052"/>
                    <a:pt x="619244" y="1067124"/>
                    <a:pt x="489776" y="936545"/>
                  </a:cubicBezTo>
                  <a:cubicBezTo>
                    <a:pt x="119714" y="563304"/>
                    <a:pt x="73456" y="516649"/>
                    <a:pt x="67674" y="510817"/>
                  </a:cubicBezTo>
                  <a:lnTo>
                    <a:pt x="67395" y="510536"/>
                  </a:lnTo>
                  <a:lnTo>
                    <a:pt x="85108" y="510536"/>
                  </a:lnTo>
                  <a:cubicBezTo>
                    <a:pt x="191971" y="510536"/>
                    <a:pt x="436231" y="510536"/>
                    <a:pt x="994538" y="510536"/>
                  </a:cubicBezTo>
                  <a:cubicBezTo>
                    <a:pt x="1175785" y="510536"/>
                    <a:pt x="1322510" y="353880"/>
                    <a:pt x="1322510" y="171115"/>
                  </a:cubicBezTo>
                  <a:cubicBezTo>
                    <a:pt x="1322510" y="56887"/>
                    <a:pt x="1362967" y="-2947"/>
                    <a:pt x="1424916" y="112"/>
                  </a:cubicBezTo>
                  <a:close/>
                </a:path>
              </a:pathLst>
            </a:custGeom>
            <a:solidFill>
              <a:srgbClr val="007D3D"/>
            </a:solidFill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4" name="任意多边形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43496" y="726363"/>
              <a:ext cx="876288" cy="683212"/>
            </a:xfrm>
            <a:custGeom>
              <a:avLst/>
              <a:gdLst>
                <a:gd name="connsiteX0" fmla="*/ 1424916 w 2507091"/>
                <a:gd name="connsiteY0" fmla="*/ 112 h 2343942"/>
                <a:gd name="connsiteX1" fmla="*/ 1555542 w 2507091"/>
                <a:gd name="connsiteY1" fmla="*/ 75381 h 2343942"/>
                <a:gd name="connsiteX2" fmla="*/ 2409995 w 2507091"/>
                <a:gd name="connsiteY2" fmla="*/ 936988 h 2343942"/>
                <a:gd name="connsiteX3" fmla="*/ 2409995 w 2507091"/>
                <a:gd name="connsiteY3" fmla="*/ 1406955 h 2343942"/>
                <a:gd name="connsiteX4" fmla="*/ 1555542 w 2507091"/>
                <a:gd name="connsiteY4" fmla="*/ 2268563 h 2343942"/>
                <a:gd name="connsiteX5" fmla="*/ 1322510 w 2507091"/>
                <a:gd name="connsiteY5" fmla="*/ 2172828 h 2343942"/>
                <a:gd name="connsiteX6" fmla="*/ 994538 w 2507091"/>
                <a:gd name="connsiteY6" fmla="*/ 1842111 h 2343942"/>
                <a:gd name="connsiteX7" fmla="*/ 1992 w 2507091"/>
                <a:gd name="connsiteY7" fmla="*/ 1842111 h 2343942"/>
                <a:gd name="connsiteX8" fmla="*/ 0 w 2507091"/>
                <a:gd name="connsiteY8" fmla="*/ 1841897 h 2343942"/>
                <a:gd name="connsiteX9" fmla="*/ 8587 w 2507091"/>
                <a:gd name="connsiteY9" fmla="*/ 1841897 h 2343942"/>
                <a:gd name="connsiteX10" fmla="*/ 66848 w 2507091"/>
                <a:gd name="connsiteY10" fmla="*/ 1841897 h 2343942"/>
                <a:gd name="connsiteX11" fmla="*/ 489776 w 2507091"/>
                <a:gd name="connsiteY11" fmla="*/ 1406631 h 2343942"/>
                <a:gd name="connsiteX12" fmla="*/ 489776 w 2507091"/>
                <a:gd name="connsiteY12" fmla="*/ 936545 h 2343942"/>
                <a:gd name="connsiteX13" fmla="*/ 67674 w 2507091"/>
                <a:gd name="connsiteY13" fmla="*/ 510817 h 2343942"/>
                <a:gd name="connsiteX14" fmla="*/ 67395 w 2507091"/>
                <a:gd name="connsiteY14" fmla="*/ 510536 h 2343942"/>
                <a:gd name="connsiteX15" fmla="*/ 85108 w 2507091"/>
                <a:gd name="connsiteY15" fmla="*/ 510536 h 2343942"/>
                <a:gd name="connsiteX16" fmla="*/ 994538 w 2507091"/>
                <a:gd name="connsiteY16" fmla="*/ 510536 h 2343942"/>
                <a:gd name="connsiteX17" fmla="*/ 1322510 w 2507091"/>
                <a:gd name="connsiteY17" fmla="*/ 171115 h 2343942"/>
                <a:gd name="connsiteX18" fmla="*/ 1424916 w 2507091"/>
                <a:gd name="connsiteY18" fmla="*/ 112 h 234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07091" h="2343942">
                  <a:moveTo>
                    <a:pt x="1424916" y="112"/>
                  </a:moveTo>
                  <a:cubicBezTo>
                    <a:pt x="1462086" y="1948"/>
                    <a:pt x="1506994" y="26426"/>
                    <a:pt x="1555542" y="75381"/>
                  </a:cubicBezTo>
                  <a:cubicBezTo>
                    <a:pt x="1555542" y="75381"/>
                    <a:pt x="1555542" y="75381"/>
                    <a:pt x="2409995" y="936988"/>
                  </a:cubicBezTo>
                  <a:cubicBezTo>
                    <a:pt x="2539457" y="1067534"/>
                    <a:pt x="2539457" y="1276409"/>
                    <a:pt x="2409995" y="1406955"/>
                  </a:cubicBezTo>
                  <a:lnTo>
                    <a:pt x="1555542" y="2268563"/>
                  </a:lnTo>
                  <a:cubicBezTo>
                    <a:pt x="1426080" y="2399109"/>
                    <a:pt x="1322510" y="2355594"/>
                    <a:pt x="1322510" y="2172828"/>
                  </a:cubicBezTo>
                  <a:cubicBezTo>
                    <a:pt x="1322510" y="1990063"/>
                    <a:pt x="1175785" y="1842111"/>
                    <a:pt x="994538" y="1842111"/>
                  </a:cubicBezTo>
                  <a:cubicBezTo>
                    <a:pt x="994538" y="1842111"/>
                    <a:pt x="994538" y="1842111"/>
                    <a:pt x="1992" y="1842111"/>
                  </a:cubicBezTo>
                  <a:lnTo>
                    <a:pt x="0" y="1841897"/>
                  </a:lnTo>
                  <a:lnTo>
                    <a:pt x="8587" y="1841897"/>
                  </a:lnTo>
                  <a:cubicBezTo>
                    <a:pt x="66848" y="1841897"/>
                    <a:pt x="66848" y="1841897"/>
                    <a:pt x="66848" y="1841897"/>
                  </a:cubicBezTo>
                  <a:cubicBezTo>
                    <a:pt x="489776" y="1406631"/>
                    <a:pt x="489776" y="1406631"/>
                    <a:pt x="489776" y="1406631"/>
                  </a:cubicBezTo>
                  <a:cubicBezTo>
                    <a:pt x="619244" y="1276052"/>
                    <a:pt x="619244" y="1067124"/>
                    <a:pt x="489776" y="936545"/>
                  </a:cubicBezTo>
                  <a:cubicBezTo>
                    <a:pt x="119714" y="563304"/>
                    <a:pt x="73456" y="516649"/>
                    <a:pt x="67674" y="510817"/>
                  </a:cubicBezTo>
                  <a:lnTo>
                    <a:pt x="67395" y="510536"/>
                  </a:lnTo>
                  <a:lnTo>
                    <a:pt x="85108" y="510536"/>
                  </a:lnTo>
                  <a:cubicBezTo>
                    <a:pt x="191971" y="510536"/>
                    <a:pt x="436231" y="510536"/>
                    <a:pt x="994538" y="510536"/>
                  </a:cubicBezTo>
                  <a:cubicBezTo>
                    <a:pt x="1175785" y="510536"/>
                    <a:pt x="1322510" y="353880"/>
                    <a:pt x="1322510" y="171115"/>
                  </a:cubicBezTo>
                  <a:cubicBezTo>
                    <a:pt x="1322510" y="56887"/>
                    <a:pt x="1362967" y="-2947"/>
                    <a:pt x="1424916" y="1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F2F2F2"/>
              </a:solidFill>
            </a:ln>
          </p:spPr>
          <p:txBody>
            <a:bodyPr/>
            <a:lstStyle/>
            <a:p>
              <a:pPr algn="just" defTabSz="914400">
                <a:defRPr/>
              </a:pPr>
              <a:endParaRPr lang="zh-CN" altLang="en-US" sz="180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31096" name="任意多边形 47"/>
            <p:cNvSpPr>
              <a:spLocks/>
            </p:cNvSpPr>
            <p:nvPr/>
          </p:nvSpPr>
          <p:spPr bwMode="auto">
            <a:xfrm>
              <a:off x="539552" y="771550"/>
              <a:ext cx="792088" cy="642872"/>
            </a:xfrm>
            <a:custGeom>
              <a:avLst/>
              <a:gdLst>
                <a:gd name="T0" fmla="*/ 0 w 2507091"/>
                <a:gd name="T1" fmla="*/ 0 h 2343942"/>
                <a:gd name="T2" fmla="*/ 0 w 2507091"/>
                <a:gd name="T3" fmla="*/ 0 h 2343942"/>
                <a:gd name="T4" fmla="*/ 0 w 2507091"/>
                <a:gd name="T5" fmla="*/ 0 h 2343942"/>
                <a:gd name="T6" fmla="*/ 0 w 2507091"/>
                <a:gd name="T7" fmla="*/ 0 h 2343942"/>
                <a:gd name="T8" fmla="*/ 0 w 2507091"/>
                <a:gd name="T9" fmla="*/ 0 h 2343942"/>
                <a:gd name="T10" fmla="*/ 0 w 2507091"/>
                <a:gd name="T11" fmla="*/ 0 h 2343942"/>
                <a:gd name="T12" fmla="*/ 0 w 2507091"/>
                <a:gd name="T13" fmla="*/ 0 h 2343942"/>
                <a:gd name="T14" fmla="*/ 0 w 2507091"/>
                <a:gd name="T15" fmla="*/ 0 h 2343942"/>
                <a:gd name="T16" fmla="*/ 0 w 2507091"/>
                <a:gd name="T17" fmla="*/ 0 h 2343942"/>
                <a:gd name="T18" fmla="*/ 0 w 2507091"/>
                <a:gd name="T19" fmla="*/ 0 h 2343942"/>
                <a:gd name="T20" fmla="*/ 0 w 2507091"/>
                <a:gd name="T21" fmla="*/ 0 h 2343942"/>
                <a:gd name="T22" fmla="*/ 0 w 2507091"/>
                <a:gd name="T23" fmla="*/ 0 h 2343942"/>
                <a:gd name="T24" fmla="*/ 0 w 2507091"/>
                <a:gd name="T25" fmla="*/ 0 h 2343942"/>
                <a:gd name="T26" fmla="*/ 0 w 2507091"/>
                <a:gd name="T27" fmla="*/ 0 h 2343942"/>
                <a:gd name="T28" fmla="*/ 0 w 2507091"/>
                <a:gd name="T29" fmla="*/ 0 h 2343942"/>
                <a:gd name="T30" fmla="*/ 0 w 2507091"/>
                <a:gd name="T31" fmla="*/ 0 h 2343942"/>
                <a:gd name="T32" fmla="*/ 0 w 2507091"/>
                <a:gd name="T33" fmla="*/ 0 h 2343942"/>
                <a:gd name="T34" fmla="*/ 0 w 2507091"/>
                <a:gd name="T35" fmla="*/ 0 h 2343942"/>
                <a:gd name="T36" fmla="*/ 0 w 2507091"/>
                <a:gd name="T37" fmla="*/ 0 h 23439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7091"/>
                <a:gd name="T58" fmla="*/ 0 h 2343942"/>
                <a:gd name="T59" fmla="*/ 2507091 w 2507091"/>
                <a:gd name="T60" fmla="*/ 2343942 h 23439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7091" h="2343942">
                  <a:moveTo>
                    <a:pt x="1424916" y="112"/>
                  </a:moveTo>
                  <a:cubicBezTo>
                    <a:pt x="1462086" y="1948"/>
                    <a:pt x="1506994" y="26426"/>
                    <a:pt x="1555542" y="75381"/>
                  </a:cubicBezTo>
                  <a:cubicBezTo>
                    <a:pt x="1555542" y="75381"/>
                    <a:pt x="1555542" y="75381"/>
                    <a:pt x="2409995" y="936988"/>
                  </a:cubicBezTo>
                  <a:cubicBezTo>
                    <a:pt x="2539457" y="1067534"/>
                    <a:pt x="2539457" y="1276409"/>
                    <a:pt x="2409995" y="1406955"/>
                  </a:cubicBezTo>
                  <a:lnTo>
                    <a:pt x="1555542" y="2268563"/>
                  </a:lnTo>
                  <a:cubicBezTo>
                    <a:pt x="1426080" y="2399109"/>
                    <a:pt x="1322510" y="2355594"/>
                    <a:pt x="1322510" y="2172828"/>
                  </a:cubicBezTo>
                  <a:cubicBezTo>
                    <a:pt x="1322510" y="1990063"/>
                    <a:pt x="1175785" y="1842111"/>
                    <a:pt x="994538" y="1842111"/>
                  </a:cubicBezTo>
                  <a:cubicBezTo>
                    <a:pt x="994538" y="1842111"/>
                    <a:pt x="994538" y="1842111"/>
                    <a:pt x="1992" y="1842111"/>
                  </a:cubicBezTo>
                  <a:lnTo>
                    <a:pt x="0" y="1841897"/>
                  </a:lnTo>
                  <a:lnTo>
                    <a:pt x="8587" y="1841897"/>
                  </a:lnTo>
                  <a:cubicBezTo>
                    <a:pt x="66848" y="1841897"/>
                    <a:pt x="66848" y="1841897"/>
                    <a:pt x="66848" y="1841897"/>
                  </a:cubicBezTo>
                  <a:cubicBezTo>
                    <a:pt x="489776" y="1406631"/>
                    <a:pt x="489776" y="1406631"/>
                    <a:pt x="489776" y="1406631"/>
                  </a:cubicBezTo>
                  <a:cubicBezTo>
                    <a:pt x="619244" y="1276052"/>
                    <a:pt x="619244" y="1067124"/>
                    <a:pt x="489776" y="936545"/>
                  </a:cubicBezTo>
                  <a:cubicBezTo>
                    <a:pt x="119714" y="563304"/>
                    <a:pt x="73456" y="516649"/>
                    <a:pt x="67674" y="510817"/>
                  </a:cubicBezTo>
                  <a:lnTo>
                    <a:pt x="67395" y="510536"/>
                  </a:lnTo>
                  <a:lnTo>
                    <a:pt x="85108" y="510536"/>
                  </a:lnTo>
                  <a:cubicBezTo>
                    <a:pt x="191971" y="510536"/>
                    <a:pt x="436231" y="510536"/>
                    <a:pt x="994538" y="510536"/>
                  </a:cubicBezTo>
                  <a:cubicBezTo>
                    <a:pt x="1175785" y="510536"/>
                    <a:pt x="1322510" y="353880"/>
                    <a:pt x="1322510" y="171115"/>
                  </a:cubicBezTo>
                  <a:cubicBezTo>
                    <a:pt x="1322510" y="56887"/>
                    <a:pt x="1362967" y="-2947"/>
                    <a:pt x="1424916" y="1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6" name="Прямоугольник 1675"/>
            <p:cNvSpPr/>
            <p:nvPr/>
          </p:nvSpPr>
          <p:spPr>
            <a:xfrm>
              <a:off x="1331704" y="819301"/>
              <a:ext cx="1439842" cy="547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Популяризация проектов</a:t>
              </a:r>
            </a:p>
          </p:txBody>
        </p:sp>
        <p:sp>
          <p:nvSpPr>
            <p:cNvPr id="1677" name="Прямоугольник 1676"/>
            <p:cNvSpPr/>
            <p:nvPr/>
          </p:nvSpPr>
          <p:spPr>
            <a:xfrm>
              <a:off x="3563699" y="821812"/>
              <a:ext cx="1593828" cy="547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Анализ, проверка и направление заявок</a:t>
              </a:r>
            </a:p>
          </p:txBody>
        </p:sp>
        <p:sp>
          <p:nvSpPr>
            <p:cNvPr id="1678" name="Прямоугольник 1677"/>
            <p:cNvSpPr/>
            <p:nvPr/>
          </p:nvSpPr>
          <p:spPr>
            <a:xfrm>
              <a:off x="6022702" y="799206"/>
              <a:ext cx="1441430" cy="545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Контроль реализации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СУНЦОВА\ДОКЛАД\070422\756475860596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1432" y="3272922"/>
            <a:ext cx="2731694" cy="16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Указ Президента от 01.03.2022 года № 81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56058" y="4973568"/>
            <a:ext cx="4264593" cy="169932"/>
          </a:xfrm>
          <a:prstGeom prst="rect">
            <a:avLst/>
          </a:prstGeom>
        </p:spPr>
        <p:txBody>
          <a:bodyPr/>
          <a:lstStyle/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8875" y="1312549"/>
            <a:ext cx="5524237" cy="203132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Запрет со 2 марта 2022 г. на вывоз</a:t>
            </a:r>
            <a:r>
              <a:rPr lang="ru-RU" sz="1800" b="1" dirty="0"/>
              <a:t> </a:t>
            </a:r>
            <a:r>
              <a:rPr lang="ru-RU" sz="1800" dirty="0"/>
              <a:t>из Российской Федерации наличной иностранной валюты и (или) денежных инструментов в иностранной валюте в сумме, превышающей эквивалент </a:t>
            </a:r>
            <a:r>
              <a:rPr lang="ru-RU" sz="1800" b="1" dirty="0">
                <a:solidFill>
                  <a:srgbClr val="FF0000"/>
                </a:solidFill>
              </a:rPr>
              <a:t>10 тыс. долл. США</a:t>
            </a:r>
            <a:r>
              <a:rPr lang="ru-RU" sz="1800" dirty="0"/>
              <a:t> и рассчитанной по официальному курсу Центрального банка Российской Федерации, установленному на дату вывоза.</a:t>
            </a:r>
          </a:p>
        </p:txBody>
      </p:sp>
      <p:sp>
        <p:nvSpPr>
          <p:cNvPr id="20" name="Вертикальный свиток 19"/>
          <p:cNvSpPr/>
          <p:nvPr/>
        </p:nvSpPr>
        <p:spPr>
          <a:xfrm rot="21087969">
            <a:off x="-45707" y="673009"/>
            <a:ext cx="3014981" cy="2965670"/>
          </a:xfrm>
          <a:prstGeom prst="verticalScroll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/>
            <a:r>
              <a:rPr lang="ru-RU" sz="1400" b="1" u="sng" dirty="0">
                <a:solidFill>
                  <a:schemeClr val="tx1"/>
                </a:solidFill>
              </a:rPr>
              <a:t>Указ Президента от 01.03.2022 года № 81 </a:t>
            </a:r>
          </a:p>
          <a:p>
            <a:pPr lvl="0" algn="ctr"/>
            <a:r>
              <a:rPr lang="ru-RU" sz="1400" dirty="0">
                <a:solidFill>
                  <a:schemeClr val="tx1"/>
                </a:solidFill>
              </a:rPr>
              <a:t>«О дополнительных временных мерах экономического характера по обеспечению финансовой стабильности Российской Федерации в сфере валютного регулирования» 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0" name="Рисунок 1327">
            <a:extLst>
              <a:ext uri="{FF2B5EF4-FFF2-40B4-BE49-F238E27FC236}">
                <a16:creationId xmlns="" xmlns:a16="http://schemas.microsoft.com/office/drawing/2014/main" id="{F7DA4E4B-99E7-AF48-AF8B-A68564A3FDA9}"/>
              </a:ext>
            </a:extLst>
          </p:cNvPr>
          <p:cNvGrpSpPr/>
          <p:nvPr/>
        </p:nvGrpSpPr>
        <p:grpSpPr>
          <a:xfrm>
            <a:off x="908094" y="3752194"/>
            <a:ext cx="1330610" cy="1117703"/>
            <a:chOff x="4948332" y="2213229"/>
            <a:chExt cx="2295430" cy="2431732"/>
          </a:xfrm>
        </p:grpSpPr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74C52C7B-91EE-6D46-8710-013D035CD9A4}"/>
                </a:ext>
              </a:extLst>
            </p:cNvPr>
            <p:cNvSpPr/>
            <p:nvPr/>
          </p:nvSpPr>
          <p:spPr>
            <a:xfrm>
              <a:off x="5653182" y="3711321"/>
              <a:ext cx="1590579" cy="933640"/>
            </a:xfrm>
            <a:custGeom>
              <a:avLst/>
              <a:gdLst>
                <a:gd name="connsiteX0" fmla="*/ 710851 w 1590579"/>
                <a:gd name="connsiteY0" fmla="*/ 859250 h 933640"/>
                <a:gd name="connsiteX1" fmla="*/ 655320 w 1590579"/>
                <a:gd name="connsiteY1" fmla="*/ 844391 h 933640"/>
                <a:gd name="connsiteX2" fmla="*/ 553498 w 1590579"/>
                <a:gd name="connsiteY2" fmla="*/ 730853 h 933640"/>
                <a:gd name="connsiteX3" fmla="*/ 399479 w 1590579"/>
                <a:gd name="connsiteY3" fmla="*/ 634651 h 933640"/>
                <a:gd name="connsiteX4" fmla="*/ 334137 w 1590579"/>
                <a:gd name="connsiteY4" fmla="*/ 593979 h 933640"/>
                <a:gd name="connsiteX5" fmla="*/ 241173 w 1590579"/>
                <a:gd name="connsiteY5" fmla="*/ 933640 h 933640"/>
                <a:gd name="connsiteX6" fmla="*/ 105918 w 1590579"/>
                <a:gd name="connsiteY6" fmla="*/ 933640 h 933640"/>
                <a:gd name="connsiteX7" fmla="*/ 163068 w 1590579"/>
                <a:gd name="connsiteY7" fmla="*/ 881063 h 933640"/>
                <a:gd name="connsiteX8" fmla="*/ 163068 w 1590579"/>
                <a:gd name="connsiteY8" fmla="*/ 538543 h 933640"/>
                <a:gd name="connsiteX9" fmla="*/ 20193 w 1590579"/>
                <a:gd name="connsiteY9" fmla="*/ 344329 h 933640"/>
                <a:gd name="connsiteX10" fmla="*/ 0 w 1590579"/>
                <a:gd name="connsiteY10" fmla="*/ 297275 h 933640"/>
                <a:gd name="connsiteX11" fmla="*/ 200025 w 1590579"/>
                <a:gd name="connsiteY11" fmla="*/ 65913 h 933640"/>
                <a:gd name="connsiteX12" fmla="*/ 313373 w 1590579"/>
                <a:gd name="connsiteY12" fmla="*/ 0 h 933640"/>
                <a:gd name="connsiteX13" fmla="*/ 756190 w 1590579"/>
                <a:gd name="connsiteY13" fmla="*/ 354901 h 933640"/>
                <a:gd name="connsiteX14" fmla="*/ 902780 w 1590579"/>
                <a:gd name="connsiteY14" fmla="*/ 539686 h 933640"/>
                <a:gd name="connsiteX15" fmla="*/ 1006697 w 1590579"/>
                <a:gd name="connsiteY15" fmla="*/ 757428 h 933640"/>
                <a:gd name="connsiteX16" fmla="*/ 1154621 w 1590579"/>
                <a:gd name="connsiteY16" fmla="*/ 843153 h 933640"/>
                <a:gd name="connsiteX17" fmla="*/ 1359313 w 1590579"/>
                <a:gd name="connsiteY17" fmla="*/ 828294 h 933640"/>
                <a:gd name="connsiteX18" fmla="*/ 1535811 w 1590579"/>
                <a:gd name="connsiteY18" fmla="*/ 879919 h 933640"/>
                <a:gd name="connsiteX19" fmla="*/ 1590580 w 1590579"/>
                <a:gd name="connsiteY19" fmla="*/ 933069 h 933640"/>
                <a:gd name="connsiteX20" fmla="*/ 1136142 w 1590579"/>
                <a:gd name="connsiteY20" fmla="*/ 933069 h 933640"/>
                <a:gd name="connsiteX21" fmla="*/ 964692 w 1590579"/>
                <a:gd name="connsiteY21" fmla="*/ 862013 h 933640"/>
                <a:gd name="connsiteX22" fmla="*/ 934784 w 1590579"/>
                <a:gd name="connsiteY22" fmla="*/ 933069 h 933640"/>
                <a:gd name="connsiteX23" fmla="*/ 515684 w 1590579"/>
                <a:gd name="connsiteY23" fmla="*/ 933069 h 933640"/>
                <a:gd name="connsiteX24" fmla="*/ 619506 w 1590579"/>
                <a:gd name="connsiteY24" fmla="*/ 859060 h 933640"/>
                <a:gd name="connsiteX25" fmla="*/ 711232 w 1590579"/>
                <a:gd name="connsiteY25" fmla="*/ 859060 h 93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90579" h="933640">
                  <a:moveTo>
                    <a:pt x="710851" y="859250"/>
                  </a:moveTo>
                  <a:lnTo>
                    <a:pt x="655320" y="844391"/>
                  </a:lnTo>
                  <a:cubicBezTo>
                    <a:pt x="601913" y="830018"/>
                    <a:pt x="561994" y="785508"/>
                    <a:pt x="553498" y="730853"/>
                  </a:cubicBezTo>
                  <a:lnTo>
                    <a:pt x="399479" y="634651"/>
                  </a:lnTo>
                  <a:lnTo>
                    <a:pt x="334137" y="593979"/>
                  </a:lnTo>
                  <a:lnTo>
                    <a:pt x="241173" y="933640"/>
                  </a:lnTo>
                  <a:lnTo>
                    <a:pt x="105918" y="933640"/>
                  </a:lnTo>
                  <a:cubicBezTo>
                    <a:pt x="105918" y="889825"/>
                    <a:pt x="163068" y="881063"/>
                    <a:pt x="163068" y="881063"/>
                  </a:cubicBezTo>
                  <a:lnTo>
                    <a:pt x="163068" y="538543"/>
                  </a:lnTo>
                  <a:cubicBezTo>
                    <a:pt x="102108" y="492538"/>
                    <a:pt x="55531" y="420433"/>
                    <a:pt x="20193" y="344329"/>
                  </a:cubicBezTo>
                  <a:cubicBezTo>
                    <a:pt x="12954" y="328708"/>
                    <a:pt x="6287" y="312991"/>
                    <a:pt x="0" y="297275"/>
                  </a:cubicBezTo>
                  <a:cubicBezTo>
                    <a:pt x="88535" y="242154"/>
                    <a:pt x="158277" y="161487"/>
                    <a:pt x="200025" y="65913"/>
                  </a:cubicBezTo>
                  <a:cubicBezTo>
                    <a:pt x="239420" y="46844"/>
                    <a:pt x="277311" y="24812"/>
                    <a:pt x="313373" y="0"/>
                  </a:cubicBezTo>
                  <a:lnTo>
                    <a:pt x="756190" y="354901"/>
                  </a:lnTo>
                  <a:cubicBezTo>
                    <a:pt x="818350" y="404670"/>
                    <a:pt x="868461" y="467830"/>
                    <a:pt x="902780" y="539686"/>
                  </a:cubicBezTo>
                  <a:lnTo>
                    <a:pt x="1006697" y="757428"/>
                  </a:lnTo>
                  <a:cubicBezTo>
                    <a:pt x="1033682" y="813711"/>
                    <a:pt x="1092375" y="847725"/>
                    <a:pt x="1154621" y="843153"/>
                  </a:cubicBezTo>
                  <a:cubicBezTo>
                    <a:pt x="1154621" y="843153"/>
                    <a:pt x="1308259" y="833628"/>
                    <a:pt x="1359313" y="828294"/>
                  </a:cubicBezTo>
                  <a:cubicBezTo>
                    <a:pt x="1422778" y="820036"/>
                    <a:pt x="1486796" y="838762"/>
                    <a:pt x="1535811" y="879919"/>
                  </a:cubicBezTo>
                  <a:cubicBezTo>
                    <a:pt x="1555042" y="896607"/>
                    <a:pt x="1573330" y="914343"/>
                    <a:pt x="1590580" y="933069"/>
                  </a:cubicBezTo>
                  <a:lnTo>
                    <a:pt x="1136142" y="933069"/>
                  </a:lnTo>
                  <a:cubicBezTo>
                    <a:pt x="1071829" y="933069"/>
                    <a:pt x="1010155" y="907504"/>
                    <a:pt x="964692" y="862013"/>
                  </a:cubicBezTo>
                  <a:lnTo>
                    <a:pt x="934784" y="933069"/>
                  </a:lnTo>
                  <a:lnTo>
                    <a:pt x="515684" y="933069"/>
                  </a:lnTo>
                  <a:cubicBezTo>
                    <a:pt x="515684" y="892207"/>
                    <a:pt x="578644" y="859060"/>
                    <a:pt x="619506" y="859060"/>
                  </a:cubicBezTo>
                  <a:lnTo>
                    <a:pt x="711232" y="85906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443611EB-7384-574E-9F23-11FA0315A15C}"/>
                </a:ext>
              </a:extLst>
            </p:cNvPr>
            <p:cNvSpPr/>
            <p:nvPr/>
          </p:nvSpPr>
          <p:spPr>
            <a:xfrm>
              <a:off x="5894832" y="4305300"/>
              <a:ext cx="157829" cy="339661"/>
            </a:xfrm>
            <a:custGeom>
              <a:avLst/>
              <a:gdLst>
                <a:gd name="connsiteX0" fmla="*/ 92488 w 157829"/>
                <a:gd name="connsiteY0" fmla="*/ 0 h 339661"/>
                <a:gd name="connsiteX1" fmla="*/ 157829 w 157829"/>
                <a:gd name="connsiteY1" fmla="*/ 40862 h 339661"/>
                <a:gd name="connsiteX2" fmla="*/ 76200 w 157829"/>
                <a:gd name="connsiteY2" fmla="*/ 339662 h 339661"/>
                <a:gd name="connsiteX3" fmla="*/ 0 w 157829"/>
                <a:gd name="connsiteY3" fmla="*/ 339662 h 3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29" h="339661">
                  <a:moveTo>
                    <a:pt x="92488" y="0"/>
                  </a:moveTo>
                  <a:lnTo>
                    <a:pt x="157829" y="40862"/>
                  </a:lnTo>
                  <a:lnTo>
                    <a:pt x="76200" y="339662"/>
                  </a:lnTo>
                  <a:lnTo>
                    <a:pt x="0" y="33966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5A0DC0DB-E694-7646-811C-C6474E7DD1B6}"/>
                </a:ext>
              </a:extLst>
            </p:cNvPr>
            <p:cNvSpPr/>
            <p:nvPr/>
          </p:nvSpPr>
          <p:spPr>
            <a:xfrm>
              <a:off x="5828728" y="3677411"/>
              <a:ext cx="137064" cy="99822"/>
            </a:xfrm>
            <a:custGeom>
              <a:avLst/>
              <a:gdLst>
                <a:gd name="connsiteX0" fmla="*/ 94583 w 137064"/>
                <a:gd name="connsiteY0" fmla="*/ 0 h 99822"/>
                <a:gd name="connsiteX1" fmla="*/ 137065 w 137064"/>
                <a:gd name="connsiteY1" fmla="*/ 33909 h 99822"/>
                <a:gd name="connsiteX2" fmla="*/ 23717 w 137064"/>
                <a:gd name="connsiteY2" fmla="*/ 99822 h 99822"/>
                <a:gd name="connsiteX3" fmla="*/ 0 w 137064"/>
                <a:gd name="connsiteY3" fmla="*/ 52197 h 99822"/>
                <a:gd name="connsiteX4" fmla="*/ 94583 w 137064"/>
                <a:gd name="connsiteY4" fmla="*/ 0 h 9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64" h="99822">
                  <a:moveTo>
                    <a:pt x="94583" y="0"/>
                  </a:moveTo>
                  <a:lnTo>
                    <a:pt x="137065" y="33909"/>
                  </a:lnTo>
                  <a:cubicBezTo>
                    <a:pt x="101003" y="58722"/>
                    <a:pt x="63113" y="80753"/>
                    <a:pt x="23717" y="99822"/>
                  </a:cubicBezTo>
                  <a:lnTo>
                    <a:pt x="0" y="52197"/>
                  </a:lnTo>
                  <a:cubicBezTo>
                    <a:pt x="32556" y="36729"/>
                    <a:pt x="64141" y="19298"/>
                    <a:pt x="94583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E400272F-9F03-D649-8C57-02C54AFDBA10}"/>
                </a:ext>
              </a:extLst>
            </p:cNvPr>
            <p:cNvSpPr/>
            <p:nvPr/>
          </p:nvSpPr>
          <p:spPr>
            <a:xfrm>
              <a:off x="5371849" y="3309963"/>
              <a:ext cx="551176" cy="494702"/>
            </a:xfrm>
            <a:custGeom>
              <a:avLst/>
              <a:gdLst>
                <a:gd name="connsiteX0" fmla="*/ 532127 w 551176"/>
                <a:gd name="connsiteY0" fmla="*/ 351922 h 494702"/>
                <a:gd name="connsiteX1" fmla="*/ 551177 w 551176"/>
                <a:gd name="connsiteY1" fmla="*/ 367448 h 494702"/>
                <a:gd name="connsiteX2" fmla="*/ 456594 w 551176"/>
                <a:gd name="connsiteY2" fmla="*/ 420026 h 494702"/>
                <a:gd name="connsiteX3" fmla="*/ 219421 w 551176"/>
                <a:gd name="connsiteY3" fmla="*/ 494702 h 494702"/>
                <a:gd name="connsiteX4" fmla="*/ 213420 w 551176"/>
                <a:gd name="connsiteY4" fmla="*/ 466127 h 494702"/>
                <a:gd name="connsiteX5" fmla="*/ 204943 w 551176"/>
                <a:gd name="connsiteY5" fmla="*/ 417835 h 494702"/>
                <a:gd name="connsiteX6" fmla="*/ 81118 w 551176"/>
                <a:gd name="connsiteY6" fmla="*/ 382402 h 494702"/>
                <a:gd name="connsiteX7" fmla="*/ 29207 w 551176"/>
                <a:gd name="connsiteY7" fmla="*/ 342683 h 494702"/>
                <a:gd name="connsiteX8" fmla="*/ 4347 w 551176"/>
                <a:gd name="connsiteY8" fmla="*/ 300011 h 494702"/>
                <a:gd name="connsiteX9" fmla="*/ 13434 w 551176"/>
                <a:gd name="connsiteY9" fmla="*/ 260635 h 494702"/>
                <a:gd name="connsiteX10" fmla="*/ 25302 w 551176"/>
                <a:gd name="connsiteY10" fmla="*/ 256482 h 494702"/>
                <a:gd name="connsiteX11" fmla="*/ 158652 w 551176"/>
                <a:gd name="connsiteY11" fmla="*/ 240099 h 494702"/>
                <a:gd name="connsiteX12" fmla="*/ 246282 w 551176"/>
                <a:gd name="connsiteY12" fmla="*/ 135324 h 494702"/>
                <a:gd name="connsiteX13" fmla="*/ 283525 w 551176"/>
                <a:gd name="connsiteY13" fmla="*/ 130085 h 494702"/>
                <a:gd name="connsiteX14" fmla="*/ 283525 w 551176"/>
                <a:gd name="connsiteY14" fmla="*/ 6260 h 494702"/>
                <a:gd name="connsiteX15" fmla="*/ 289459 w 551176"/>
                <a:gd name="connsiteY15" fmla="*/ 2 h 494702"/>
                <a:gd name="connsiteX16" fmla="*/ 294764 w 551176"/>
                <a:gd name="connsiteY16" fmla="*/ 2831 h 494702"/>
                <a:gd name="connsiteX17" fmla="*/ 375917 w 551176"/>
                <a:gd name="connsiteY17" fmla="*/ 122179 h 49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1176" h="494702">
                  <a:moveTo>
                    <a:pt x="532127" y="351922"/>
                  </a:moveTo>
                  <a:lnTo>
                    <a:pt x="551177" y="367448"/>
                  </a:lnTo>
                  <a:cubicBezTo>
                    <a:pt x="520745" y="386869"/>
                    <a:pt x="489160" y="404434"/>
                    <a:pt x="456594" y="420026"/>
                  </a:cubicBezTo>
                  <a:cubicBezTo>
                    <a:pt x="381470" y="456021"/>
                    <a:pt x="301613" y="481167"/>
                    <a:pt x="219421" y="494702"/>
                  </a:cubicBezTo>
                  <a:cubicBezTo>
                    <a:pt x="217135" y="484129"/>
                    <a:pt x="215135" y="474509"/>
                    <a:pt x="213420" y="466127"/>
                  </a:cubicBezTo>
                  <a:cubicBezTo>
                    <a:pt x="207515" y="436123"/>
                    <a:pt x="204943" y="417835"/>
                    <a:pt x="204943" y="417835"/>
                  </a:cubicBezTo>
                  <a:lnTo>
                    <a:pt x="81118" y="382402"/>
                  </a:lnTo>
                  <a:cubicBezTo>
                    <a:pt x="59468" y="376097"/>
                    <a:pt x="40951" y="361933"/>
                    <a:pt x="29207" y="342683"/>
                  </a:cubicBezTo>
                  <a:lnTo>
                    <a:pt x="4347" y="300011"/>
                  </a:lnTo>
                  <a:cubicBezTo>
                    <a:pt x="-4016" y="286628"/>
                    <a:pt x="51" y="268998"/>
                    <a:pt x="13434" y="260635"/>
                  </a:cubicBezTo>
                  <a:cubicBezTo>
                    <a:pt x="17034" y="258387"/>
                    <a:pt x="21092" y="256967"/>
                    <a:pt x="25302" y="256482"/>
                  </a:cubicBezTo>
                  <a:cubicBezTo>
                    <a:pt x="61973" y="252100"/>
                    <a:pt x="115027" y="245528"/>
                    <a:pt x="158652" y="240099"/>
                  </a:cubicBezTo>
                  <a:cubicBezTo>
                    <a:pt x="159700" y="169900"/>
                    <a:pt x="209896" y="144849"/>
                    <a:pt x="246282" y="135324"/>
                  </a:cubicBezTo>
                  <a:cubicBezTo>
                    <a:pt x="258464" y="132200"/>
                    <a:pt x="270951" y="130447"/>
                    <a:pt x="283525" y="130085"/>
                  </a:cubicBezTo>
                  <a:lnTo>
                    <a:pt x="283525" y="6260"/>
                  </a:lnTo>
                  <a:cubicBezTo>
                    <a:pt x="283439" y="2898"/>
                    <a:pt x="286096" y="97"/>
                    <a:pt x="289459" y="2"/>
                  </a:cubicBezTo>
                  <a:cubicBezTo>
                    <a:pt x="291602" y="-55"/>
                    <a:pt x="293611" y="1021"/>
                    <a:pt x="294764" y="2831"/>
                  </a:cubicBezTo>
                  <a:lnTo>
                    <a:pt x="375917" y="12217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="" xmlns:a16="http://schemas.microsoft.com/office/drawing/2014/main" id="{F55B343F-4E98-7946-8431-84464C434790}"/>
                </a:ext>
              </a:extLst>
            </p:cNvPr>
            <p:cNvSpPr/>
            <p:nvPr/>
          </p:nvSpPr>
          <p:spPr>
            <a:xfrm>
              <a:off x="5591651" y="3729990"/>
              <a:ext cx="260794" cy="125920"/>
            </a:xfrm>
            <a:custGeom>
              <a:avLst/>
              <a:gdLst>
                <a:gd name="connsiteX0" fmla="*/ 237077 w 260794"/>
                <a:gd name="connsiteY0" fmla="*/ 0 h 125920"/>
                <a:gd name="connsiteX1" fmla="*/ 260794 w 260794"/>
                <a:gd name="connsiteY1" fmla="*/ 47625 h 125920"/>
                <a:gd name="connsiteX2" fmla="*/ 12097 w 260794"/>
                <a:gd name="connsiteY2" fmla="*/ 125921 h 125920"/>
                <a:gd name="connsiteX3" fmla="*/ 12097 w 260794"/>
                <a:gd name="connsiteY3" fmla="*/ 125921 h 125920"/>
                <a:gd name="connsiteX4" fmla="*/ 4477 w 260794"/>
                <a:gd name="connsiteY4" fmla="*/ 94679 h 125920"/>
                <a:gd name="connsiteX5" fmla="*/ 0 w 260794"/>
                <a:gd name="connsiteY5" fmla="*/ 75057 h 125920"/>
                <a:gd name="connsiteX6" fmla="*/ 237077 w 260794"/>
                <a:gd name="connsiteY6" fmla="*/ 0 h 12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794" h="125920">
                  <a:moveTo>
                    <a:pt x="237077" y="0"/>
                  </a:moveTo>
                  <a:lnTo>
                    <a:pt x="260794" y="47625"/>
                  </a:lnTo>
                  <a:cubicBezTo>
                    <a:pt x="182251" y="85963"/>
                    <a:pt x="98431" y="112347"/>
                    <a:pt x="12097" y="125921"/>
                  </a:cubicBezTo>
                  <a:lnTo>
                    <a:pt x="12097" y="125921"/>
                  </a:lnTo>
                  <a:cubicBezTo>
                    <a:pt x="9334" y="114967"/>
                    <a:pt x="6763" y="104584"/>
                    <a:pt x="4477" y="94679"/>
                  </a:cubicBezTo>
                  <a:cubicBezTo>
                    <a:pt x="2858" y="87821"/>
                    <a:pt x="1429" y="81344"/>
                    <a:pt x="0" y="75057"/>
                  </a:cubicBezTo>
                  <a:cubicBezTo>
                    <a:pt x="82182" y="61398"/>
                    <a:pt x="162001" y="36119"/>
                    <a:pt x="237077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D0A9B198-4065-3042-A26F-FF765C0F8B41}"/>
                </a:ext>
              </a:extLst>
            </p:cNvPr>
            <p:cNvSpPr/>
            <p:nvPr/>
          </p:nvSpPr>
          <p:spPr>
            <a:xfrm>
              <a:off x="5603748" y="3777233"/>
              <a:ext cx="248697" cy="231362"/>
            </a:xfrm>
            <a:custGeom>
              <a:avLst/>
              <a:gdLst>
                <a:gd name="connsiteX0" fmla="*/ 0 w 248697"/>
                <a:gd name="connsiteY0" fmla="*/ 78296 h 231362"/>
                <a:gd name="connsiteX1" fmla="*/ 248698 w 248697"/>
                <a:gd name="connsiteY1" fmla="*/ 0 h 231362"/>
                <a:gd name="connsiteX2" fmla="*/ 48673 w 248697"/>
                <a:gd name="connsiteY2" fmla="*/ 231362 h 231362"/>
                <a:gd name="connsiteX3" fmla="*/ 13811 w 248697"/>
                <a:gd name="connsiteY3" fmla="*/ 130112 h 231362"/>
                <a:gd name="connsiteX4" fmla="*/ 0 w 248697"/>
                <a:gd name="connsiteY4" fmla="*/ 78296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97" h="231362">
                  <a:moveTo>
                    <a:pt x="0" y="78296"/>
                  </a:moveTo>
                  <a:cubicBezTo>
                    <a:pt x="86335" y="64723"/>
                    <a:pt x="170155" y="38338"/>
                    <a:pt x="248698" y="0"/>
                  </a:cubicBezTo>
                  <a:cubicBezTo>
                    <a:pt x="206950" y="95574"/>
                    <a:pt x="137208" y="176241"/>
                    <a:pt x="48673" y="231362"/>
                  </a:cubicBezTo>
                  <a:cubicBezTo>
                    <a:pt x="34957" y="196787"/>
                    <a:pt x="23431" y="162401"/>
                    <a:pt x="13811" y="130112"/>
                  </a:cubicBezTo>
                  <a:cubicBezTo>
                    <a:pt x="8858" y="112014"/>
                    <a:pt x="4096" y="94679"/>
                    <a:pt x="0" y="7829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C137A4C7-B483-8043-9991-72FB9BD5A357}"/>
                </a:ext>
              </a:extLst>
            </p:cNvPr>
            <p:cNvSpPr/>
            <p:nvPr/>
          </p:nvSpPr>
          <p:spPr>
            <a:xfrm>
              <a:off x="5347906" y="2939700"/>
              <a:ext cx="399668" cy="655415"/>
            </a:xfrm>
            <a:custGeom>
              <a:avLst/>
              <a:gdLst>
                <a:gd name="connsiteX0" fmla="*/ 270129 w 399668"/>
                <a:gd name="connsiteY0" fmla="*/ 505682 h 655415"/>
                <a:gd name="connsiteX1" fmla="*/ 182499 w 399668"/>
                <a:gd name="connsiteY1" fmla="*/ 610457 h 655415"/>
                <a:gd name="connsiteX2" fmla="*/ 49149 w 399668"/>
                <a:gd name="connsiteY2" fmla="*/ 626840 h 655415"/>
                <a:gd name="connsiteX3" fmla="*/ 24003 w 399668"/>
                <a:gd name="connsiteY3" fmla="*/ 655415 h 655415"/>
                <a:gd name="connsiteX4" fmla="*/ 0 w 399668"/>
                <a:gd name="connsiteY4" fmla="*/ 655415 h 655415"/>
                <a:gd name="connsiteX5" fmla="*/ 0 w 399668"/>
                <a:gd name="connsiteY5" fmla="*/ 332137 h 655415"/>
                <a:gd name="connsiteX6" fmla="*/ 1143 w 399668"/>
                <a:gd name="connsiteY6" fmla="*/ 332137 h 655415"/>
                <a:gd name="connsiteX7" fmla="*/ 218980 w 399668"/>
                <a:gd name="connsiteY7" fmla="*/ 172498 h 655415"/>
                <a:gd name="connsiteX8" fmla="*/ 240506 w 399668"/>
                <a:gd name="connsiteY8" fmla="*/ 0 h 655415"/>
                <a:gd name="connsiteX9" fmla="*/ 399669 w 399668"/>
                <a:gd name="connsiteY9" fmla="*/ 46577 h 655415"/>
                <a:gd name="connsiteX10" fmla="*/ 399669 w 399668"/>
                <a:gd name="connsiteY10" fmla="*/ 492442 h 655415"/>
                <a:gd name="connsiteX11" fmla="*/ 318516 w 399668"/>
                <a:gd name="connsiteY11" fmla="*/ 373094 h 655415"/>
                <a:gd name="connsiteX12" fmla="*/ 310105 w 399668"/>
                <a:gd name="connsiteY12" fmla="*/ 371218 h 655415"/>
                <a:gd name="connsiteX13" fmla="*/ 307276 w 399668"/>
                <a:gd name="connsiteY13" fmla="*/ 376523 h 655415"/>
                <a:gd name="connsiteX14" fmla="*/ 307276 w 399668"/>
                <a:gd name="connsiteY14" fmla="*/ 500348 h 655415"/>
                <a:gd name="connsiteX15" fmla="*/ 270129 w 399668"/>
                <a:gd name="connsiteY15" fmla="*/ 505682 h 655415"/>
                <a:gd name="connsiteX16" fmla="*/ 222504 w 399668"/>
                <a:gd name="connsiteY16" fmla="*/ 355282 h 655415"/>
                <a:gd name="connsiteX17" fmla="*/ 222504 w 399668"/>
                <a:gd name="connsiteY17" fmla="*/ 308991 h 655415"/>
                <a:gd name="connsiteX18" fmla="*/ 93535 w 399668"/>
                <a:gd name="connsiteY18" fmla="*/ 308991 h 655415"/>
                <a:gd name="connsiteX19" fmla="*/ 93535 w 399668"/>
                <a:gd name="connsiteY19" fmla="*/ 355282 h 65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668" h="655415">
                  <a:moveTo>
                    <a:pt x="270129" y="505682"/>
                  </a:moveTo>
                  <a:cubicBezTo>
                    <a:pt x="233743" y="515207"/>
                    <a:pt x="183547" y="540163"/>
                    <a:pt x="182499" y="610457"/>
                  </a:cubicBezTo>
                  <a:cubicBezTo>
                    <a:pt x="138970" y="615887"/>
                    <a:pt x="85915" y="622459"/>
                    <a:pt x="49149" y="626840"/>
                  </a:cubicBezTo>
                  <a:cubicBezTo>
                    <a:pt x="34719" y="628583"/>
                    <a:pt x="23898" y="640880"/>
                    <a:pt x="24003" y="655415"/>
                  </a:cubicBezTo>
                  <a:lnTo>
                    <a:pt x="0" y="655415"/>
                  </a:lnTo>
                  <a:lnTo>
                    <a:pt x="0" y="332137"/>
                  </a:lnTo>
                  <a:lnTo>
                    <a:pt x="1143" y="332137"/>
                  </a:lnTo>
                  <a:lnTo>
                    <a:pt x="218980" y="172498"/>
                  </a:lnTo>
                  <a:lnTo>
                    <a:pt x="240506" y="0"/>
                  </a:lnTo>
                  <a:lnTo>
                    <a:pt x="399669" y="46577"/>
                  </a:lnTo>
                  <a:lnTo>
                    <a:pt x="399669" y="492442"/>
                  </a:lnTo>
                  <a:lnTo>
                    <a:pt x="318516" y="373094"/>
                  </a:lnTo>
                  <a:cubicBezTo>
                    <a:pt x="316706" y="370256"/>
                    <a:pt x="312944" y="369408"/>
                    <a:pt x="310105" y="371218"/>
                  </a:cubicBezTo>
                  <a:cubicBezTo>
                    <a:pt x="308296" y="372370"/>
                    <a:pt x="307219" y="374380"/>
                    <a:pt x="307276" y="376523"/>
                  </a:cubicBezTo>
                  <a:lnTo>
                    <a:pt x="307276" y="500348"/>
                  </a:lnTo>
                  <a:cubicBezTo>
                    <a:pt x="294732" y="500748"/>
                    <a:pt x="282273" y="502539"/>
                    <a:pt x="270129" y="505682"/>
                  </a:cubicBezTo>
                  <a:close/>
                  <a:moveTo>
                    <a:pt x="222504" y="355282"/>
                  </a:moveTo>
                  <a:lnTo>
                    <a:pt x="222504" y="308991"/>
                  </a:lnTo>
                  <a:lnTo>
                    <a:pt x="93535" y="308991"/>
                  </a:lnTo>
                  <a:lnTo>
                    <a:pt x="93535" y="35528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="" xmlns:a16="http://schemas.microsoft.com/office/drawing/2014/main" id="{A291D31D-4271-E84E-A675-FA83F1152AC1}"/>
                </a:ext>
              </a:extLst>
            </p:cNvPr>
            <p:cNvSpPr/>
            <p:nvPr/>
          </p:nvSpPr>
          <p:spPr>
            <a:xfrm>
              <a:off x="5588508" y="2903029"/>
              <a:ext cx="159162" cy="83248"/>
            </a:xfrm>
            <a:custGeom>
              <a:avLst/>
              <a:gdLst>
                <a:gd name="connsiteX0" fmla="*/ 159163 w 159162"/>
                <a:gd name="connsiteY0" fmla="*/ 83249 h 83248"/>
                <a:gd name="connsiteX1" fmla="*/ 0 w 159162"/>
                <a:gd name="connsiteY1" fmla="*/ 36671 h 83248"/>
                <a:gd name="connsiteX2" fmla="*/ 4477 w 159162"/>
                <a:gd name="connsiteY2" fmla="*/ 953 h 83248"/>
                <a:gd name="connsiteX3" fmla="*/ 4477 w 159162"/>
                <a:gd name="connsiteY3" fmla="*/ 0 h 83248"/>
                <a:gd name="connsiteX4" fmla="*/ 126683 w 159162"/>
                <a:gd name="connsiteY4" fmla="*/ 39148 h 83248"/>
                <a:gd name="connsiteX5" fmla="*/ 159163 w 159162"/>
                <a:gd name="connsiteY5" fmla="*/ 83249 h 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62" h="83248">
                  <a:moveTo>
                    <a:pt x="159163" y="83249"/>
                  </a:moveTo>
                  <a:lnTo>
                    <a:pt x="0" y="36671"/>
                  </a:lnTo>
                  <a:lnTo>
                    <a:pt x="4477" y="953"/>
                  </a:lnTo>
                  <a:lnTo>
                    <a:pt x="4477" y="0"/>
                  </a:lnTo>
                  <a:lnTo>
                    <a:pt x="126683" y="39148"/>
                  </a:lnTo>
                  <a:cubicBezTo>
                    <a:pt x="145999" y="45149"/>
                    <a:pt x="159153" y="63027"/>
                    <a:pt x="159163" y="8324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517A1CB0-649B-8042-96C9-887012C976D4}"/>
                </a:ext>
              </a:extLst>
            </p:cNvPr>
            <p:cNvSpPr/>
            <p:nvPr/>
          </p:nvSpPr>
          <p:spPr>
            <a:xfrm>
              <a:off x="5373624" y="4527708"/>
              <a:ext cx="270891" cy="117062"/>
            </a:xfrm>
            <a:custGeom>
              <a:avLst/>
              <a:gdLst>
                <a:gd name="connsiteX0" fmla="*/ 270891 w 270891"/>
                <a:gd name="connsiteY0" fmla="*/ 117062 h 117062"/>
                <a:gd name="connsiteX1" fmla="*/ 0 w 270891"/>
                <a:gd name="connsiteY1" fmla="*/ 117062 h 117062"/>
                <a:gd name="connsiteX2" fmla="*/ 0 w 270891"/>
                <a:gd name="connsiteY2" fmla="*/ 0 h 117062"/>
                <a:gd name="connsiteX3" fmla="*/ 200025 w 270891"/>
                <a:gd name="connsiteY3" fmla="*/ 0 h 117062"/>
                <a:gd name="connsiteX4" fmla="*/ 230029 w 270891"/>
                <a:gd name="connsiteY4" fmla="*/ 26194 h 117062"/>
                <a:gd name="connsiteX5" fmla="*/ 270891 w 270891"/>
                <a:gd name="connsiteY5" fmla="*/ 117062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891" h="117062">
                  <a:moveTo>
                    <a:pt x="270891" y="117062"/>
                  </a:moveTo>
                  <a:lnTo>
                    <a:pt x="0" y="117062"/>
                  </a:lnTo>
                  <a:lnTo>
                    <a:pt x="0" y="0"/>
                  </a:lnTo>
                  <a:lnTo>
                    <a:pt x="200025" y="0"/>
                  </a:lnTo>
                  <a:lnTo>
                    <a:pt x="230029" y="26194"/>
                  </a:lnTo>
                  <a:cubicBezTo>
                    <a:pt x="256089" y="49197"/>
                    <a:pt x="270977" y="82305"/>
                    <a:pt x="270891" y="117062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D052CB31-E3E1-5243-B7DE-D2B8D9F17C09}"/>
                </a:ext>
              </a:extLst>
            </p:cNvPr>
            <p:cNvSpPr/>
            <p:nvPr/>
          </p:nvSpPr>
          <p:spPr>
            <a:xfrm>
              <a:off x="5043106" y="2213229"/>
              <a:ext cx="610171" cy="294417"/>
            </a:xfrm>
            <a:custGeom>
              <a:avLst/>
              <a:gdLst>
                <a:gd name="connsiteX0" fmla="*/ 610172 w 610171"/>
                <a:gd name="connsiteY0" fmla="*/ 182785 h 294417"/>
                <a:gd name="connsiteX1" fmla="*/ 492919 w 610171"/>
                <a:gd name="connsiteY1" fmla="*/ 294418 h 294417"/>
                <a:gd name="connsiteX2" fmla="*/ 492919 w 610171"/>
                <a:gd name="connsiteY2" fmla="*/ 222790 h 294417"/>
                <a:gd name="connsiteX3" fmla="*/ 462534 w 610171"/>
                <a:gd name="connsiteY3" fmla="*/ 184023 h 294417"/>
                <a:gd name="connsiteX4" fmla="*/ 305086 w 610171"/>
                <a:gd name="connsiteY4" fmla="*/ 164401 h 294417"/>
                <a:gd name="connsiteX5" fmla="*/ 305086 w 610171"/>
                <a:gd name="connsiteY5" fmla="*/ 164401 h 294417"/>
                <a:gd name="connsiteX6" fmla="*/ 147638 w 610171"/>
                <a:gd name="connsiteY6" fmla="*/ 184023 h 294417"/>
                <a:gd name="connsiteX7" fmla="*/ 117253 w 610171"/>
                <a:gd name="connsiteY7" fmla="*/ 222790 h 294417"/>
                <a:gd name="connsiteX8" fmla="*/ 117253 w 610171"/>
                <a:gd name="connsiteY8" fmla="*/ 294418 h 294417"/>
                <a:gd name="connsiteX9" fmla="*/ 0 w 610171"/>
                <a:gd name="connsiteY9" fmla="*/ 182785 h 294417"/>
                <a:gd name="connsiteX10" fmla="*/ 305276 w 610171"/>
                <a:gd name="connsiteY10" fmla="*/ 0 h 294417"/>
                <a:gd name="connsiteX11" fmla="*/ 610172 w 610171"/>
                <a:gd name="connsiteY11" fmla="*/ 182785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171" h="294417">
                  <a:moveTo>
                    <a:pt x="610172" y="182785"/>
                  </a:moveTo>
                  <a:cubicBezTo>
                    <a:pt x="610172" y="228124"/>
                    <a:pt x="564356" y="268510"/>
                    <a:pt x="492919" y="294418"/>
                  </a:cubicBezTo>
                  <a:lnTo>
                    <a:pt x="492919" y="222790"/>
                  </a:lnTo>
                  <a:cubicBezTo>
                    <a:pt x="492928" y="204416"/>
                    <a:pt x="480384" y="188404"/>
                    <a:pt x="462534" y="184023"/>
                  </a:cubicBezTo>
                  <a:cubicBezTo>
                    <a:pt x="411070" y="170983"/>
                    <a:pt x="358178" y="164392"/>
                    <a:pt x="305086" y="164401"/>
                  </a:cubicBezTo>
                  <a:lnTo>
                    <a:pt x="305086" y="164401"/>
                  </a:lnTo>
                  <a:cubicBezTo>
                    <a:pt x="251993" y="164440"/>
                    <a:pt x="199111" y="171031"/>
                    <a:pt x="147638" y="184023"/>
                  </a:cubicBezTo>
                  <a:cubicBezTo>
                    <a:pt x="129816" y="188443"/>
                    <a:pt x="117281" y="204426"/>
                    <a:pt x="117253" y="222790"/>
                  </a:cubicBezTo>
                  <a:lnTo>
                    <a:pt x="117253" y="294418"/>
                  </a:lnTo>
                  <a:cubicBezTo>
                    <a:pt x="45910" y="268414"/>
                    <a:pt x="0" y="227743"/>
                    <a:pt x="0" y="182785"/>
                  </a:cubicBezTo>
                  <a:cubicBezTo>
                    <a:pt x="0" y="104489"/>
                    <a:pt x="136684" y="0"/>
                    <a:pt x="305276" y="0"/>
                  </a:cubicBezTo>
                  <a:cubicBezTo>
                    <a:pt x="473869" y="0"/>
                    <a:pt x="610172" y="104489"/>
                    <a:pt x="610172" y="18278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id="{E5D81E0F-E37B-6D41-A1FA-8F845BF134C9}"/>
                </a:ext>
              </a:extLst>
            </p:cNvPr>
            <p:cNvSpPr/>
            <p:nvPr/>
          </p:nvSpPr>
          <p:spPr>
            <a:xfrm>
              <a:off x="5348001" y="3595020"/>
              <a:ext cx="270033" cy="337089"/>
            </a:xfrm>
            <a:custGeom>
              <a:avLst/>
              <a:gdLst>
                <a:gd name="connsiteX0" fmla="*/ 270034 w 270033"/>
                <a:gd name="connsiteY0" fmla="*/ 312325 h 337089"/>
                <a:gd name="connsiteX1" fmla="*/ 270034 w 270033"/>
                <a:gd name="connsiteY1" fmla="*/ 337090 h 337089"/>
                <a:gd name="connsiteX2" fmla="*/ 0 w 270033"/>
                <a:gd name="connsiteY2" fmla="*/ 337090 h 337089"/>
                <a:gd name="connsiteX3" fmla="*/ 0 w 270033"/>
                <a:gd name="connsiteY3" fmla="*/ 0 h 337089"/>
                <a:gd name="connsiteX4" fmla="*/ 24098 w 270033"/>
                <a:gd name="connsiteY4" fmla="*/ 0 h 337089"/>
                <a:gd name="connsiteX5" fmla="*/ 28289 w 270033"/>
                <a:gd name="connsiteY5" fmla="*/ 14954 h 337089"/>
                <a:gd name="connsiteX6" fmla="*/ 53912 w 270033"/>
                <a:gd name="connsiteY6" fmla="*/ 57245 h 337089"/>
                <a:gd name="connsiteX7" fmla="*/ 105823 w 270033"/>
                <a:gd name="connsiteY7" fmla="*/ 96964 h 337089"/>
                <a:gd name="connsiteX8" fmla="*/ 229648 w 270033"/>
                <a:gd name="connsiteY8" fmla="*/ 132397 h 337089"/>
                <a:gd name="connsiteX9" fmla="*/ 238125 w 270033"/>
                <a:gd name="connsiteY9" fmla="*/ 180689 h 337089"/>
                <a:gd name="connsiteX10" fmla="*/ 244126 w 270033"/>
                <a:gd name="connsiteY10" fmla="*/ 209264 h 337089"/>
                <a:gd name="connsiteX11" fmla="*/ 248603 w 270033"/>
                <a:gd name="connsiteY11" fmla="*/ 228886 h 337089"/>
                <a:gd name="connsiteX12" fmla="*/ 256222 w 270033"/>
                <a:gd name="connsiteY12" fmla="*/ 260128 h 337089"/>
                <a:gd name="connsiteX13" fmla="*/ 256222 w 270033"/>
                <a:gd name="connsiteY13" fmla="*/ 260128 h 337089"/>
                <a:gd name="connsiteX14" fmla="*/ 270034 w 270033"/>
                <a:gd name="connsiteY14" fmla="*/ 312325 h 33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37089">
                  <a:moveTo>
                    <a:pt x="270034" y="312325"/>
                  </a:moveTo>
                  <a:lnTo>
                    <a:pt x="270034" y="337090"/>
                  </a:lnTo>
                  <a:lnTo>
                    <a:pt x="0" y="337090"/>
                  </a:lnTo>
                  <a:lnTo>
                    <a:pt x="0" y="0"/>
                  </a:lnTo>
                  <a:lnTo>
                    <a:pt x="24098" y="0"/>
                  </a:lnTo>
                  <a:cubicBezTo>
                    <a:pt x="24089" y="5277"/>
                    <a:pt x="25537" y="10449"/>
                    <a:pt x="28289" y="14954"/>
                  </a:cubicBezTo>
                  <a:lnTo>
                    <a:pt x="53912" y="57245"/>
                  </a:lnTo>
                  <a:cubicBezTo>
                    <a:pt x="65656" y="76495"/>
                    <a:pt x="84172" y="90659"/>
                    <a:pt x="105823" y="96964"/>
                  </a:cubicBezTo>
                  <a:lnTo>
                    <a:pt x="229648" y="132397"/>
                  </a:lnTo>
                  <a:cubicBezTo>
                    <a:pt x="229648" y="132397"/>
                    <a:pt x="232220" y="150686"/>
                    <a:pt x="238125" y="180689"/>
                  </a:cubicBezTo>
                  <a:cubicBezTo>
                    <a:pt x="239839" y="189452"/>
                    <a:pt x="241840" y="199072"/>
                    <a:pt x="244126" y="209264"/>
                  </a:cubicBezTo>
                  <a:cubicBezTo>
                    <a:pt x="245554" y="215551"/>
                    <a:pt x="246983" y="222028"/>
                    <a:pt x="248603" y="228886"/>
                  </a:cubicBezTo>
                  <a:cubicBezTo>
                    <a:pt x="250888" y="238411"/>
                    <a:pt x="253460" y="249174"/>
                    <a:pt x="256222" y="260128"/>
                  </a:cubicBezTo>
                  <a:lnTo>
                    <a:pt x="256222" y="260128"/>
                  </a:lnTo>
                  <a:cubicBezTo>
                    <a:pt x="259842" y="276892"/>
                    <a:pt x="264605" y="294227"/>
                    <a:pt x="270034" y="31232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id="{20CB1374-8C6B-8946-9307-D9B3BF00A052}"/>
                </a:ext>
              </a:extLst>
            </p:cNvPr>
            <p:cNvSpPr/>
            <p:nvPr/>
          </p:nvSpPr>
          <p:spPr>
            <a:xfrm>
              <a:off x="5349144" y="2880074"/>
              <a:ext cx="244125" cy="391763"/>
            </a:xfrm>
            <a:custGeom>
              <a:avLst/>
              <a:gdLst>
                <a:gd name="connsiteX0" fmla="*/ 172688 w 244125"/>
                <a:gd name="connsiteY0" fmla="*/ 0 h 391763"/>
                <a:gd name="connsiteX1" fmla="*/ 244126 w 244125"/>
                <a:gd name="connsiteY1" fmla="*/ 22955 h 391763"/>
                <a:gd name="connsiteX2" fmla="*/ 243840 w 244125"/>
                <a:gd name="connsiteY2" fmla="*/ 23908 h 391763"/>
                <a:gd name="connsiteX3" fmla="*/ 239363 w 244125"/>
                <a:gd name="connsiteY3" fmla="*/ 59627 h 391763"/>
                <a:gd name="connsiteX4" fmla="*/ 217837 w 244125"/>
                <a:gd name="connsiteY4" fmla="*/ 232124 h 391763"/>
                <a:gd name="connsiteX5" fmla="*/ 0 w 244125"/>
                <a:gd name="connsiteY5" fmla="*/ 391763 h 391763"/>
                <a:gd name="connsiteX6" fmla="*/ 24956 w 244125"/>
                <a:gd name="connsiteY6" fmla="*/ 335090 h 391763"/>
                <a:gd name="connsiteX7" fmla="*/ 25051 w 244125"/>
                <a:gd name="connsiteY7" fmla="*/ 335090 h 391763"/>
                <a:gd name="connsiteX8" fmla="*/ 105632 w 244125"/>
                <a:gd name="connsiteY8" fmla="*/ 152114 h 391763"/>
                <a:gd name="connsiteX9" fmla="*/ 105728 w 244125"/>
                <a:gd name="connsiteY9" fmla="*/ 152114 h 391763"/>
                <a:gd name="connsiteX10" fmla="*/ 172688 w 244125"/>
                <a:gd name="connsiteY10" fmla="*/ 95 h 391763"/>
                <a:gd name="connsiteX11" fmla="*/ 172688 w 244125"/>
                <a:gd name="connsiteY11" fmla="*/ 0 h 39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125" h="391763">
                  <a:moveTo>
                    <a:pt x="172688" y="0"/>
                  </a:moveTo>
                  <a:lnTo>
                    <a:pt x="244126" y="22955"/>
                  </a:lnTo>
                  <a:lnTo>
                    <a:pt x="243840" y="23908"/>
                  </a:lnTo>
                  <a:lnTo>
                    <a:pt x="239363" y="59627"/>
                  </a:lnTo>
                  <a:lnTo>
                    <a:pt x="217837" y="232124"/>
                  </a:lnTo>
                  <a:lnTo>
                    <a:pt x="0" y="391763"/>
                  </a:lnTo>
                  <a:lnTo>
                    <a:pt x="24956" y="335090"/>
                  </a:lnTo>
                  <a:lnTo>
                    <a:pt x="25051" y="335090"/>
                  </a:lnTo>
                  <a:lnTo>
                    <a:pt x="105632" y="152114"/>
                  </a:lnTo>
                  <a:lnTo>
                    <a:pt x="105728" y="152114"/>
                  </a:lnTo>
                  <a:lnTo>
                    <a:pt x="172688" y="95"/>
                  </a:lnTo>
                  <a:lnTo>
                    <a:pt x="172688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="" xmlns:a16="http://schemas.microsoft.com/office/drawing/2014/main" id="{EB77AECC-675C-EE49-B255-7A06CF017053}"/>
                </a:ext>
              </a:extLst>
            </p:cNvPr>
            <p:cNvSpPr/>
            <p:nvPr/>
          </p:nvSpPr>
          <p:spPr>
            <a:xfrm>
              <a:off x="5373242" y="4046982"/>
              <a:ext cx="200025" cy="480726"/>
            </a:xfrm>
            <a:custGeom>
              <a:avLst/>
              <a:gdLst>
                <a:gd name="connsiteX0" fmla="*/ 200025 w 200025"/>
                <a:gd name="connsiteY0" fmla="*/ 0 h 480726"/>
                <a:gd name="connsiteX1" fmla="*/ 200025 w 200025"/>
                <a:gd name="connsiteY1" fmla="*/ 480727 h 480726"/>
                <a:gd name="connsiteX2" fmla="*/ 0 w 200025"/>
                <a:gd name="connsiteY2" fmla="*/ 480727 h 480726"/>
                <a:gd name="connsiteX3" fmla="*/ 0 w 200025"/>
                <a:gd name="connsiteY3" fmla="*/ 28289 h 480726"/>
                <a:gd name="connsiteX4" fmla="*/ 30385 w 200025"/>
                <a:gd name="connsiteY4" fmla="*/ 28861 h 480726"/>
                <a:gd name="connsiteX5" fmla="*/ 200025 w 200025"/>
                <a:gd name="connsiteY5" fmla="*/ 0 h 48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480726">
                  <a:moveTo>
                    <a:pt x="200025" y="0"/>
                  </a:moveTo>
                  <a:lnTo>
                    <a:pt x="200025" y="480727"/>
                  </a:lnTo>
                  <a:lnTo>
                    <a:pt x="0" y="480727"/>
                  </a:lnTo>
                  <a:lnTo>
                    <a:pt x="0" y="28289"/>
                  </a:lnTo>
                  <a:cubicBezTo>
                    <a:pt x="9525" y="28289"/>
                    <a:pt x="20003" y="28861"/>
                    <a:pt x="30385" y="28861"/>
                  </a:cubicBezTo>
                  <a:cubicBezTo>
                    <a:pt x="88192" y="29328"/>
                    <a:pt x="145628" y="19555"/>
                    <a:pt x="200025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="" xmlns:a16="http://schemas.microsoft.com/office/drawing/2014/main" id="{B9B575D3-6D50-CD4A-8170-21FE68ADF0E9}"/>
                </a:ext>
              </a:extLst>
            </p:cNvPr>
            <p:cNvSpPr/>
            <p:nvPr/>
          </p:nvSpPr>
          <p:spPr>
            <a:xfrm>
              <a:off x="5373624" y="3932110"/>
              <a:ext cx="199643" cy="143465"/>
            </a:xfrm>
            <a:custGeom>
              <a:avLst/>
              <a:gdLst>
                <a:gd name="connsiteX0" fmla="*/ 199644 w 199643"/>
                <a:gd name="connsiteY0" fmla="*/ 0 h 143465"/>
                <a:gd name="connsiteX1" fmla="*/ 199644 w 199643"/>
                <a:gd name="connsiteY1" fmla="*/ 114871 h 143465"/>
                <a:gd name="connsiteX2" fmla="*/ 30385 w 199643"/>
                <a:gd name="connsiteY2" fmla="*/ 143446 h 143465"/>
                <a:gd name="connsiteX3" fmla="*/ 0 w 199643"/>
                <a:gd name="connsiteY3" fmla="*/ 142875 h 143465"/>
                <a:gd name="connsiteX4" fmla="*/ 0 w 199643"/>
                <a:gd name="connsiteY4" fmla="*/ 0 h 14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43" h="143465">
                  <a:moveTo>
                    <a:pt x="199644" y="0"/>
                  </a:moveTo>
                  <a:lnTo>
                    <a:pt x="199644" y="114871"/>
                  </a:lnTo>
                  <a:cubicBezTo>
                    <a:pt x="145351" y="134283"/>
                    <a:pt x="88049" y="143961"/>
                    <a:pt x="30385" y="143446"/>
                  </a:cubicBezTo>
                  <a:cubicBezTo>
                    <a:pt x="20002" y="143446"/>
                    <a:pt x="9906" y="143446"/>
                    <a:pt x="0" y="142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749D1C1C-DD0B-664F-A4A5-B800CFD257DC}"/>
                </a:ext>
              </a:extLst>
            </p:cNvPr>
            <p:cNvSpPr/>
            <p:nvPr/>
          </p:nvSpPr>
          <p:spPr>
            <a:xfrm>
              <a:off x="5441442" y="3248691"/>
              <a:ext cx="129063" cy="46291"/>
            </a:xfrm>
            <a:custGeom>
              <a:avLst/>
              <a:gdLst>
                <a:gd name="connsiteX0" fmla="*/ 0 w 129063"/>
                <a:gd name="connsiteY0" fmla="*/ 0 h 46291"/>
                <a:gd name="connsiteX1" fmla="*/ 129064 w 129063"/>
                <a:gd name="connsiteY1" fmla="*/ 0 h 46291"/>
                <a:gd name="connsiteX2" fmla="*/ 129064 w 129063"/>
                <a:gd name="connsiteY2" fmla="*/ 46292 h 46291"/>
                <a:gd name="connsiteX3" fmla="*/ 0 w 129063"/>
                <a:gd name="connsiteY3" fmla="*/ 46292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63" h="46291">
                  <a:moveTo>
                    <a:pt x="0" y="0"/>
                  </a:moveTo>
                  <a:lnTo>
                    <a:pt x="129064" y="0"/>
                  </a:lnTo>
                  <a:lnTo>
                    <a:pt x="129064" y="46292"/>
                  </a:lnTo>
                  <a:lnTo>
                    <a:pt x="0" y="4629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7052F824-7F17-DF4E-B872-8F16BBE77EFC}"/>
                </a:ext>
              </a:extLst>
            </p:cNvPr>
            <p:cNvSpPr/>
            <p:nvPr/>
          </p:nvSpPr>
          <p:spPr>
            <a:xfrm>
              <a:off x="5159978" y="2498407"/>
              <a:ext cx="376048" cy="109642"/>
            </a:xfrm>
            <a:custGeom>
              <a:avLst/>
              <a:gdLst>
                <a:gd name="connsiteX0" fmla="*/ 376047 w 376048"/>
                <a:gd name="connsiteY0" fmla="*/ 9239 h 109642"/>
                <a:gd name="connsiteX1" fmla="*/ 376047 w 376048"/>
                <a:gd name="connsiteY1" fmla="*/ 18764 h 109642"/>
                <a:gd name="connsiteX2" fmla="*/ 328994 w 376048"/>
                <a:gd name="connsiteY2" fmla="*/ 85439 h 109642"/>
                <a:gd name="connsiteX3" fmla="*/ 46958 w 376048"/>
                <a:gd name="connsiteY3" fmla="*/ 85439 h 109642"/>
                <a:gd name="connsiteX4" fmla="*/ 4763 w 376048"/>
                <a:gd name="connsiteY4" fmla="*/ 44291 h 109642"/>
                <a:gd name="connsiteX5" fmla="*/ 0 w 376048"/>
                <a:gd name="connsiteY5" fmla="*/ 19050 h 109642"/>
                <a:gd name="connsiteX6" fmla="*/ 0 w 376048"/>
                <a:gd name="connsiteY6" fmla="*/ 0 h 109642"/>
                <a:gd name="connsiteX7" fmla="*/ 376047 w 376048"/>
                <a:gd name="connsiteY7" fmla="*/ 0 h 10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48" h="109642">
                  <a:moveTo>
                    <a:pt x="376047" y="9239"/>
                  </a:moveTo>
                  <a:lnTo>
                    <a:pt x="376047" y="18764"/>
                  </a:lnTo>
                  <a:cubicBezTo>
                    <a:pt x="376190" y="48749"/>
                    <a:pt x="357292" y="75524"/>
                    <a:pt x="328994" y="85439"/>
                  </a:cubicBezTo>
                  <a:cubicBezTo>
                    <a:pt x="237754" y="117710"/>
                    <a:pt x="138198" y="117710"/>
                    <a:pt x="46958" y="85439"/>
                  </a:cubicBezTo>
                  <a:cubicBezTo>
                    <a:pt x="27537" y="78581"/>
                    <a:pt x="12107" y="63532"/>
                    <a:pt x="4763" y="44291"/>
                  </a:cubicBezTo>
                  <a:cubicBezTo>
                    <a:pt x="1591" y="36252"/>
                    <a:pt x="-19" y="27689"/>
                    <a:pt x="0" y="19050"/>
                  </a:cubicBezTo>
                  <a:lnTo>
                    <a:pt x="0" y="0"/>
                  </a:lnTo>
                  <a:cubicBezTo>
                    <a:pt x="122206" y="39719"/>
                    <a:pt x="253842" y="39719"/>
                    <a:pt x="376047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="" xmlns:a16="http://schemas.microsoft.com/office/drawing/2014/main" id="{F1ADDB95-56DF-4146-87FE-2B13B727E476}"/>
                </a:ext>
              </a:extLst>
            </p:cNvPr>
            <p:cNvSpPr/>
            <p:nvPr/>
          </p:nvSpPr>
          <p:spPr>
            <a:xfrm>
              <a:off x="5159978" y="2466975"/>
              <a:ext cx="376047" cy="60936"/>
            </a:xfrm>
            <a:custGeom>
              <a:avLst/>
              <a:gdLst>
                <a:gd name="connsiteX0" fmla="*/ 376047 w 376047"/>
                <a:gd name="connsiteY0" fmla="*/ 28575 h 60936"/>
                <a:gd name="connsiteX1" fmla="*/ 376047 w 376047"/>
                <a:gd name="connsiteY1" fmla="*/ 31147 h 60936"/>
                <a:gd name="connsiteX2" fmla="*/ 0 w 376047"/>
                <a:gd name="connsiteY2" fmla="*/ 31147 h 60936"/>
                <a:gd name="connsiteX3" fmla="*/ 0 w 376047"/>
                <a:gd name="connsiteY3" fmla="*/ 0 h 60936"/>
                <a:gd name="connsiteX4" fmla="*/ 376047 w 376047"/>
                <a:gd name="connsiteY4" fmla="*/ 0 h 60936"/>
                <a:gd name="connsiteX5" fmla="*/ 376047 w 376047"/>
                <a:gd name="connsiteY5" fmla="*/ 28575 h 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047" h="60936">
                  <a:moveTo>
                    <a:pt x="376047" y="28575"/>
                  </a:moveTo>
                  <a:lnTo>
                    <a:pt x="376047" y="31147"/>
                  </a:lnTo>
                  <a:cubicBezTo>
                    <a:pt x="253841" y="70866"/>
                    <a:pt x="122206" y="70866"/>
                    <a:pt x="0" y="31147"/>
                  </a:cubicBezTo>
                  <a:lnTo>
                    <a:pt x="0" y="0"/>
                  </a:lnTo>
                  <a:cubicBezTo>
                    <a:pt x="122196" y="39748"/>
                    <a:pt x="253851" y="39748"/>
                    <a:pt x="376047" y="0"/>
                  </a:cubicBezTo>
                  <a:lnTo>
                    <a:pt x="376047" y="28575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="" xmlns:a16="http://schemas.microsoft.com/office/drawing/2014/main" id="{A41755D6-BF89-7248-B427-BB27A5CFDF9D}"/>
                </a:ext>
              </a:extLst>
            </p:cNvPr>
            <p:cNvSpPr/>
            <p:nvPr/>
          </p:nvSpPr>
          <p:spPr>
            <a:xfrm>
              <a:off x="5347811" y="2377344"/>
              <a:ext cx="188214" cy="119443"/>
            </a:xfrm>
            <a:custGeom>
              <a:avLst/>
              <a:gdLst>
                <a:gd name="connsiteX0" fmla="*/ 188214 w 188214"/>
                <a:gd name="connsiteY0" fmla="*/ 58674 h 119443"/>
                <a:gd name="connsiteX1" fmla="*/ 188214 w 188214"/>
                <a:gd name="connsiteY1" fmla="*/ 89630 h 119443"/>
                <a:gd name="connsiteX2" fmla="*/ 0 w 188214"/>
                <a:gd name="connsiteY2" fmla="*/ 119444 h 119443"/>
                <a:gd name="connsiteX3" fmla="*/ 0 w 188214"/>
                <a:gd name="connsiteY3" fmla="*/ 96965 h 119443"/>
                <a:gd name="connsiteX4" fmla="*/ 29432 w 188214"/>
                <a:gd name="connsiteY4" fmla="*/ 60388 h 119443"/>
                <a:gd name="connsiteX5" fmla="*/ 0 w 188214"/>
                <a:gd name="connsiteY5" fmla="*/ 23813 h 119443"/>
                <a:gd name="connsiteX6" fmla="*/ 0 w 188214"/>
                <a:gd name="connsiteY6" fmla="*/ 0 h 119443"/>
                <a:gd name="connsiteX7" fmla="*/ 157639 w 188214"/>
                <a:gd name="connsiteY7" fmla="*/ 19907 h 119443"/>
                <a:gd name="connsiteX8" fmla="*/ 188214 w 188214"/>
                <a:gd name="connsiteY8" fmla="*/ 58674 h 11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14" h="119443">
                  <a:moveTo>
                    <a:pt x="188214" y="58674"/>
                  </a:moveTo>
                  <a:lnTo>
                    <a:pt x="188214" y="89630"/>
                  </a:lnTo>
                  <a:cubicBezTo>
                    <a:pt x="127435" y="109404"/>
                    <a:pt x="63913" y="119463"/>
                    <a:pt x="0" y="119444"/>
                  </a:cubicBezTo>
                  <a:lnTo>
                    <a:pt x="0" y="96965"/>
                  </a:lnTo>
                  <a:cubicBezTo>
                    <a:pt x="16288" y="96965"/>
                    <a:pt x="29432" y="80582"/>
                    <a:pt x="29432" y="60388"/>
                  </a:cubicBezTo>
                  <a:cubicBezTo>
                    <a:pt x="29432" y="40196"/>
                    <a:pt x="16288" y="23813"/>
                    <a:pt x="0" y="23813"/>
                  </a:cubicBezTo>
                  <a:lnTo>
                    <a:pt x="0" y="0"/>
                  </a:lnTo>
                  <a:cubicBezTo>
                    <a:pt x="53169" y="67"/>
                    <a:pt x="106118" y="6753"/>
                    <a:pt x="157639" y="19907"/>
                  </a:cubicBezTo>
                  <a:cubicBezTo>
                    <a:pt x="175555" y="24222"/>
                    <a:pt x="188195" y="40243"/>
                    <a:pt x="188214" y="58674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="" xmlns:a16="http://schemas.microsoft.com/office/drawing/2014/main" id="{81602A67-8D3C-6141-AFB2-1D6B10F4B8C3}"/>
                </a:ext>
              </a:extLst>
            </p:cNvPr>
            <p:cNvSpPr/>
            <p:nvPr/>
          </p:nvSpPr>
          <p:spPr>
            <a:xfrm>
              <a:off x="5164645" y="2543079"/>
              <a:ext cx="366712" cy="259229"/>
            </a:xfrm>
            <a:custGeom>
              <a:avLst/>
              <a:gdLst>
                <a:gd name="connsiteX0" fmla="*/ 366713 w 366712"/>
                <a:gd name="connsiteY0" fmla="*/ 95 h 259229"/>
                <a:gd name="connsiteX1" fmla="*/ 366713 w 366712"/>
                <a:gd name="connsiteY1" fmla="*/ 76295 h 259229"/>
                <a:gd name="connsiteX2" fmla="*/ 290036 w 366712"/>
                <a:gd name="connsiteY2" fmla="*/ 225076 h 259229"/>
                <a:gd name="connsiteX3" fmla="*/ 290036 w 366712"/>
                <a:gd name="connsiteY3" fmla="*/ 225076 h 259229"/>
                <a:gd name="connsiteX4" fmla="*/ 34138 w 366712"/>
                <a:gd name="connsiteY4" fmla="*/ 182347 h 259229"/>
                <a:gd name="connsiteX5" fmla="*/ 0 w 366712"/>
                <a:gd name="connsiteY5" fmla="*/ 76200 h 259229"/>
                <a:gd name="connsiteX6" fmla="*/ 0 w 366712"/>
                <a:gd name="connsiteY6" fmla="*/ 0 h 259229"/>
                <a:gd name="connsiteX7" fmla="*/ 0 w 366712"/>
                <a:gd name="connsiteY7" fmla="*/ 0 h 259229"/>
                <a:gd name="connsiteX8" fmla="*/ 42196 w 366712"/>
                <a:gd name="connsiteY8" fmla="*/ 41148 h 259229"/>
                <a:gd name="connsiteX9" fmla="*/ 324231 w 366712"/>
                <a:gd name="connsiteY9" fmla="*/ 41148 h 259229"/>
                <a:gd name="connsiteX10" fmla="*/ 366713 w 366712"/>
                <a:gd name="connsiteY10" fmla="*/ 95 h 2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712" h="259229">
                  <a:moveTo>
                    <a:pt x="366713" y="95"/>
                  </a:moveTo>
                  <a:lnTo>
                    <a:pt x="366713" y="76295"/>
                  </a:lnTo>
                  <a:cubicBezTo>
                    <a:pt x="366646" y="135350"/>
                    <a:pt x="338099" y="190757"/>
                    <a:pt x="290036" y="225076"/>
                  </a:cubicBezTo>
                  <a:lnTo>
                    <a:pt x="290036" y="225076"/>
                  </a:lnTo>
                  <a:cubicBezTo>
                    <a:pt x="207569" y="283940"/>
                    <a:pt x="93002" y="264814"/>
                    <a:pt x="34138" y="182347"/>
                  </a:cubicBezTo>
                  <a:cubicBezTo>
                    <a:pt x="12020" y="151362"/>
                    <a:pt x="86" y="114271"/>
                    <a:pt x="0" y="7620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7344" y="19240"/>
                    <a:pt x="22774" y="34290"/>
                    <a:pt x="42196" y="41148"/>
                  </a:cubicBezTo>
                  <a:cubicBezTo>
                    <a:pt x="133436" y="73419"/>
                    <a:pt x="232991" y="73419"/>
                    <a:pt x="324231" y="41148"/>
                  </a:cubicBezTo>
                  <a:cubicBezTo>
                    <a:pt x="343738" y="34376"/>
                    <a:pt x="359283" y="19364"/>
                    <a:pt x="366713" y="95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591C3634-1B5E-B74B-B1B8-E72482A4B88D}"/>
                </a:ext>
              </a:extLst>
            </p:cNvPr>
            <p:cNvSpPr/>
            <p:nvPr/>
          </p:nvSpPr>
          <p:spPr>
            <a:xfrm>
              <a:off x="5346858" y="2857500"/>
              <a:ext cx="174974" cy="174688"/>
            </a:xfrm>
            <a:custGeom>
              <a:avLst/>
              <a:gdLst>
                <a:gd name="connsiteX0" fmla="*/ 174974 w 174974"/>
                <a:gd name="connsiteY0" fmla="*/ 22574 h 174688"/>
                <a:gd name="connsiteX1" fmla="*/ 174974 w 174974"/>
                <a:gd name="connsiteY1" fmla="*/ 22670 h 174688"/>
                <a:gd name="connsiteX2" fmla="*/ 108013 w 174974"/>
                <a:gd name="connsiteY2" fmla="*/ 174688 h 174688"/>
                <a:gd name="connsiteX3" fmla="*/ 107918 w 174974"/>
                <a:gd name="connsiteY3" fmla="*/ 174688 h 174688"/>
                <a:gd name="connsiteX4" fmla="*/ 107632 w 174974"/>
                <a:gd name="connsiteY4" fmla="*/ 174498 h 174688"/>
                <a:gd name="connsiteX5" fmla="*/ 25432 w 174974"/>
                <a:gd name="connsiteY5" fmla="*/ 91821 h 174688"/>
                <a:gd name="connsiteX6" fmla="*/ 0 w 174974"/>
                <a:gd name="connsiteY6" fmla="*/ 66294 h 174688"/>
                <a:gd name="connsiteX7" fmla="*/ 107823 w 174974"/>
                <a:gd name="connsiteY7" fmla="*/ 0 h 174688"/>
                <a:gd name="connsiteX8" fmla="*/ 107823 w 174974"/>
                <a:gd name="connsiteY8" fmla="*/ 1048 h 174688"/>
                <a:gd name="connsiteX9" fmla="*/ 174974 w 174974"/>
                <a:gd name="connsiteY9" fmla="*/ 22574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974" h="174688">
                  <a:moveTo>
                    <a:pt x="174974" y="22574"/>
                  </a:moveTo>
                  <a:lnTo>
                    <a:pt x="174974" y="22670"/>
                  </a:lnTo>
                  <a:lnTo>
                    <a:pt x="108013" y="174688"/>
                  </a:lnTo>
                  <a:lnTo>
                    <a:pt x="107918" y="174688"/>
                  </a:lnTo>
                  <a:lnTo>
                    <a:pt x="107632" y="174498"/>
                  </a:lnTo>
                  <a:lnTo>
                    <a:pt x="25432" y="91821"/>
                  </a:lnTo>
                  <a:lnTo>
                    <a:pt x="0" y="66294"/>
                  </a:lnTo>
                  <a:lnTo>
                    <a:pt x="107823" y="0"/>
                  </a:lnTo>
                  <a:lnTo>
                    <a:pt x="107823" y="1048"/>
                  </a:lnTo>
                  <a:lnTo>
                    <a:pt x="174974" y="22574"/>
                  </a:lnTo>
                  <a:close/>
                </a:path>
              </a:pathLst>
            </a:custGeom>
            <a:solidFill>
              <a:srgbClr val="003E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6E035EF1-C4EB-2447-B81E-7A0458D8390B}"/>
                </a:ext>
              </a:extLst>
            </p:cNvPr>
            <p:cNvSpPr/>
            <p:nvPr/>
          </p:nvSpPr>
          <p:spPr>
            <a:xfrm>
              <a:off x="5372290" y="2949320"/>
              <a:ext cx="82486" cy="265842"/>
            </a:xfrm>
            <a:custGeom>
              <a:avLst/>
              <a:gdLst>
                <a:gd name="connsiteX0" fmla="*/ 82486 w 82486"/>
                <a:gd name="connsiteY0" fmla="*/ 82867 h 265842"/>
                <a:gd name="connsiteX1" fmla="*/ 1905 w 82486"/>
                <a:gd name="connsiteY1" fmla="*/ 265843 h 265842"/>
                <a:gd name="connsiteX2" fmla="*/ 1810 w 82486"/>
                <a:gd name="connsiteY2" fmla="*/ 265843 h 265842"/>
                <a:gd name="connsiteX3" fmla="*/ 0 w 82486"/>
                <a:gd name="connsiteY3" fmla="*/ 264986 h 265842"/>
                <a:gd name="connsiteX4" fmla="*/ 0 w 82486"/>
                <a:gd name="connsiteY4" fmla="*/ 0 h 265842"/>
                <a:gd name="connsiteX5" fmla="*/ 82201 w 82486"/>
                <a:gd name="connsiteY5" fmla="*/ 82677 h 265842"/>
                <a:gd name="connsiteX6" fmla="*/ 82486 w 82486"/>
                <a:gd name="connsiteY6" fmla="*/ 82867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86" h="265842">
                  <a:moveTo>
                    <a:pt x="82486" y="82867"/>
                  </a:moveTo>
                  <a:lnTo>
                    <a:pt x="1905" y="265843"/>
                  </a:lnTo>
                  <a:lnTo>
                    <a:pt x="1810" y="265843"/>
                  </a:lnTo>
                  <a:lnTo>
                    <a:pt x="0" y="264986"/>
                  </a:lnTo>
                  <a:lnTo>
                    <a:pt x="0" y="0"/>
                  </a:lnTo>
                  <a:lnTo>
                    <a:pt x="82201" y="82677"/>
                  </a:lnTo>
                  <a:lnTo>
                    <a:pt x="82486" y="82867"/>
                  </a:lnTo>
                  <a:close/>
                </a:path>
              </a:pathLst>
            </a:custGeom>
            <a:solidFill>
              <a:srgbClr val="003E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="" xmlns:a16="http://schemas.microsoft.com/office/drawing/2014/main" id="{F4FDB5C5-8516-8F4C-A631-C2AEAB5297C8}"/>
                </a:ext>
              </a:extLst>
            </p:cNvPr>
            <p:cNvSpPr/>
            <p:nvPr/>
          </p:nvSpPr>
          <p:spPr>
            <a:xfrm>
              <a:off x="5241321" y="2767583"/>
              <a:ext cx="213359" cy="156591"/>
            </a:xfrm>
            <a:custGeom>
              <a:avLst/>
              <a:gdLst>
                <a:gd name="connsiteX0" fmla="*/ 213360 w 213359"/>
                <a:gd name="connsiteY0" fmla="*/ 95 h 156591"/>
                <a:gd name="connsiteX1" fmla="*/ 213360 w 213359"/>
                <a:gd name="connsiteY1" fmla="*/ 89916 h 156591"/>
                <a:gd name="connsiteX2" fmla="*/ 105537 w 213359"/>
                <a:gd name="connsiteY2" fmla="*/ 156591 h 156591"/>
                <a:gd name="connsiteX3" fmla="*/ 0 w 213359"/>
                <a:gd name="connsiteY3" fmla="*/ 89916 h 156591"/>
                <a:gd name="connsiteX4" fmla="*/ 0 w 213359"/>
                <a:gd name="connsiteY4" fmla="*/ 0 h 156591"/>
                <a:gd name="connsiteX5" fmla="*/ 213360 w 213359"/>
                <a:gd name="connsiteY5" fmla="*/ 0 h 1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59" h="156591">
                  <a:moveTo>
                    <a:pt x="213360" y="95"/>
                  </a:moveTo>
                  <a:lnTo>
                    <a:pt x="213360" y="89916"/>
                  </a:lnTo>
                  <a:lnTo>
                    <a:pt x="105537" y="156591"/>
                  </a:lnTo>
                  <a:lnTo>
                    <a:pt x="0" y="89916"/>
                  </a:lnTo>
                  <a:lnTo>
                    <a:pt x="0" y="0"/>
                  </a:lnTo>
                  <a:cubicBezTo>
                    <a:pt x="63665" y="46053"/>
                    <a:pt x="149695" y="46053"/>
                    <a:pt x="21336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="" xmlns:a16="http://schemas.microsoft.com/office/drawing/2014/main" id="{8F4F6F6A-D59F-E744-AC58-EE2870039A6A}"/>
                </a:ext>
              </a:extLst>
            </p:cNvPr>
            <p:cNvSpPr/>
            <p:nvPr/>
          </p:nvSpPr>
          <p:spPr>
            <a:xfrm>
              <a:off x="5321617" y="2923794"/>
              <a:ext cx="52482" cy="348043"/>
            </a:xfrm>
            <a:custGeom>
              <a:avLst/>
              <a:gdLst>
                <a:gd name="connsiteX0" fmla="*/ 52483 w 52482"/>
                <a:gd name="connsiteY0" fmla="*/ 291370 h 348043"/>
                <a:gd name="connsiteX1" fmla="*/ 27527 w 52482"/>
                <a:gd name="connsiteY1" fmla="*/ 348043 h 348043"/>
                <a:gd name="connsiteX2" fmla="*/ 26384 w 52482"/>
                <a:gd name="connsiteY2" fmla="*/ 348043 h 348043"/>
                <a:gd name="connsiteX3" fmla="*/ 25241 w 52482"/>
                <a:gd name="connsiteY3" fmla="*/ 348043 h 348043"/>
                <a:gd name="connsiteX4" fmla="*/ 0 w 52482"/>
                <a:gd name="connsiteY4" fmla="*/ 290703 h 348043"/>
                <a:gd name="connsiteX5" fmla="*/ 381 w 52482"/>
                <a:gd name="connsiteY5" fmla="*/ 290513 h 348043"/>
                <a:gd name="connsiteX6" fmla="*/ 381 w 52482"/>
                <a:gd name="connsiteY6" fmla="*/ 25527 h 348043"/>
                <a:gd name="connsiteX7" fmla="*/ 25241 w 52482"/>
                <a:gd name="connsiteY7" fmla="*/ 0 h 348043"/>
                <a:gd name="connsiteX8" fmla="*/ 50673 w 52482"/>
                <a:gd name="connsiteY8" fmla="*/ 25527 h 348043"/>
                <a:gd name="connsiteX9" fmla="*/ 50673 w 52482"/>
                <a:gd name="connsiteY9" fmla="*/ 290513 h 348043"/>
                <a:gd name="connsiteX10" fmla="*/ 52483 w 52482"/>
                <a:gd name="connsiteY10" fmla="*/ 291370 h 34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82" h="348043">
                  <a:moveTo>
                    <a:pt x="52483" y="291370"/>
                  </a:moveTo>
                  <a:lnTo>
                    <a:pt x="27527" y="348043"/>
                  </a:lnTo>
                  <a:lnTo>
                    <a:pt x="26384" y="348043"/>
                  </a:lnTo>
                  <a:lnTo>
                    <a:pt x="25241" y="348043"/>
                  </a:lnTo>
                  <a:lnTo>
                    <a:pt x="0" y="290703"/>
                  </a:lnTo>
                  <a:lnTo>
                    <a:pt x="381" y="290513"/>
                  </a:lnTo>
                  <a:lnTo>
                    <a:pt x="381" y="25527"/>
                  </a:lnTo>
                  <a:lnTo>
                    <a:pt x="25241" y="0"/>
                  </a:lnTo>
                  <a:lnTo>
                    <a:pt x="50673" y="25527"/>
                  </a:lnTo>
                  <a:lnTo>
                    <a:pt x="50673" y="290513"/>
                  </a:lnTo>
                  <a:lnTo>
                    <a:pt x="52483" y="291370"/>
                  </a:lnTo>
                  <a:close/>
                </a:path>
              </a:pathLst>
            </a:custGeom>
            <a:solidFill>
              <a:srgbClr val="003E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="" xmlns:a16="http://schemas.microsoft.com/office/drawing/2014/main" id="{F21537F6-A2A0-EF49-950D-39A4B962AD63}"/>
                </a:ext>
              </a:extLst>
            </p:cNvPr>
            <p:cNvSpPr/>
            <p:nvPr/>
          </p:nvSpPr>
          <p:spPr>
            <a:xfrm>
              <a:off x="5318569" y="2401443"/>
              <a:ext cx="58864" cy="73152"/>
            </a:xfrm>
            <a:custGeom>
              <a:avLst/>
              <a:gdLst>
                <a:gd name="connsiteX0" fmla="*/ 58864 w 58864"/>
                <a:gd name="connsiteY0" fmla="*/ 36576 h 73152"/>
                <a:gd name="connsiteX1" fmla="*/ 29432 w 58864"/>
                <a:gd name="connsiteY1" fmla="*/ 73152 h 73152"/>
                <a:gd name="connsiteX2" fmla="*/ 0 w 58864"/>
                <a:gd name="connsiteY2" fmla="*/ 36576 h 73152"/>
                <a:gd name="connsiteX3" fmla="*/ 29432 w 58864"/>
                <a:gd name="connsiteY3" fmla="*/ 0 h 73152"/>
                <a:gd name="connsiteX4" fmla="*/ 58864 w 58864"/>
                <a:gd name="connsiteY4" fmla="*/ 36576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64" h="73152">
                  <a:moveTo>
                    <a:pt x="58864" y="36576"/>
                  </a:moveTo>
                  <a:cubicBezTo>
                    <a:pt x="58864" y="56776"/>
                    <a:pt x="45687" y="73152"/>
                    <a:pt x="29432" y="73152"/>
                  </a:cubicBezTo>
                  <a:cubicBezTo>
                    <a:pt x="13177" y="73152"/>
                    <a:pt x="0" y="56776"/>
                    <a:pt x="0" y="36576"/>
                  </a:cubicBezTo>
                  <a:cubicBezTo>
                    <a:pt x="0" y="16376"/>
                    <a:pt x="13177" y="0"/>
                    <a:pt x="29432" y="0"/>
                  </a:cubicBezTo>
                  <a:cubicBezTo>
                    <a:pt x="45687" y="0"/>
                    <a:pt x="58864" y="16376"/>
                    <a:pt x="58864" y="36576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D8B81E5A-8796-5D48-B71A-BA93326C6D7C}"/>
                </a:ext>
              </a:extLst>
            </p:cNvPr>
            <p:cNvSpPr/>
            <p:nvPr/>
          </p:nvSpPr>
          <p:spPr>
            <a:xfrm>
              <a:off x="5159978" y="2377344"/>
              <a:ext cx="188214" cy="119729"/>
            </a:xfrm>
            <a:custGeom>
              <a:avLst/>
              <a:gdLst>
                <a:gd name="connsiteX0" fmla="*/ 188214 w 188214"/>
                <a:gd name="connsiteY0" fmla="*/ 286 h 119729"/>
                <a:gd name="connsiteX1" fmla="*/ 188214 w 188214"/>
                <a:gd name="connsiteY1" fmla="*/ 24098 h 119729"/>
                <a:gd name="connsiteX2" fmla="*/ 158782 w 188214"/>
                <a:gd name="connsiteY2" fmla="*/ 60674 h 119729"/>
                <a:gd name="connsiteX3" fmla="*/ 188214 w 188214"/>
                <a:gd name="connsiteY3" fmla="*/ 97250 h 119729"/>
                <a:gd name="connsiteX4" fmla="*/ 188214 w 188214"/>
                <a:gd name="connsiteY4" fmla="*/ 119729 h 119729"/>
                <a:gd name="connsiteX5" fmla="*/ 0 w 188214"/>
                <a:gd name="connsiteY5" fmla="*/ 89630 h 119729"/>
                <a:gd name="connsiteX6" fmla="*/ 0 w 188214"/>
                <a:gd name="connsiteY6" fmla="*/ 58388 h 119729"/>
                <a:gd name="connsiteX7" fmla="*/ 30385 w 188214"/>
                <a:gd name="connsiteY7" fmla="*/ 19621 h 119729"/>
                <a:gd name="connsiteX8" fmla="*/ 187833 w 188214"/>
                <a:gd name="connsiteY8" fmla="*/ 0 h 11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14" h="119729">
                  <a:moveTo>
                    <a:pt x="188214" y="286"/>
                  </a:moveTo>
                  <a:lnTo>
                    <a:pt x="188214" y="24098"/>
                  </a:lnTo>
                  <a:cubicBezTo>
                    <a:pt x="172021" y="24098"/>
                    <a:pt x="158782" y="40481"/>
                    <a:pt x="158782" y="60674"/>
                  </a:cubicBezTo>
                  <a:cubicBezTo>
                    <a:pt x="158782" y="80867"/>
                    <a:pt x="172021" y="97250"/>
                    <a:pt x="188214" y="97250"/>
                  </a:cubicBezTo>
                  <a:lnTo>
                    <a:pt x="188214" y="119729"/>
                  </a:lnTo>
                  <a:cubicBezTo>
                    <a:pt x="124282" y="119691"/>
                    <a:pt x="60760" y="109528"/>
                    <a:pt x="0" y="89630"/>
                  </a:cubicBezTo>
                  <a:lnTo>
                    <a:pt x="0" y="58388"/>
                  </a:lnTo>
                  <a:cubicBezTo>
                    <a:pt x="29" y="40024"/>
                    <a:pt x="12563" y="24041"/>
                    <a:pt x="30385" y="19621"/>
                  </a:cubicBezTo>
                  <a:cubicBezTo>
                    <a:pt x="81858" y="6629"/>
                    <a:pt x="134741" y="38"/>
                    <a:pt x="187833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="" xmlns:a16="http://schemas.microsoft.com/office/drawing/2014/main" id="{4869BF42-FC05-CE45-8C91-AE3D43BE8F58}"/>
                </a:ext>
              </a:extLst>
            </p:cNvPr>
            <p:cNvSpPr/>
            <p:nvPr/>
          </p:nvSpPr>
          <p:spPr>
            <a:xfrm>
              <a:off x="4948332" y="2941129"/>
              <a:ext cx="399669" cy="990981"/>
            </a:xfrm>
            <a:custGeom>
              <a:avLst/>
              <a:gdLst>
                <a:gd name="connsiteX0" fmla="*/ 399669 w 399669"/>
                <a:gd name="connsiteY0" fmla="*/ 653891 h 990981"/>
                <a:gd name="connsiteX1" fmla="*/ 399669 w 399669"/>
                <a:gd name="connsiteY1" fmla="*/ 990981 h 990981"/>
                <a:gd name="connsiteX2" fmla="*/ 129731 w 399669"/>
                <a:gd name="connsiteY2" fmla="*/ 990981 h 990981"/>
                <a:gd name="connsiteX3" fmla="*/ 129731 w 399669"/>
                <a:gd name="connsiteY3" fmla="*/ 882205 h 990981"/>
                <a:gd name="connsiteX4" fmla="*/ 0 w 399669"/>
                <a:gd name="connsiteY4" fmla="*/ 882205 h 990981"/>
                <a:gd name="connsiteX5" fmla="*/ 0 w 399669"/>
                <a:gd name="connsiteY5" fmla="*/ 45149 h 990981"/>
                <a:gd name="connsiteX6" fmla="*/ 157067 w 399669"/>
                <a:gd name="connsiteY6" fmla="*/ 0 h 990981"/>
                <a:gd name="connsiteX7" fmla="*/ 158972 w 399669"/>
                <a:gd name="connsiteY7" fmla="*/ 0 h 990981"/>
                <a:gd name="connsiteX8" fmla="*/ 180404 w 399669"/>
                <a:gd name="connsiteY8" fmla="*/ 171450 h 990981"/>
                <a:gd name="connsiteX9" fmla="*/ 398240 w 399669"/>
                <a:gd name="connsiteY9" fmla="*/ 331089 h 990981"/>
                <a:gd name="connsiteX10" fmla="*/ 399383 w 399669"/>
                <a:gd name="connsiteY10" fmla="*/ 331089 h 990981"/>
                <a:gd name="connsiteX11" fmla="*/ 306324 w 399669"/>
                <a:gd name="connsiteY11" fmla="*/ 353854 h 990981"/>
                <a:gd name="connsiteX12" fmla="*/ 306324 w 399669"/>
                <a:gd name="connsiteY12" fmla="*/ 307562 h 990981"/>
                <a:gd name="connsiteX13" fmla="*/ 177260 w 399669"/>
                <a:gd name="connsiteY13" fmla="*/ 307562 h 990981"/>
                <a:gd name="connsiteX14" fmla="*/ 177260 w 399669"/>
                <a:gd name="connsiteY14" fmla="*/ 353854 h 99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669" h="990981">
                  <a:moveTo>
                    <a:pt x="399669" y="653891"/>
                  </a:moveTo>
                  <a:lnTo>
                    <a:pt x="399669" y="990981"/>
                  </a:lnTo>
                  <a:lnTo>
                    <a:pt x="129731" y="990981"/>
                  </a:lnTo>
                  <a:lnTo>
                    <a:pt x="129731" y="882205"/>
                  </a:lnTo>
                  <a:lnTo>
                    <a:pt x="0" y="882205"/>
                  </a:lnTo>
                  <a:lnTo>
                    <a:pt x="0" y="45149"/>
                  </a:lnTo>
                  <a:lnTo>
                    <a:pt x="157067" y="0"/>
                  </a:lnTo>
                  <a:lnTo>
                    <a:pt x="158972" y="0"/>
                  </a:lnTo>
                  <a:lnTo>
                    <a:pt x="180404" y="171450"/>
                  </a:lnTo>
                  <a:lnTo>
                    <a:pt x="398240" y="331089"/>
                  </a:lnTo>
                  <a:lnTo>
                    <a:pt x="399383" y="331089"/>
                  </a:lnTo>
                  <a:close/>
                  <a:moveTo>
                    <a:pt x="306324" y="353854"/>
                  </a:moveTo>
                  <a:lnTo>
                    <a:pt x="306324" y="307562"/>
                  </a:lnTo>
                  <a:lnTo>
                    <a:pt x="177260" y="307562"/>
                  </a:lnTo>
                  <a:lnTo>
                    <a:pt x="177260" y="35385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="" xmlns:a16="http://schemas.microsoft.com/office/drawing/2014/main" id="{116D943B-0EED-3346-9F61-26C4B4C83A6C}"/>
                </a:ext>
              </a:extLst>
            </p:cNvPr>
            <p:cNvSpPr/>
            <p:nvPr/>
          </p:nvSpPr>
          <p:spPr>
            <a:xfrm>
              <a:off x="5174170" y="2857500"/>
              <a:ext cx="172688" cy="174688"/>
            </a:xfrm>
            <a:custGeom>
              <a:avLst/>
              <a:gdLst>
                <a:gd name="connsiteX0" fmla="*/ 172688 w 172688"/>
                <a:gd name="connsiteY0" fmla="*/ 66294 h 174688"/>
                <a:gd name="connsiteX1" fmla="*/ 147828 w 172688"/>
                <a:gd name="connsiteY1" fmla="*/ 91821 h 174688"/>
                <a:gd name="connsiteX2" fmla="*/ 67437 w 172688"/>
                <a:gd name="connsiteY2" fmla="*/ 174498 h 174688"/>
                <a:gd name="connsiteX3" fmla="*/ 67056 w 172688"/>
                <a:gd name="connsiteY3" fmla="*/ 174688 h 174688"/>
                <a:gd name="connsiteX4" fmla="*/ 0 w 172688"/>
                <a:gd name="connsiteY4" fmla="*/ 22670 h 174688"/>
                <a:gd name="connsiteX5" fmla="*/ 0 w 172688"/>
                <a:gd name="connsiteY5" fmla="*/ 22574 h 174688"/>
                <a:gd name="connsiteX6" fmla="*/ 67151 w 172688"/>
                <a:gd name="connsiteY6" fmla="*/ 1048 h 174688"/>
                <a:gd name="connsiteX7" fmla="*/ 67151 w 172688"/>
                <a:gd name="connsiteY7" fmla="*/ 0 h 174688"/>
                <a:gd name="connsiteX8" fmla="*/ 172688 w 172688"/>
                <a:gd name="connsiteY8" fmla="*/ 66294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688" h="174688">
                  <a:moveTo>
                    <a:pt x="172688" y="66294"/>
                  </a:moveTo>
                  <a:lnTo>
                    <a:pt x="147828" y="91821"/>
                  </a:lnTo>
                  <a:lnTo>
                    <a:pt x="67437" y="174498"/>
                  </a:lnTo>
                  <a:lnTo>
                    <a:pt x="67056" y="174688"/>
                  </a:lnTo>
                  <a:lnTo>
                    <a:pt x="0" y="22670"/>
                  </a:lnTo>
                  <a:lnTo>
                    <a:pt x="0" y="22574"/>
                  </a:lnTo>
                  <a:lnTo>
                    <a:pt x="67151" y="1048"/>
                  </a:lnTo>
                  <a:lnTo>
                    <a:pt x="67151" y="0"/>
                  </a:lnTo>
                  <a:lnTo>
                    <a:pt x="172688" y="66294"/>
                  </a:lnTo>
                  <a:close/>
                </a:path>
              </a:pathLst>
            </a:custGeom>
            <a:solidFill>
              <a:srgbClr val="003E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="" xmlns:a16="http://schemas.microsoft.com/office/drawing/2014/main" id="{4FF0EDAF-59E4-9A4F-B766-F81479803F23}"/>
                </a:ext>
              </a:extLst>
            </p:cNvPr>
            <p:cNvSpPr/>
            <p:nvPr/>
          </p:nvSpPr>
          <p:spPr>
            <a:xfrm>
              <a:off x="5102733" y="2880074"/>
              <a:ext cx="244125" cy="391763"/>
            </a:xfrm>
            <a:custGeom>
              <a:avLst/>
              <a:gdLst>
                <a:gd name="connsiteX0" fmla="*/ 218884 w 244125"/>
                <a:gd name="connsiteY0" fmla="*/ 334423 h 391763"/>
                <a:gd name="connsiteX1" fmla="*/ 244126 w 244125"/>
                <a:gd name="connsiteY1" fmla="*/ 391763 h 391763"/>
                <a:gd name="connsiteX2" fmla="*/ 26289 w 244125"/>
                <a:gd name="connsiteY2" fmla="*/ 232124 h 391763"/>
                <a:gd name="connsiteX3" fmla="*/ 4858 w 244125"/>
                <a:gd name="connsiteY3" fmla="*/ 60770 h 391763"/>
                <a:gd name="connsiteX4" fmla="*/ 286 w 244125"/>
                <a:gd name="connsiteY4" fmla="*/ 23908 h 391763"/>
                <a:gd name="connsiteX5" fmla="*/ 0 w 244125"/>
                <a:gd name="connsiteY5" fmla="*/ 22955 h 391763"/>
                <a:gd name="connsiteX6" fmla="*/ 71438 w 244125"/>
                <a:gd name="connsiteY6" fmla="*/ 0 h 391763"/>
                <a:gd name="connsiteX7" fmla="*/ 71438 w 244125"/>
                <a:gd name="connsiteY7" fmla="*/ 95 h 391763"/>
                <a:gd name="connsiteX8" fmla="*/ 138493 w 244125"/>
                <a:gd name="connsiteY8" fmla="*/ 152114 h 391763"/>
                <a:gd name="connsiteX9" fmla="*/ 218884 w 244125"/>
                <a:gd name="connsiteY9" fmla="*/ 334423 h 39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125" h="391763">
                  <a:moveTo>
                    <a:pt x="218884" y="334423"/>
                  </a:moveTo>
                  <a:lnTo>
                    <a:pt x="244126" y="391763"/>
                  </a:lnTo>
                  <a:lnTo>
                    <a:pt x="26289" y="232124"/>
                  </a:lnTo>
                  <a:lnTo>
                    <a:pt x="4858" y="60770"/>
                  </a:lnTo>
                  <a:lnTo>
                    <a:pt x="286" y="23908"/>
                  </a:lnTo>
                  <a:lnTo>
                    <a:pt x="0" y="22955"/>
                  </a:lnTo>
                  <a:lnTo>
                    <a:pt x="71438" y="0"/>
                  </a:lnTo>
                  <a:lnTo>
                    <a:pt x="71438" y="95"/>
                  </a:lnTo>
                  <a:lnTo>
                    <a:pt x="138493" y="152114"/>
                  </a:lnTo>
                  <a:lnTo>
                    <a:pt x="218884" y="33442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="" xmlns:a16="http://schemas.microsoft.com/office/drawing/2014/main" id="{3055D6C8-B00B-1C4B-8CE8-9C50F9644B2C}"/>
                </a:ext>
              </a:extLst>
            </p:cNvPr>
            <p:cNvSpPr/>
            <p:nvPr/>
          </p:nvSpPr>
          <p:spPr>
            <a:xfrm>
              <a:off x="5051488" y="4527708"/>
              <a:ext cx="270891" cy="117062"/>
            </a:xfrm>
            <a:custGeom>
              <a:avLst/>
              <a:gdLst>
                <a:gd name="connsiteX0" fmla="*/ 270891 w 270891"/>
                <a:gd name="connsiteY0" fmla="*/ 0 h 117062"/>
                <a:gd name="connsiteX1" fmla="*/ 270891 w 270891"/>
                <a:gd name="connsiteY1" fmla="*/ 117062 h 117062"/>
                <a:gd name="connsiteX2" fmla="*/ 0 w 270891"/>
                <a:gd name="connsiteY2" fmla="*/ 117062 h 117062"/>
                <a:gd name="connsiteX3" fmla="*/ 41338 w 270891"/>
                <a:gd name="connsiteY3" fmla="*/ 26194 h 117062"/>
                <a:gd name="connsiteX4" fmla="*/ 71247 w 270891"/>
                <a:gd name="connsiteY4" fmla="*/ 0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91" h="117062">
                  <a:moveTo>
                    <a:pt x="270891" y="0"/>
                  </a:moveTo>
                  <a:lnTo>
                    <a:pt x="270891" y="117062"/>
                  </a:lnTo>
                  <a:lnTo>
                    <a:pt x="0" y="117062"/>
                  </a:lnTo>
                  <a:cubicBezTo>
                    <a:pt x="-9" y="82220"/>
                    <a:pt x="15069" y="49082"/>
                    <a:pt x="41338" y="26194"/>
                  </a:cubicBezTo>
                  <a:lnTo>
                    <a:pt x="71247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="" xmlns:a16="http://schemas.microsoft.com/office/drawing/2014/main" id="{55FD9E45-A687-ED46-8ED5-1D9AC88B9FB4}"/>
                </a:ext>
              </a:extLst>
            </p:cNvPr>
            <p:cNvSpPr/>
            <p:nvPr/>
          </p:nvSpPr>
          <p:spPr>
            <a:xfrm>
              <a:off x="5122354" y="4006786"/>
              <a:ext cx="200025" cy="520922"/>
            </a:xfrm>
            <a:custGeom>
              <a:avLst/>
              <a:gdLst>
                <a:gd name="connsiteX0" fmla="*/ 200025 w 200025"/>
                <a:gd name="connsiteY0" fmla="*/ 64770 h 520922"/>
                <a:gd name="connsiteX1" fmla="*/ 200025 w 200025"/>
                <a:gd name="connsiteY1" fmla="*/ 520922 h 520922"/>
                <a:gd name="connsiteX2" fmla="*/ 0 w 200025"/>
                <a:gd name="connsiteY2" fmla="*/ 520922 h 520922"/>
                <a:gd name="connsiteX3" fmla="*/ 0 w 200025"/>
                <a:gd name="connsiteY3" fmla="*/ 0 h 520922"/>
                <a:gd name="connsiteX4" fmla="*/ 200025 w 200025"/>
                <a:gd name="connsiteY4" fmla="*/ 64770 h 5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20922">
                  <a:moveTo>
                    <a:pt x="200025" y="64770"/>
                  </a:moveTo>
                  <a:lnTo>
                    <a:pt x="200025" y="520922"/>
                  </a:lnTo>
                  <a:lnTo>
                    <a:pt x="0" y="520922"/>
                  </a:lnTo>
                  <a:lnTo>
                    <a:pt x="0" y="0"/>
                  </a:lnTo>
                  <a:cubicBezTo>
                    <a:pt x="46387" y="29432"/>
                    <a:pt x="110680" y="54959"/>
                    <a:pt x="200025" y="6477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="" xmlns:a16="http://schemas.microsoft.com/office/drawing/2014/main" id="{69CE479A-E886-3C4E-BE9A-F0E51BFF2867}"/>
                </a:ext>
              </a:extLst>
            </p:cNvPr>
            <p:cNvSpPr/>
            <p:nvPr/>
          </p:nvSpPr>
          <p:spPr>
            <a:xfrm>
              <a:off x="5122354" y="3932110"/>
              <a:ext cx="200025" cy="139445"/>
            </a:xfrm>
            <a:custGeom>
              <a:avLst/>
              <a:gdLst>
                <a:gd name="connsiteX0" fmla="*/ 200025 w 200025"/>
                <a:gd name="connsiteY0" fmla="*/ 0 h 139445"/>
                <a:gd name="connsiteX1" fmla="*/ 200025 w 200025"/>
                <a:gd name="connsiteY1" fmla="*/ 139446 h 139445"/>
                <a:gd name="connsiteX2" fmla="*/ 0 w 200025"/>
                <a:gd name="connsiteY2" fmla="*/ 74676 h 139445"/>
                <a:gd name="connsiteX3" fmla="*/ 0 w 200025"/>
                <a:gd name="connsiteY3" fmla="*/ 0 h 1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39445">
                  <a:moveTo>
                    <a:pt x="200025" y="0"/>
                  </a:moveTo>
                  <a:lnTo>
                    <a:pt x="200025" y="139446"/>
                  </a:lnTo>
                  <a:cubicBezTo>
                    <a:pt x="110680" y="129921"/>
                    <a:pt x="46387" y="104108"/>
                    <a:pt x="0" y="746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="" xmlns:a16="http://schemas.microsoft.com/office/drawing/2014/main" id="{91CC96A7-7ECF-3040-8B32-254D8539ADE0}"/>
                </a:ext>
              </a:extLst>
            </p:cNvPr>
            <p:cNvSpPr/>
            <p:nvPr/>
          </p:nvSpPr>
          <p:spPr>
            <a:xfrm>
              <a:off x="5241226" y="2949320"/>
              <a:ext cx="80772" cy="265175"/>
            </a:xfrm>
            <a:custGeom>
              <a:avLst/>
              <a:gdLst>
                <a:gd name="connsiteX0" fmla="*/ 80772 w 80772"/>
                <a:gd name="connsiteY0" fmla="*/ 0 h 265175"/>
                <a:gd name="connsiteX1" fmla="*/ 80772 w 80772"/>
                <a:gd name="connsiteY1" fmla="*/ 264986 h 265175"/>
                <a:gd name="connsiteX2" fmla="*/ 80391 w 80772"/>
                <a:gd name="connsiteY2" fmla="*/ 265176 h 265175"/>
                <a:gd name="connsiteX3" fmla="*/ 0 w 80772"/>
                <a:gd name="connsiteY3" fmla="*/ 82867 h 265175"/>
                <a:gd name="connsiteX4" fmla="*/ 381 w 80772"/>
                <a:gd name="connsiteY4" fmla="*/ 82677 h 265175"/>
                <a:gd name="connsiteX5" fmla="*/ 80772 w 80772"/>
                <a:gd name="connsiteY5" fmla="*/ 0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72" h="265175">
                  <a:moveTo>
                    <a:pt x="80772" y="0"/>
                  </a:moveTo>
                  <a:lnTo>
                    <a:pt x="80772" y="264986"/>
                  </a:lnTo>
                  <a:lnTo>
                    <a:pt x="80391" y="265176"/>
                  </a:lnTo>
                  <a:lnTo>
                    <a:pt x="0" y="82867"/>
                  </a:lnTo>
                  <a:lnTo>
                    <a:pt x="381" y="8267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3E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="" xmlns:a16="http://schemas.microsoft.com/office/drawing/2014/main" id="{3D004864-6408-7B4B-BE95-6DF651921861}"/>
                </a:ext>
              </a:extLst>
            </p:cNvPr>
            <p:cNvSpPr/>
            <p:nvPr/>
          </p:nvSpPr>
          <p:spPr>
            <a:xfrm>
              <a:off x="5125593" y="3248691"/>
              <a:ext cx="129063" cy="46291"/>
            </a:xfrm>
            <a:custGeom>
              <a:avLst/>
              <a:gdLst>
                <a:gd name="connsiteX0" fmla="*/ 0 w 129063"/>
                <a:gd name="connsiteY0" fmla="*/ 0 h 46291"/>
                <a:gd name="connsiteX1" fmla="*/ 129064 w 129063"/>
                <a:gd name="connsiteY1" fmla="*/ 0 h 46291"/>
                <a:gd name="connsiteX2" fmla="*/ 129064 w 129063"/>
                <a:gd name="connsiteY2" fmla="*/ 46292 h 46291"/>
                <a:gd name="connsiteX3" fmla="*/ 0 w 129063"/>
                <a:gd name="connsiteY3" fmla="*/ 46292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63" h="46291">
                  <a:moveTo>
                    <a:pt x="0" y="0"/>
                  </a:moveTo>
                  <a:lnTo>
                    <a:pt x="129064" y="0"/>
                  </a:lnTo>
                  <a:lnTo>
                    <a:pt x="129064" y="46292"/>
                  </a:lnTo>
                  <a:lnTo>
                    <a:pt x="0" y="4629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="" xmlns:a16="http://schemas.microsoft.com/office/drawing/2014/main" id="{24A06496-6CC8-2845-8638-4A2D88636EE8}"/>
                </a:ext>
              </a:extLst>
            </p:cNvPr>
            <p:cNvSpPr/>
            <p:nvPr/>
          </p:nvSpPr>
          <p:spPr>
            <a:xfrm>
              <a:off x="4948332" y="2902743"/>
              <a:ext cx="159258" cy="83248"/>
            </a:xfrm>
            <a:custGeom>
              <a:avLst/>
              <a:gdLst>
                <a:gd name="connsiteX0" fmla="*/ 154686 w 159258"/>
                <a:gd name="connsiteY0" fmla="*/ 1238 h 83248"/>
                <a:gd name="connsiteX1" fmla="*/ 159258 w 159258"/>
                <a:gd name="connsiteY1" fmla="*/ 38100 h 83248"/>
                <a:gd name="connsiteX2" fmla="*/ 157353 w 159258"/>
                <a:gd name="connsiteY2" fmla="*/ 38100 h 83248"/>
                <a:gd name="connsiteX3" fmla="*/ 0 w 159258"/>
                <a:gd name="connsiteY3" fmla="*/ 83249 h 83248"/>
                <a:gd name="connsiteX4" fmla="*/ 32195 w 159258"/>
                <a:gd name="connsiteY4" fmla="*/ 39148 h 83248"/>
                <a:gd name="connsiteX5" fmla="*/ 154400 w 159258"/>
                <a:gd name="connsiteY5" fmla="*/ 0 h 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258" h="83248">
                  <a:moveTo>
                    <a:pt x="154686" y="1238"/>
                  </a:moveTo>
                  <a:lnTo>
                    <a:pt x="159258" y="38100"/>
                  </a:lnTo>
                  <a:lnTo>
                    <a:pt x="157353" y="38100"/>
                  </a:lnTo>
                  <a:lnTo>
                    <a:pt x="0" y="83249"/>
                  </a:lnTo>
                  <a:cubicBezTo>
                    <a:pt x="29" y="63122"/>
                    <a:pt x="13030" y="45310"/>
                    <a:pt x="32195" y="39148"/>
                  </a:cubicBezTo>
                  <a:lnTo>
                    <a:pt x="154400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="" xmlns:a16="http://schemas.microsoft.com/office/drawing/2014/main" id="{DD1EBD80-D526-7447-957F-3338A49073E4}"/>
                </a:ext>
              </a:extLst>
            </p:cNvPr>
            <p:cNvSpPr/>
            <p:nvPr/>
          </p:nvSpPr>
          <p:spPr>
            <a:xfrm>
              <a:off x="4948332" y="3823334"/>
              <a:ext cx="129730" cy="54864"/>
            </a:xfrm>
            <a:custGeom>
              <a:avLst/>
              <a:gdLst>
                <a:gd name="connsiteX0" fmla="*/ 129731 w 129730"/>
                <a:gd name="connsiteY0" fmla="*/ 0 h 54864"/>
                <a:gd name="connsiteX1" fmla="*/ 129731 w 129730"/>
                <a:gd name="connsiteY1" fmla="*/ 5144 h 54864"/>
                <a:gd name="connsiteX2" fmla="*/ 80105 w 129730"/>
                <a:gd name="connsiteY2" fmla="*/ 54864 h 54864"/>
                <a:gd name="connsiteX3" fmla="*/ 49625 w 129730"/>
                <a:gd name="connsiteY3" fmla="*/ 54864 h 54864"/>
                <a:gd name="connsiteX4" fmla="*/ 0 w 129730"/>
                <a:gd name="connsiteY4" fmla="*/ 5144 h 54864"/>
                <a:gd name="connsiteX5" fmla="*/ 0 w 129730"/>
                <a:gd name="connsiteY5" fmla="*/ 0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30" h="54864">
                  <a:moveTo>
                    <a:pt x="129731" y="0"/>
                  </a:moveTo>
                  <a:lnTo>
                    <a:pt x="129731" y="5144"/>
                  </a:lnTo>
                  <a:cubicBezTo>
                    <a:pt x="129683" y="32547"/>
                    <a:pt x="107509" y="54759"/>
                    <a:pt x="80105" y="54864"/>
                  </a:cubicBezTo>
                  <a:lnTo>
                    <a:pt x="49625" y="54864"/>
                  </a:lnTo>
                  <a:cubicBezTo>
                    <a:pt x="22222" y="54759"/>
                    <a:pt x="48" y="32547"/>
                    <a:pt x="0" y="5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="" xmlns:a16="http://schemas.microsoft.com/office/drawing/2014/main" id="{71D5E71B-56FE-D740-B37E-E9411A1B417C}"/>
                </a:ext>
              </a:extLst>
            </p:cNvPr>
            <p:cNvSpPr/>
            <p:nvPr/>
          </p:nvSpPr>
          <p:spPr>
            <a:xfrm>
              <a:off x="5618035" y="3339846"/>
              <a:ext cx="9525" cy="105537"/>
            </a:xfrm>
            <a:custGeom>
              <a:avLst/>
              <a:gdLst>
                <a:gd name="connsiteX0" fmla="*/ 0 w 9525"/>
                <a:gd name="connsiteY0" fmla="*/ 0 h 105537"/>
                <a:gd name="connsiteX1" fmla="*/ 0 w 9525"/>
                <a:gd name="connsiteY1" fmla="*/ 105537 h 10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05537">
                  <a:moveTo>
                    <a:pt x="0" y="0"/>
                  </a:moveTo>
                  <a:lnTo>
                    <a:pt x="0" y="10553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="" xmlns:a16="http://schemas.microsoft.com/office/drawing/2014/main" id="{18B37C96-C6F1-B64C-818E-B7A5EEF0D04D}"/>
                </a:ext>
              </a:extLst>
            </p:cNvPr>
            <p:cNvSpPr/>
            <p:nvPr/>
          </p:nvSpPr>
          <p:spPr>
            <a:xfrm>
              <a:off x="5078063" y="3339846"/>
              <a:ext cx="9525" cy="480441"/>
            </a:xfrm>
            <a:custGeom>
              <a:avLst/>
              <a:gdLst>
                <a:gd name="connsiteX0" fmla="*/ 0 w 9525"/>
                <a:gd name="connsiteY0" fmla="*/ 0 h 480441"/>
                <a:gd name="connsiteX1" fmla="*/ 0 w 9525"/>
                <a:gd name="connsiteY1" fmla="*/ 480441 h 48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80441">
                  <a:moveTo>
                    <a:pt x="0" y="0"/>
                  </a:moveTo>
                  <a:lnTo>
                    <a:pt x="0" y="48044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="" xmlns:a16="http://schemas.microsoft.com/office/drawing/2014/main" id="{427E5451-FA68-D64D-BC04-222FC5468CF6}"/>
                </a:ext>
              </a:extLst>
            </p:cNvPr>
            <p:cNvSpPr/>
            <p:nvPr/>
          </p:nvSpPr>
          <p:spPr>
            <a:xfrm>
              <a:off x="5747670" y="3339846"/>
              <a:ext cx="9525" cy="92297"/>
            </a:xfrm>
            <a:custGeom>
              <a:avLst/>
              <a:gdLst>
                <a:gd name="connsiteX0" fmla="*/ 0 w 9525"/>
                <a:gd name="connsiteY0" fmla="*/ 92297 h 92297"/>
                <a:gd name="connsiteX1" fmla="*/ 0 w 9525"/>
                <a:gd name="connsiteY1" fmla="*/ 0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2297">
                  <a:moveTo>
                    <a:pt x="0" y="92297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="" xmlns:a16="http://schemas.microsoft.com/office/drawing/2014/main" id="{057345AA-BC98-744A-BEE7-5C936D5EF917}"/>
                </a:ext>
              </a:extLst>
            </p:cNvPr>
            <p:cNvSpPr/>
            <p:nvPr/>
          </p:nvSpPr>
          <p:spPr>
            <a:xfrm>
              <a:off x="5573267" y="3907345"/>
              <a:ext cx="44767" cy="24765"/>
            </a:xfrm>
            <a:custGeom>
              <a:avLst/>
              <a:gdLst>
                <a:gd name="connsiteX0" fmla="*/ 0 w 44767"/>
                <a:gd name="connsiteY0" fmla="*/ 24765 h 24765"/>
                <a:gd name="connsiteX1" fmla="*/ 44768 w 44767"/>
                <a:gd name="connsiteY1" fmla="*/ 24765 h 24765"/>
                <a:gd name="connsiteX2" fmla="*/ 44768 w 44767"/>
                <a:gd name="connsiteY2" fmla="*/ 0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" h="24765">
                  <a:moveTo>
                    <a:pt x="0" y="24765"/>
                  </a:moveTo>
                  <a:lnTo>
                    <a:pt x="44768" y="24765"/>
                  </a:lnTo>
                  <a:lnTo>
                    <a:pt x="4476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="" xmlns:a16="http://schemas.microsoft.com/office/drawing/2014/main" id="{31AA32B8-DF81-844A-9992-D0A9E15B3C3D}"/>
                </a:ext>
              </a:extLst>
            </p:cNvPr>
            <p:cNvSpPr/>
            <p:nvPr/>
          </p:nvSpPr>
          <p:spPr>
            <a:xfrm>
              <a:off x="5322379" y="3932110"/>
              <a:ext cx="51244" cy="9525"/>
            </a:xfrm>
            <a:custGeom>
              <a:avLst/>
              <a:gdLst>
                <a:gd name="connsiteX0" fmla="*/ 0 w 51244"/>
                <a:gd name="connsiteY0" fmla="*/ 0 h 9525"/>
                <a:gd name="connsiteX1" fmla="*/ 25622 w 51244"/>
                <a:gd name="connsiteY1" fmla="*/ 0 h 9525"/>
                <a:gd name="connsiteX2" fmla="*/ 51245 w 5124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44" h="9525">
                  <a:moveTo>
                    <a:pt x="0" y="0"/>
                  </a:moveTo>
                  <a:lnTo>
                    <a:pt x="25622" y="0"/>
                  </a:lnTo>
                  <a:lnTo>
                    <a:pt x="5124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="" xmlns:a16="http://schemas.microsoft.com/office/drawing/2014/main" id="{09C67BA5-E2FC-544D-B7AA-ACF54CB98A3F}"/>
                </a:ext>
              </a:extLst>
            </p:cNvPr>
            <p:cNvSpPr/>
            <p:nvPr/>
          </p:nvSpPr>
          <p:spPr>
            <a:xfrm>
              <a:off x="5078063" y="3828478"/>
              <a:ext cx="44672" cy="103632"/>
            </a:xfrm>
            <a:custGeom>
              <a:avLst/>
              <a:gdLst>
                <a:gd name="connsiteX0" fmla="*/ 0 w 44672"/>
                <a:gd name="connsiteY0" fmla="*/ 0 h 103632"/>
                <a:gd name="connsiteX1" fmla="*/ 0 w 44672"/>
                <a:gd name="connsiteY1" fmla="*/ 103632 h 103632"/>
                <a:gd name="connsiteX2" fmla="*/ 44672 w 44672"/>
                <a:gd name="connsiteY2" fmla="*/ 103632 h 10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2" h="103632">
                  <a:moveTo>
                    <a:pt x="0" y="0"/>
                  </a:moveTo>
                  <a:lnTo>
                    <a:pt x="0" y="103632"/>
                  </a:lnTo>
                  <a:lnTo>
                    <a:pt x="44672" y="10363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="" xmlns:a16="http://schemas.microsoft.com/office/drawing/2014/main" id="{4048AFEB-18E3-2846-8C83-B920BE2AE4ED}"/>
                </a:ext>
              </a:extLst>
            </p:cNvPr>
            <p:cNvSpPr/>
            <p:nvPr/>
          </p:nvSpPr>
          <p:spPr>
            <a:xfrm>
              <a:off x="4948332" y="3339845"/>
              <a:ext cx="129730" cy="483488"/>
            </a:xfrm>
            <a:custGeom>
              <a:avLst/>
              <a:gdLst>
                <a:gd name="connsiteX0" fmla="*/ 0 w 129730"/>
                <a:gd name="connsiteY0" fmla="*/ 0 h 483488"/>
                <a:gd name="connsiteX1" fmla="*/ 0 w 129730"/>
                <a:gd name="connsiteY1" fmla="*/ 483489 h 483488"/>
                <a:gd name="connsiteX2" fmla="*/ 129731 w 129730"/>
                <a:gd name="connsiteY2" fmla="*/ 483489 h 4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30" h="483488">
                  <a:moveTo>
                    <a:pt x="0" y="0"/>
                  </a:moveTo>
                  <a:lnTo>
                    <a:pt x="0" y="483489"/>
                  </a:lnTo>
                  <a:lnTo>
                    <a:pt x="129731" y="48348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="" xmlns:a16="http://schemas.microsoft.com/office/drawing/2014/main" id="{F4564057-3A07-544B-B677-34ABC0408A77}"/>
                </a:ext>
              </a:extLst>
            </p:cNvPr>
            <p:cNvSpPr/>
            <p:nvPr/>
          </p:nvSpPr>
          <p:spPr>
            <a:xfrm>
              <a:off x="5051488" y="4527708"/>
              <a:ext cx="270891" cy="117062"/>
            </a:xfrm>
            <a:custGeom>
              <a:avLst/>
              <a:gdLst>
                <a:gd name="connsiteX0" fmla="*/ 71247 w 270891"/>
                <a:gd name="connsiteY0" fmla="*/ 0 h 117062"/>
                <a:gd name="connsiteX1" fmla="*/ 41338 w 270891"/>
                <a:gd name="connsiteY1" fmla="*/ 26194 h 117062"/>
                <a:gd name="connsiteX2" fmla="*/ 0 w 270891"/>
                <a:gd name="connsiteY2" fmla="*/ 117062 h 117062"/>
                <a:gd name="connsiteX3" fmla="*/ 270891 w 270891"/>
                <a:gd name="connsiteY3" fmla="*/ 117062 h 117062"/>
                <a:gd name="connsiteX4" fmla="*/ 270891 w 270891"/>
                <a:gd name="connsiteY4" fmla="*/ 0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91" h="117062">
                  <a:moveTo>
                    <a:pt x="71247" y="0"/>
                  </a:moveTo>
                  <a:lnTo>
                    <a:pt x="41338" y="26194"/>
                  </a:lnTo>
                  <a:cubicBezTo>
                    <a:pt x="15069" y="49082"/>
                    <a:pt x="-9" y="82220"/>
                    <a:pt x="0" y="117062"/>
                  </a:cubicBezTo>
                  <a:lnTo>
                    <a:pt x="270891" y="117062"/>
                  </a:lnTo>
                  <a:lnTo>
                    <a:pt x="270891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="" xmlns:a16="http://schemas.microsoft.com/office/drawing/2014/main" id="{B5A59430-E362-7D41-B917-3751DAAB93D1}"/>
                </a:ext>
              </a:extLst>
            </p:cNvPr>
            <p:cNvSpPr/>
            <p:nvPr/>
          </p:nvSpPr>
          <p:spPr>
            <a:xfrm>
              <a:off x="5122735" y="3932110"/>
              <a:ext cx="199643" cy="595598"/>
            </a:xfrm>
            <a:custGeom>
              <a:avLst/>
              <a:gdLst>
                <a:gd name="connsiteX0" fmla="*/ 0 w 199643"/>
                <a:gd name="connsiteY0" fmla="*/ 595598 h 595598"/>
                <a:gd name="connsiteX1" fmla="*/ 199644 w 199643"/>
                <a:gd name="connsiteY1" fmla="*/ 595598 h 595598"/>
                <a:gd name="connsiteX2" fmla="*/ 199644 w 199643"/>
                <a:gd name="connsiteY2" fmla="*/ 139446 h 595598"/>
                <a:gd name="connsiteX3" fmla="*/ 199644 w 199643"/>
                <a:gd name="connsiteY3" fmla="*/ 0 h 595598"/>
                <a:gd name="connsiteX4" fmla="*/ 0 w 199643"/>
                <a:gd name="connsiteY4" fmla="*/ 0 h 595598"/>
                <a:gd name="connsiteX5" fmla="*/ 0 w 199643"/>
                <a:gd name="connsiteY5" fmla="*/ 74676 h 595598"/>
                <a:gd name="connsiteX6" fmla="*/ 0 w 199643"/>
                <a:gd name="connsiteY6" fmla="*/ 595598 h 59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643" h="595598">
                  <a:moveTo>
                    <a:pt x="0" y="595598"/>
                  </a:moveTo>
                  <a:lnTo>
                    <a:pt x="199644" y="595598"/>
                  </a:lnTo>
                  <a:lnTo>
                    <a:pt x="199644" y="139446"/>
                  </a:lnTo>
                  <a:lnTo>
                    <a:pt x="199644" y="0"/>
                  </a:lnTo>
                  <a:lnTo>
                    <a:pt x="0" y="0"/>
                  </a:lnTo>
                  <a:lnTo>
                    <a:pt x="0" y="74676"/>
                  </a:lnTo>
                  <a:lnTo>
                    <a:pt x="0" y="595598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="" xmlns:a16="http://schemas.microsoft.com/office/drawing/2014/main" id="{8DAC68BF-150D-4847-8FD5-16EFB6120EB7}"/>
                </a:ext>
              </a:extLst>
            </p:cNvPr>
            <p:cNvSpPr/>
            <p:nvPr/>
          </p:nvSpPr>
          <p:spPr>
            <a:xfrm>
              <a:off x="5373624" y="4527708"/>
              <a:ext cx="270891" cy="117062"/>
            </a:xfrm>
            <a:custGeom>
              <a:avLst/>
              <a:gdLst>
                <a:gd name="connsiteX0" fmla="*/ 199644 w 270891"/>
                <a:gd name="connsiteY0" fmla="*/ 0 h 117062"/>
                <a:gd name="connsiteX1" fmla="*/ 229648 w 270891"/>
                <a:gd name="connsiteY1" fmla="*/ 26194 h 117062"/>
                <a:gd name="connsiteX2" fmla="*/ 270891 w 270891"/>
                <a:gd name="connsiteY2" fmla="*/ 117062 h 117062"/>
                <a:gd name="connsiteX3" fmla="*/ 0 w 270891"/>
                <a:gd name="connsiteY3" fmla="*/ 117062 h 117062"/>
                <a:gd name="connsiteX4" fmla="*/ 0 w 270891"/>
                <a:gd name="connsiteY4" fmla="*/ 0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91" h="117062">
                  <a:moveTo>
                    <a:pt x="199644" y="0"/>
                  </a:moveTo>
                  <a:lnTo>
                    <a:pt x="229648" y="26194"/>
                  </a:lnTo>
                  <a:cubicBezTo>
                    <a:pt x="255851" y="49120"/>
                    <a:pt x="270881" y="82248"/>
                    <a:pt x="270891" y="117062"/>
                  </a:cubicBezTo>
                  <a:lnTo>
                    <a:pt x="0" y="117062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="" xmlns:a16="http://schemas.microsoft.com/office/drawing/2014/main" id="{43C3F4BC-1735-8D45-A433-C3FF5744DA46}"/>
                </a:ext>
              </a:extLst>
            </p:cNvPr>
            <p:cNvSpPr/>
            <p:nvPr/>
          </p:nvSpPr>
          <p:spPr>
            <a:xfrm>
              <a:off x="5373624" y="3932110"/>
              <a:ext cx="199643" cy="595598"/>
            </a:xfrm>
            <a:custGeom>
              <a:avLst/>
              <a:gdLst>
                <a:gd name="connsiteX0" fmla="*/ 199644 w 199643"/>
                <a:gd name="connsiteY0" fmla="*/ 595598 h 595598"/>
                <a:gd name="connsiteX1" fmla="*/ 0 w 199643"/>
                <a:gd name="connsiteY1" fmla="*/ 595598 h 595598"/>
                <a:gd name="connsiteX2" fmla="*/ 0 w 199643"/>
                <a:gd name="connsiteY2" fmla="*/ 143161 h 595598"/>
                <a:gd name="connsiteX3" fmla="*/ 0 w 199643"/>
                <a:gd name="connsiteY3" fmla="*/ 0 h 595598"/>
                <a:gd name="connsiteX4" fmla="*/ 199644 w 199643"/>
                <a:gd name="connsiteY4" fmla="*/ 0 h 595598"/>
                <a:gd name="connsiteX5" fmla="*/ 199644 w 199643"/>
                <a:gd name="connsiteY5" fmla="*/ 114871 h 595598"/>
                <a:gd name="connsiteX6" fmla="*/ 199644 w 199643"/>
                <a:gd name="connsiteY6" fmla="*/ 595598 h 59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643" h="595598">
                  <a:moveTo>
                    <a:pt x="199644" y="595598"/>
                  </a:moveTo>
                  <a:lnTo>
                    <a:pt x="0" y="595598"/>
                  </a:lnTo>
                  <a:lnTo>
                    <a:pt x="0" y="143161"/>
                  </a:lnTo>
                  <a:lnTo>
                    <a:pt x="0" y="0"/>
                  </a:lnTo>
                  <a:lnTo>
                    <a:pt x="199644" y="0"/>
                  </a:lnTo>
                  <a:lnTo>
                    <a:pt x="199644" y="114871"/>
                  </a:lnTo>
                  <a:lnTo>
                    <a:pt x="199644" y="595598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="" xmlns:a16="http://schemas.microsoft.com/office/drawing/2014/main" id="{80334259-F3ED-8448-9FC0-1D7A025006B4}"/>
                </a:ext>
              </a:extLst>
            </p:cNvPr>
            <p:cNvSpPr/>
            <p:nvPr/>
          </p:nvSpPr>
          <p:spPr>
            <a:xfrm>
              <a:off x="4948332" y="3823334"/>
              <a:ext cx="129730" cy="54864"/>
            </a:xfrm>
            <a:custGeom>
              <a:avLst/>
              <a:gdLst>
                <a:gd name="connsiteX0" fmla="*/ 129731 w 129730"/>
                <a:gd name="connsiteY0" fmla="*/ 0 h 54864"/>
                <a:gd name="connsiteX1" fmla="*/ 129731 w 129730"/>
                <a:gd name="connsiteY1" fmla="*/ 5144 h 54864"/>
                <a:gd name="connsiteX2" fmla="*/ 80105 w 129730"/>
                <a:gd name="connsiteY2" fmla="*/ 54864 h 54864"/>
                <a:gd name="connsiteX3" fmla="*/ 49625 w 129730"/>
                <a:gd name="connsiteY3" fmla="*/ 54864 h 54864"/>
                <a:gd name="connsiteX4" fmla="*/ 0 w 129730"/>
                <a:gd name="connsiteY4" fmla="*/ 5144 h 54864"/>
                <a:gd name="connsiteX5" fmla="*/ 0 w 129730"/>
                <a:gd name="connsiteY5" fmla="*/ 0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30" h="54864">
                  <a:moveTo>
                    <a:pt x="129731" y="0"/>
                  </a:moveTo>
                  <a:lnTo>
                    <a:pt x="129731" y="5144"/>
                  </a:lnTo>
                  <a:cubicBezTo>
                    <a:pt x="129683" y="32547"/>
                    <a:pt x="107509" y="54759"/>
                    <a:pt x="80105" y="54864"/>
                  </a:cubicBezTo>
                  <a:lnTo>
                    <a:pt x="49625" y="54864"/>
                  </a:lnTo>
                  <a:cubicBezTo>
                    <a:pt x="22222" y="54759"/>
                    <a:pt x="48" y="32547"/>
                    <a:pt x="0" y="5144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="" xmlns:a16="http://schemas.microsoft.com/office/drawing/2014/main" id="{060E3F74-B8A4-3049-A74D-6338C56F0220}"/>
                </a:ext>
              </a:extLst>
            </p:cNvPr>
            <p:cNvSpPr/>
            <p:nvPr/>
          </p:nvSpPr>
          <p:spPr>
            <a:xfrm>
              <a:off x="5164645" y="2542603"/>
              <a:ext cx="290036" cy="259229"/>
            </a:xfrm>
            <a:custGeom>
              <a:avLst/>
              <a:gdLst>
                <a:gd name="connsiteX0" fmla="*/ 290036 w 290036"/>
                <a:gd name="connsiteY0" fmla="*/ 225076 h 259229"/>
                <a:gd name="connsiteX1" fmla="*/ 34138 w 290036"/>
                <a:gd name="connsiteY1" fmla="*/ 182347 h 259229"/>
                <a:gd name="connsiteX2" fmla="*/ 0 w 290036"/>
                <a:gd name="connsiteY2" fmla="*/ 76200 h 259229"/>
                <a:gd name="connsiteX3" fmla="*/ 0 w 290036"/>
                <a:gd name="connsiteY3" fmla="*/ 0 h 2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036" h="259229">
                  <a:moveTo>
                    <a:pt x="290036" y="225076"/>
                  </a:moveTo>
                  <a:cubicBezTo>
                    <a:pt x="207569" y="283940"/>
                    <a:pt x="93002" y="264814"/>
                    <a:pt x="34138" y="182347"/>
                  </a:cubicBezTo>
                  <a:cubicBezTo>
                    <a:pt x="12020" y="151362"/>
                    <a:pt x="86" y="114271"/>
                    <a:pt x="0" y="76200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="" xmlns:a16="http://schemas.microsoft.com/office/drawing/2014/main" id="{C6FB98B7-20FF-B34E-8E43-BA05054E0B0D}"/>
                </a:ext>
              </a:extLst>
            </p:cNvPr>
            <p:cNvSpPr/>
            <p:nvPr/>
          </p:nvSpPr>
          <p:spPr>
            <a:xfrm>
              <a:off x="5454681" y="2543175"/>
              <a:ext cx="76676" cy="224980"/>
            </a:xfrm>
            <a:custGeom>
              <a:avLst/>
              <a:gdLst>
                <a:gd name="connsiteX0" fmla="*/ 76676 w 76676"/>
                <a:gd name="connsiteY0" fmla="*/ 0 h 224980"/>
                <a:gd name="connsiteX1" fmla="*/ 76676 w 76676"/>
                <a:gd name="connsiteY1" fmla="*/ 76200 h 224980"/>
                <a:gd name="connsiteX2" fmla="*/ 0 w 76676"/>
                <a:gd name="connsiteY2" fmla="*/ 224980 h 22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76" h="224980">
                  <a:moveTo>
                    <a:pt x="76676" y="0"/>
                  </a:moveTo>
                  <a:lnTo>
                    <a:pt x="76676" y="76200"/>
                  </a:lnTo>
                  <a:cubicBezTo>
                    <a:pt x="76610" y="135255"/>
                    <a:pt x="48063" y="190662"/>
                    <a:pt x="0" y="22498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="" xmlns:a16="http://schemas.microsoft.com/office/drawing/2014/main" id="{3E87016B-2554-5D46-B8B7-A5879D0EE9AF}"/>
                </a:ext>
              </a:extLst>
            </p:cNvPr>
            <p:cNvSpPr/>
            <p:nvPr/>
          </p:nvSpPr>
          <p:spPr>
            <a:xfrm>
              <a:off x="5042725" y="2213229"/>
              <a:ext cx="610552" cy="294417"/>
            </a:xfrm>
            <a:custGeom>
              <a:avLst/>
              <a:gdLst>
                <a:gd name="connsiteX0" fmla="*/ 117253 w 610552"/>
                <a:gd name="connsiteY0" fmla="*/ 294418 h 294417"/>
                <a:gd name="connsiteX1" fmla="*/ 0 w 610552"/>
                <a:gd name="connsiteY1" fmla="*/ 182785 h 294417"/>
                <a:gd name="connsiteX2" fmla="*/ 305276 w 610552"/>
                <a:gd name="connsiteY2" fmla="*/ 0 h 294417"/>
                <a:gd name="connsiteX3" fmla="*/ 610553 w 610552"/>
                <a:gd name="connsiteY3" fmla="*/ 182785 h 294417"/>
                <a:gd name="connsiteX4" fmla="*/ 493300 w 610552"/>
                <a:gd name="connsiteY4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52" h="294417">
                  <a:moveTo>
                    <a:pt x="117253" y="294418"/>
                  </a:moveTo>
                  <a:cubicBezTo>
                    <a:pt x="45911" y="268414"/>
                    <a:pt x="0" y="227743"/>
                    <a:pt x="0" y="182785"/>
                  </a:cubicBezTo>
                  <a:cubicBezTo>
                    <a:pt x="0" y="104489"/>
                    <a:pt x="136684" y="0"/>
                    <a:pt x="305276" y="0"/>
                  </a:cubicBezTo>
                  <a:cubicBezTo>
                    <a:pt x="473869" y="0"/>
                    <a:pt x="610553" y="104775"/>
                    <a:pt x="610553" y="182785"/>
                  </a:cubicBezTo>
                  <a:cubicBezTo>
                    <a:pt x="610553" y="228124"/>
                    <a:pt x="564737" y="268510"/>
                    <a:pt x="493300" y="29441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="" xmlns:a16="http://schemas.microsoft.com/office/drawing/2014/main" id="{9027DAB0-B197-2248-8242-F7BEFF4374F3}"/>
                </a:ext>
              </a:extLst>
            </p:cNvPr>
            <p:cNvSpPr/>
            <p:nvPr/>
          </p:nvSpPr>
          <p:spPr>
            <a:xfrm>
              <a:off x="5159978" y="2498121"/>
              <a:ext cx="376048" cy="109928"/>
            </a:xfrm>
            <a:custGeom>
              <a:avLst/>
              <a:gdLst>
                <a:gd name="connsiteX0" fmla="*/ 376047 w 376048"/>
                <a:gd name="connsiteY0" fmla="*/ 0 h 109928"/>
                <a:gd name="connsiteX1" fmla="*/ 376047 w 376048"/>
                <a:gd name="connsiteY1" fmla="*/ 19050 h 109928"/>
                <a:gd name="connsiteX2" fmla="*/ 328994 w 376048"/>
                <a:gd name="connsiteY2" fmla="*/ 85725 h 109928"/>
                <a:gd name="connsiteX3" fmla="*/ 46958 w 376048"/>
                <a:gd name="connsiteY3" fmla="*/ 85725 h 109928"/>
                <a:gd name="connsiteX4" fmla="*/ 4763 w 376048"/>
                <a:gd name="connsiteY4" fmla="*/ 44577 h 109928"/>
                <a:gd name="connsiteX5" fmla="*/ 0 w 376048"/>
                <a:gd name="connsiteY5" fmla="*/ 19336 h 109928"/>
                <a:gd name="connsiteX6" fmla="*/ 0 w 376048"/>
                <a:gd name="connsiteY6" fmla="*/ 286 h 1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048" h="109928">
                  <a:moveTo>
                    <a:pt x="376047" y="0"/>
                  </a:moveTo>
                  <a:lnTo>
                    <a:pt x="376047" y="19050"/>
                  </a:lnTo>
                  <a:cubicBezTo>
                    <a:pt x="376190" y="49035"/>
                    <a:pt x="357292" y="75809"/>
                    <a:pt x="328994" y="85725"/>
                  </a:cubicBezTo>
                  <a:cubicBezTo>
                    <a:pt x="237754" y="117996"/>
                    <a:pt x="138198" y="117996"/>
                    <a:pt x="46958" y="85725"/>
                  </a:cubicBezTo>
                  <a:cubicBezTo>
                    <a:pt x="27537" y="78867"/>
                    <a:pt x="12107" y="63817"/>
                    <a:pt x="4763" y="44577"/>
                  </a:cubicBezTo>
                  <a:cubicBezTo>
                    <a:pt x="1591" y="36538"/>
                    <a:pt x="-19" y="27975"/>
                    <a:pt x="0" y="19336"/>
                  </a:cubicBezTo>
                  <a:lnTo>
                    <a:pt x="0" y="28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="" xmlns:a16="http://schemas.microsoft.com/office/drawing/2014/main" id="{28CCF82B-EDC6-614D-8707-3F34116D6839}"/>
                </a:ext>
              </a:extLst>
            </p:cNvPr>
            <p:cNvSpPr/>
            <p:nvPr/>
          </p:nvSpPr>
          <p:spPr>
            <a:xfrm>
              <a:off x="5159978" y="2482691"/>
              <a:ext cx="376047" cy="45220"/>
            </a:xfrm>
            <a:custGeom>
              <a:avLst/>
              <a:gdLst>
                <a:gd name="connsiteX0" fmla="*/ 376047 w 376047"/>
                <a:gd name="connsiteY0" fmla="*/ 0 h 45220"/>
                <a:gd name="connsiteX1" fmla="*/ 376047 w 376047"/>
                <a:gd name="connsiteY1" fmla="*/ 15431 h 45220"/>
                <a:gd name="connsiteX2" fmla="*/ 0 w 376047"/>
                <a:gd name="connsiteY2" fmla="*/ 15431 h 45220"/>
                <a:gd name="connsiteX3" fmla="*/ 0 w 376047"/>
                <a:gd name="connsiteY3" fmla="*/ 0 h 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047" h="45220">
                  <a:moveTo>
                    <a:pt x="376047" y="0"/>
                  </a:moveTo>
                  <a:lnTo>
                    <a:pt x="376047" y="15431"/>
                  </a:lnTo>
                  <a:cubicBezTo>
                    <a:pt x="253841" y="55150"/>
                    <a:pt x="122206" y="55150"/>
                    <a:pt x="0" y="15431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="" xmlns:a16="http://schemas.microsoft.com/office/drawing/2014/main" id="{1C1FC986-5A5F-0E4A-A3C3-5DD528CACBF7}"/>
                </a:ext>
              </a:extLst>
            </p:cNvPr>
            <p:cNvSpPr/>
            <p:nvPr/>
          </p:nvSpPr>
          <p:spPr>
            <a:xfrm>
              <a:off x="5159978" y="2466975"/>
              <a:ext cx="376047" cy="29810"/>
            </a:xfrm>
            <a:custGeom>
              <a:avLst/>
              <a:gdLst>
                <a:gd name="connsiteX0" fmla="*/ 0 w 376047"/>
                <a:gd name="connsiteY0" fmla="*/ 0 h 29810"/>
                <a:gd name="connsiteX1" fmla="*/ 376047 w 376047"/>
                <a:gd name="connsiteY1" fmla="*/ 0 h 2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047" h="29810">
                  <a:moveTo>
                    <a:pt x="0" y="0"/>
                  </a:moveTo>
                  <a:cubicBezTo>
                    <a:pt x="122196" y="39748"/>
                    <a:pt x="253851" y="39748"/>
                    <a:pt x="376047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="" xmlns:a16="http://schemas.microsoft.com/office/drawing/2014/main" id="{6B27D6B9-E61F-A949-BC4A-DFB09571436F}"/>
                </a:ext>
              </a:extLst>
            </p:cNvPr>
            <p:cNvSpPr/>
            <p:nvPr/>
          </p:nvSpPr>
          <p:spPr>
            <a:xfrm>
              <a:off x="5159978" y="2377630"/>
              <a:ext cx="375856" cy="105060"/>
            </a:xfrm>
            <a:custGeom>
              <a:avLst/>
              <a:gdLst>
                <a:gd name="connsiteX0" fmla="*/ 0 w 375856"/>
                <a:gd name="connsiteY0" fmla="*/ 105061 h 105060"/>
                <a:gd name="connsiteX1" fmla="*/ 0 w 375856"/>
                <a:gd name="connsiteY1" fmla="*/ 58388 h 105060"/>
                <a:gd name="connsiteX2" fmla="*/ 30385 w 375856"/>
                <a:gd name="connsiteY2" fmla="*/ 19622 h 105060"/>
                <a:gd name="connsiteX3" fmla="*/ 187833 w 375856"/>
                <a:gd name="connsiteY3" fmla="*/ 0 h 105060"/>
                <a:gd name="connsiteX4" fmla="*/ 187833 w 375856"/>
                <a:gd name="connsiteY4" fmla="*/ 0 h 105060"/>
                <a:gd name="connsiteX5" fmla="*/ 345472 w 375856"/>
                <a:gd name="connsiteY5" fmla="*/ 19622 h 105060"/>
                <a:gd name="connsiteX6" fmla="*/ 375857 w 375856"/>
                <a:gd name="connsiteY6" fmla="*/ 58388 h 105060"/>
                <a:gd name="connsiteX7" fmla="*/ 375857 w 375856"/>
                <a:gd name="connsiteY7" fmla="*/ 105061 h 10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856" h="105060">
                  <a:moveTo>
                    <a:pt x="0" y="105061"/>
                  </a:moveTo>
                  <a:lnTo>
                    <a:pt x="0" y="58388"/>
                  </a:lnTo>
                  <a:cubicBezTo>
                    <a:pt x="29" y="40024"/>
                    <a:pt x="12563" y="24041"/>
                    <a:pt x="30385" y="19622"/>
                  </a:cubicBezTo>
                  <a:cubicBezTo>
                    <a:pt x="81858" y="6629"/>
                    <a:pt x="134741" y="38"/>
                    <a:pt x="187833" y="0"/>
                  </a:cubicBezTo>
                  <a:lnTo>
                    <a:pt x="187833" y="0"/>
                  </a:lnTo>
                  <a:cubicBezTo>
                    <a:pt x="240992" y="-28"/>
                    <a:pt x="293942" y="6563"/>
                    <a:pt x="345472" y="19622"/>
                  </a:cubicBezTo>
                  <a:cubicBezTo>
                    <a:pt x="363322" y="24003"/>
                    <a:pt x="375857" y="40015"/>
                    <a:pt x="375857" y="58388"/>
                  </a:cubicBezTo>
                  <a:lnTo>
                    <a:pt x="375857" y="105061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="" xmlns:a16="http://schemas.microsoft.com/office/drawing/2014/main" id="{5635147F-C0E6-DD47-AC62-C35E671AD951}"/>
                </a:ext>
              </a:extLst>
            </p:cNvPr>
            <p:cNvSpPr/>
            <p:nvPr/>
          </p:nvSpPr>
          <p:spPr>
            <a:xfrm>
              <a:off x="5318569" y="2401443"/>
              <a:ext cx="58864" cy="73152"/>
            </a:xfrm>
            <a:custGeom>
              <a:avLst/>
              <a:gdLst>
                <a:gd name="connsiteX0" fmla="*/ 58864 w 58864"/>
                <a:gd name="connsiteY0" fmla="*/ 36576 h 73152"/>
                <a:gd name="connsiteX1" fmla="*/ 29432 w 58864"/>
                <a:gd name="connsiteY1" fmla="*/ 73152 h 73152"/>
                <a:gd name="connsiteX2" fmla="*/ 0 w 58864"/>
                <a:gd name="connsiteY2" fmla="*/ 36576 h 73152"/>
                <a:gd name="connsiteX3" fmla="*/ 29432 w 58864"/>
                <a:gd name="connsiteY3" fmla="*/ 0 h 73152"/>
                <a:gd name="connsiteX4" fmla="*/ 58864 w 58864"/>
                <a:gd name="connsiteY4" fmla="*/ 36576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64" h="73152">
                  <a:moveTo>
                    <a:pt x="58864" y="36576"/>
                  </a:moveTo>
                  <a:cubicBezTo>
                    <a:pt x="58864" y="56776"/>
                    <a:pt x="45687" y="73152"/>
                    <a:pt x="29432" y="73152"/>
                  </a:cubicBezTo>
                  <a:cubicBezTo>
                    <a:pt x="13177" y="73152"/>
                    <a:pt x="0" y="56776"/>
                    <a:pt x="0" y="36576"/>
                  </a:cubicBezTo>
                  <a:cubicBezTo>
                    <a:pt x="0" y="16376"/>
                    <a:pt x="13177" y="0"/>
                    <a:pt x="29432" y="0"/>
                  </a:cubicBezTo>
                  <a:cubicBezTo>
                    <a:pt x="45687" y="0"/>
                    <a:pt x="58864" y="16376"/>
                    <a:pt x="58864" y="36576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="" xmlns:a16="http://schemas.microsoft.com/office/drawing/2014/main" id="{CA8D720D-5DBB-6D4F-90EF-B8CEBF62757D}"/>
                </a:ext>
              </a:extLst>
            </p:cNvPr>
            <p:cNvSpPr/>
            <p:nvPr/>
          </p:nvSpPr>
          <p:spPr>
            <a:xfrm>
              <a:off x="5618035" y="3160013"/>
              <a:ext cx="9525" cy="179832"/>
            </a:xfrm>
            <a:custGeom>
              <a:avLst/>
              <a:gdLst>
                <a:gd name="connsiteX0" fmla="*/ 0 w 9525"/>
                <a:gd name="connsiteY0" fmla="*/ 0 h 179832"/>
                <a:gd name="connsiteX1" fmla="*/ 0 w 9525"/>
                <a:gd name="connsiteY1" fmla="*/ 381 h 179832"/>
                <a:gd name="connsiteX2" fmla="*/ 0 w 9525"/>
                <a:gd name="connsiteY2" fmla="*/ 179832 h 1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79832">
                  <a:moveTo>
                    <a:pt x="0" y="0"/>
                  </a:moveTo>
                  <a:lnTo>
                    <a:pt x="0" y="381"/>
                  </a:lnTo>
                  <a:lnTo>
                    <a:pt x="0" y="17983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="" xmlns:a16="http://schemas.microsoft.com/office/drawing/2014/main" id="{5D381A8D-210E-A140-8871-4D41FEC65798}"/>
                </a:ext>
              </a:extLst>
            </p:cNvPr>
            <p:cNvSpPr/>
            <p:nvPr/>
          </p:nvSpPr>
          <p:spPr>
            <a:xfrm>
              <a:off x="5078063" y="3160013"/>
              <a:ext cx="9525" cy="179832"/>
            </a:xfrm>
            <a:custGeom>
              <a:avLst/>
              <a:gdLst>
                <a:gd name="connsiteX0" fmla="*/ 0 w 9525"/>
                <a:gd name="connsiteY0" fmla="*/ 0 h 179832"/>
                <a:gd name="connsiteX1" fmla="*/ 0 w 9525"/>
                <a:gd name="connsiteY1" fmla="*/ 381 h 179832"/>
                <a:gd name="connsiteX2" fmla="*/ 0 w 9525"/>
                <a:gd name="connsiteY2" fmla="*/ 179832 h 1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79832">
                  <a:moveTo>
                    <a:pt x="0" y="0"/>
                  </a:moveTo>
                  <a:lnTo>
                    <a:pt x="0" y="381"/>
                  </a:lnTo>
                  <a:lnTo>
                    <a:pt x="0" y="17983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="" xmlns:a16="http://schemas.microsoft.com/office/drawing/2014/main" id="{EEC21F12-E91C-8E42-868D-6F9DC8F5CC08}"/>
                </a:ext>
              </a:extLst>
            </p:cNvPr>
            <p:cNvSpPr/>
            <p:nvPr/>
          </p:nvSpPr>
          <p:spPr>
            <a:xfrm>
              <a:off x="5241607" y="2923794"/>
              <a:ext cx="212883" cy="108204"/>
            </a:xfrm>
            <a:custGeom>
              <a:avLst/>
              <a:gdLst>
                <a:gd name="connsiteX0" fmla="*/ 0 w 212883"/>
                <a:gd name="connsiteY0" fmla="*/ 108204 h 108204"/>
                <a:gd name="connsiteX1" fmla="*/ 80391 w 212883"/>
                <a:gd name="connsiteY1" fmla="*/ 25527 h 108204"/>
                <a:gd name="connsiteX2" fmla="*/ 105251 w 212883"/>
                <a:gd name="connsiteY2" fmla="*/ 0 h 108204"/>
                <a:gd name="connsiteX3" fmla="*/ 130683 w 212883"/>
                <a:gd name="connsiteY3" fmla="*/ 25527 h 108204"/>
                <a:gd name="connsiteX4" fmla="*/ 212884 w 212883"/>
                <a:gd name="connsiteY4" fmla="*/ 108204 h 10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83" h="108204">
                  <a:moveTo>
                    <a:pt x="0" y="108204"/>
                  </a:moveTo>
                  <a:lnTo>
                    <a:pt x="80391" y="25527"/>
                  </a:lnTo>
                  <a:lnTo>
                    <a:pt x="105251" y="0"/>
                  </a:lnTo>
                  <a:lnTo>
                    <a:pt x="130683" y="25527"/>
                  </a:lnTo>
                  <a:lnTo>
                    <a:pt x="212884" y="108204"/>
                  </a:lnTo>
                </a:path>
              </a:pathLst>
            </a:custGeom>
            <a:noFill/>
            <a:ln w="14288" cap="rnd">
              <a:solidFill>
                <a:srgbClr val="192F4E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="" xmlns:a16="http://schemas.microsoft.com/office/drawing/2014/main" id="{AF3DCB30-D9A5-6C4C-B125-3B099617B9BC}"/>
                </a:ext>
              </a:extLst>
            </p:cNvPr>
            <p:cNvSpPr/>
            <p:nvPr/>
          </p:nvSpPr>
          <p:spPr>
            <a:xfrm>
              <a:off x="5241321" y="2857500"/>
              <a:ext cx="213359" cy="66294"/>
            </a:xfrm>
            <a:custGeom>
              <a:avLst/>
              <a:gdLst>
                <a:gd name="connsiteX0" fmla="*/ 0 w 213359"/>
                <a:gd name="connsiteY0" fmla="*/ 0 h 66294"/>
                <a:gd name="connsiteX1" fmla="*/ 105537 w 213359"/>
                <a:gd name="connsiteY1" fmla="*/ 66294 h 66294"/>
                <a:gd name="connsiteX2" fmla="*/ 213360 w 213359"/>
                <a:gd name="connsiteY2" fmla="*/ 0 h 6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59" h="66294">
                  <a:moveTo>
                    <a:pt x="0" y="0"/>
                  </a:moveTo>
                  <a:lnTo>
                    <a:pt x="105537" y="66294"/>
                  </a:lnTo>
                  <a:lnTo>
                    <a:pt x="213360" y="0"/>
                  </a:lnTo>
                </a:path>
              </a:pathLst>
            </a:custGeom>
            <a:noFill/>
            <a:ln w="14288" cap="rnd">
              <a:solidFill>
                <a:srgbClr val="192F4E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="" xmlns:a16="http://schemas.microsoft.com/office/drawing/2014/main" id="{0773C535-BFC6-ED46-B843-D45741064726}"/>
                </a:ext>
              </a:extLst>
            </p:cNvPr>
            <p:cNvSpPr/>
            <p:nvPr/>
          </p:nvSpPr>
          <p:spPr>
            <a:xfrm>
              <a:off x="5321998" y="2949321"/>
              <a:ext cx="9525" cy="264985"/>
            </a:xfrm>
            <a:custGeom>
              <a:avLst/>
              <a:gdLst>
                <a:gd name="connsiteX0" fmla="*/ 0 w 9525"/>
                <a:gd name="connsiteY0" fmla="*/ 0 h 264985"/>
                <a:gd name="connsiteX1" fmla="*/ 0 w 9525"/>
                <a:gd name="connsiteY1" fmla="*/ 264986 h 2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4985">
                  <a:moveTo>
                    <a:pt x="0" y="0"/>
                  </a:moveTo>
                  <a:lnTo>
                    <a:pt x="0" y="264986"/>
                  </a:lnTo>
                </a:path>
              </a:pathLst>
            </a:custGeom>
            <a:ln w="14288" cap="rnd">
              <a:solidFill>
                <a:srgbClr val="192F4E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="" xmlns:a16="http://schemas.microsoft.com/office/drawing/2014/main" id="{0C34536D-CBD0-5446-B63E-6A14C1B5F808}"/>
                </a:ext>
              </a:extLst>
            </p:cNvPr>
            <p:cNvSpPr/>
            <p:nvPr/>
          </p:nvSpPr>
          <p:spPr>
            <a:xfrm>
              <a:off x="5372290" y="2949321"/>
              <a:ext cx="9525" cy="264985"/>
            </a:xfrm>
            <a:custGeom>
              <a:avLst/>
              <a:gdLst>
                <a:gd name="connsiteX0" fmla="*/ 0 w 9525"/>
                <a:gd name="connsiteY0" fmla="*/ 0 h 264985"/>
                <a:gd name="connsiteX1" fmla="*/ 0 w 9525"/>
                <a:gd name="connsiteY1" fmla="*/ 264986 h 2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4985">
                  <a:moveTo>
                    <a:pt x="0" y="0"/>
                  </a:moveTo>
                  <a:lnTo>
                    <a:pt x="0" y="264986"/>
                  </a:lnTo>
                </a:path>
              </a:pathLst>
            </a:custGeom>
            <a:ln w="14288" cap="rnd">
              <a:solidFill>
                <a:srgbClr val="192F4E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="" xmlns:a16="http://schemas.microsoft.com/office/drawing/2014/main" id="{D021DA43-F0F5-B04F-A66B-B86C594004C2}"/>
                </a:ext>
              </a:extLst>
            </p:cNvPr>
            <p:cNvSpPr/>
            <p:nvPr/>
          </p:nvSpPr>
          <p:spPr>
            <a:xfrm>
              <a:off x="5454681" y="2767583"/>
              <a:ext cx="9525" cy="90963"/>
            </a:xfrm>
            <a:custGeom>
              <a:avLst/>
              <a:gdLst>
                <a:gd name="connsiteX0" fmla="*/ 0 w 9525"/>
                <a:gd name="connsiteY0" fmla="*/ 90964 h 90963"/>
                <a:gd name="connsiteX1" fmla="*/ 0 w 9525"/>
                <a:gd name="connsiteY1" fmla="*/ 89916 h 90963"/>
                <a:gd name="connsiteX2" fmla="*/ 0 w 9525"/>
                <a:gd name="connsiteY2" fmla="*/ 95 h 90963"/>
                <a:gd name="connsiteX3" fmla="*/ 0 w 9525"/>
                <a:gd name="connsiteY3" fmla="*/ 0 h 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0963">
                  <a:moveTo>
                    <a:pt x="0" y="90964"/>
                  </a:moveTo>
                  <a:lnTo>
                    <a:pt x="0" y="89916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="" xmlns:a16="http://schemas.microsoft.com/office/drawing/2014/main" id="{98F93C24-9558-BD4A-A103-127600BC54FE}"/>
                </a:ext>
              </a:extLst>
            </p:cNvPr>
            <p:cNvSpPr/>
            <p:nvPr/>
          </p:nvSpPr>
          <p:spPr>
            <a:xfrm>
              <a:off x="5241321" y="2767583"/>
              <a:ext cx="9525" cy="90963"/>
            </a:xfrm>
            <a:custGeom>
              <a:avLst/>
              <a:gdLst>
                <a:gd name="connsiteX0" fmla="*/ 0 w 9525"/>
                <a:gd name="connsiteY0" fmla="*/ 0 h 90963"/>
                <a:gd name="connsiteX1" fmla="*/ 0 w 9525"/>
                <a:gd name="connsiteY1" fmla="*/ 89916 h 90963"/>
                <a:gd name="connsiteX2" fmla="*/ 0 w 9525"/>
                <a:gd name="connsiteY2" fmla="*/ 90964 h 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0963">
                  <a:moveTo>
                    <a:pt x="0" y="0"/>
                  </a:moveTo>
                  <a:lnTo>
                    <a:pt x="0" y="89916"/>
                  </a:lnTo>
                  <a:lnTo>
                    <a:pt x="0" y="90964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="" xmlns:a16="http://schemas.microsoft.com/office/drawing/2014/main" id="{A49CE142-030B-5146-A698-C3B3AE722B3E}"/>
                </a:ext>
              </a:extLst>
            </p:cNvPr>
            <p:cNvSpPr/>
            <p:nvPr/>
          </p:nvSpPr>
          <p:spPr>
            <a:xfrm>
              <a:off x="5588508" y="2939700"/>
              <a:ext cx="159162" cy="46577"/>
            </a:xfrm>
            <a:custGeom>
              <a:avLst/>
              <a:gdLst>
                <a:gd name="connsiteX0" fmla="*/ 0 w 159162"/>
                <a:gd name="connsiteY0" fmla="*/ 0 h 46577"/>
                <a:gd name="connsiteX1" fmla="*/ 159163 w 159162"/>
                <a:gd name="connsiteY1" fmla="*/ 46577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162" h="46577">
                  <a:moveTo>
                    <a:pt x="0" y="0"/>
                  </a:moveTo>
                  <a:lnTo>
                    <a:pt x="159163" y="4657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="" xmlns:a16="http://schemas.microsoft.com/office/drawing/2014/main" id="{A5706C55-9269-4B45-B7B9-72C7496D12DB}"/>
                </a:ext>
              </a:extLst>
            </p:cNvPr>
            <p:cNvSpPr/>
            <p:nvPr/>
          </p:nvSpPr>
          <p:spPr>
            <a:xfrm>
              <a:off x="4948332" y="2941129"/>
              <a:ext cx="157353" cy="45148"/>
            </a:xfrm>
            <a:custGeom>
              <a:avLst/>
              <a:gdLst>
                <a:gd name="connsiteX0" fmla="*/ 157353 w 157353"/>
                <a:gd name="connsiteY0" fmla="*/ 0 h 45148"/>
                <a:gd name="connsiteX1" fmla="*/ 0 w 157353"/>
                <a:gd name="connsiteY1" fmla="*/ 45149 h 4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353" h="45148">
                  <a:moveTo>
                    <a:pt x="157353" y="0"/>
                  </a:moveTo>
                  <a:lnTo>
                    <a:pt x="0" y="45149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="" xmlns:a16="http://schemas.microsoft.com/office/drawing/2014/main" id="{FB202168-3746-2547-A4FD-DE7092D12A7C}"/>
                </a:ext>
              </a:extLst>
            </p:cNvPr>
            <p:cNvSpPr/>
            <p:nvPr/>
          </p:nvSpPr>
          <p:spPr>
            <a:xfrm>
              <a:off x="5441442" y="3248691"/>
              <a:ext cx="129063" cy="46291"/>
            </a:xfrm>
            <a:custGeom>
              <a:avLst/>
              <a:gdLst>
                <a:gd name="connsiteX0" fmla="*/ 0 w 129063"/>
                <a:gd name="connsiteY0" fmla="*/ 0 h 46291"/>
                <a:gd name="connsiteX1" fmla="*/ 129064 w 129063"/>
                <a:gd name="connsiteY1" fmla="*/ 0 h 46291"/>
                <a:gd name="connsiteX2" fmla="*/ 129064 w 129063"/>
                <a:gd name="connsiteY2" fmla="*/ 46292 h 46291"/>
                <a:gd name="connsiteX3" fmla="*/ 0 w 129063"/>
                <a:gd name="connsiteY3" fmla="*/ 46292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63" h="46291">
                  <a:moveTo>
                    <a:pt x="0" y="0"/>
                  </a:moveTo>
                  <a:lnTo>
                    <a:pt x="129064" y="0"/>
                  </a:lnTo>
                  <a:lnTo>
                    <a:pt x="129064" y="46292"/>
                  </a:lnTo>
                  <a:lnTo>
                    <a:pt x="0" y="4629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="" xmlns:a16="http://schemas.microsoft.com/office/drawing/2014/main" id="{9F33F003-D349-9149-B498-D36DE9B83E4C}"/>
                </a:ext>
              </a:extLst>
            </p:cNvPr>
            <p:cNvSpPr/>
            <p:nvPr/>
          </p:nvSpPr>
          <p:spPr>
            <a:xfrm>
              <a:off x="5125593" y="3248691"/>
              <a:ext cx="129063" cy="46291"/>
            </a:xfrm>
            <a:custGeom>
              <a:avLst/>
              <a:gdLst>
                <a:gd name="connsiteX0" fmla="*/ 0 w 129063"/>
                <a:gd name="connsiteY0" fmla="*/ 0 h 46291"/>
                <a:gd name="connsiteX1" fmla="*/ 129064 w 129063"/>
                <a:gd name="connsiteY1" fmla="*/ 0 h 46291"/>
                <a:gd name="connsiteX2" fmla="*/ 129064 w 129063"/>
                <a:gd name="connsiteY2" fmla="*/ 46292 h 46291"/>
                <a:gd name="connsiteX3" fmla="*/ 0 w 129063"/>
                <a:gd name="connsiteY3" fmla="*/ 46292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63" h="46291">
                  <a:moveTo>
                    <a:pt x="0" y="0"/>
                  </a:moveTo>
                  <a:lnTo>
                    <a:pt x="129064" y="0"/>
                  </a:lnTo>
                  <a:lnTo>
                    <a:pt x="129064" y="46292"/>
                  </a:lnTo>
                  <a:lnTo>
                    <a:pt x="0" y="4629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="" xmlns:a16="http://schemas.microsoft.com/office/drawing/2014/main" id="{69490011-919E-394D-986D-A852006B5A60}"/>
                </a:ext>
              </a:extLst>
            </p:cNvPr>
            <p:cNvSpPr/>
            <p:nvPr/>
          </p:nvSpPr>
          <p:spPr>
            <a:xfrm>
              <a:off x="5103018" y="2880169"/>
              <a:ext cx="243840" cy="391667"/>
            </a:xfrm>
            <a:custGeom>
              <a:avLst/>
              <a:gdLst>
                <a:gd name="connsiteX0" fmla="*/ 0 w 243840"/>
                <a:gd name="connsiteY0" fmla="*/ 23813 h 391667"/>
                <a:gd name="connsiteX1" fmla="*/ 4572 w 243840"/>
                <a:gd name="connsiteY1" fmla="*/ 60674 h 391667"/>
                <a:gd name="connsiteX2" fmla="*/ 26003 w 243840"/>
                <a:gd name="connsiteY2" fmla="*/ 232029 h 391667"/>
                <a:gd name="connsiteX3" fmla="*/ 243840 w 243840"/>
                <a:gd name="connsiteY3" fmla="*/ 391668 h 391667"/>
                <a:gd name="connsiteX4" fmla="*/ 218599 w 243840"/>
                <a:gd name="connsiteY4" fmla="*/ 334327 h 391667"/>
                <a:gd name="connsiteX5" fmla="*/ 138208 w 243840"/>
                <a:gd name="connsiteY5" fmla="*/ 152019 h 391667"/>
                <a:gd name="connsiteX6" fmla="*/ 71152 w 243840"/>
                <a:gd name="connsiteY6" fmla="*/ 0 h 39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840" h="391667">
                  <a:moveTo>
                    <a:pt x="0" y="23813"/>
                  </a:moveTo>
                  <a:lnTo>
                    <a:pt x="4572" y="60674"/>
                  </a:lnTo>
                  <a:lnTo>
                    <a:pt x="26003" y="232029"/>
                  </a:lnTo>
                  <a:lnTo>
                    <a:pt x="243840" y="391668"/>
                  </a:lnTo>
                  <a:lnTo>
                    <a:pt x="218599" y="334327"/>
                  </a:lnTo>
                  <a:lnTo>
                    <a:pt x="138208" y="152019"/>
                  </a:lnTo>
                  <a:lnTo>
                    <a:pt x="7115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="" xmlns:a16="http://schemas.microsoft.com/office/drawing/2014/main" id="{B06F821A-012B-1947-8B43-F65244F56BC5}"/>
                </a:ext>
              </a:extLst>
            </p:cNvPr>
            <p:cNvSpPr/>
            <p:nvPr/>
          </p:nvSpPr>
          <p:spPr>
            <a:xfrm>
              <a:off x="5349144" y="2880169"/>
              <a:ext cx="243840" cy="391667"/>
            </a:xfrm>
            <a:custGeom>
              <a:avLst/>
              <a:gdLst>
                <a:gd name="connsiteX0" fmla="*/ 243840 w 243840"/>
                <a:gd name="connsiteY0" fmla="*/ 23813 h 391667"/>
                <a:gd name="connsiteX1" fmla="*/ 239363 w 243840"/>
                <a:gd name="connsiteY1" fmla="*/ 59531 h 391667"/>
                <a:gd name="connsiteX2" fmla="*/ 217837 w 243840"/>
                <a:gd name="connsiteY2" fmla="*/ 232029 h 391667"/>
                <a:gd name="connsiteX3" fmla="*/ 0 w 243840"/>
                <a:gd name="connsiteY3" fmla="*/ 391668 h 391667"/>
                <a:gd name="connsiteX4" fmla="*/ 24956 w 243840"/>
                <a:gd name="connsiteY4" fmla="*/ 334994 h 391667"/>
                <a:gd name="connsiteX5" fmla="*/ 25051 w 243840"/>
                <a:gd name="connsiteY5" fmla="*/ 334994 h 391667"/>
                <a:gd name="connsiteX6" fmla="*/ 105632 w 243840"/>
                <a:gd name="connsiteY6" fmla="*/ 152019 h 391667"/>
                <a:gd name="connsiteX7" fmla="*/ 105728 w 243840"/>
                <a:gd name="connsiteY7" fmla="*/ 152019 h 391667"/>
                <a:gd name="connsiteX8" fmla="*/ 172688 w 243840"/>
                <a:gd name="connsiteY8" fmla="*/ 0 h 39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" h="391667">
                  <a:moveTo>
                    <a:pt x="243840" y="23813"/>
                  </a:moveTo>
                  <a:lnTo>
                    <a:pt x="239363" y="59531"/>
                  </a:lnTo>
                  <a:lnTo>
                    <a:pt x="217837" y="232029"/>
                  </a:lnTo>
                  <a:lnTo>
                    <a:pt x="0" y="391668"/>
                  </a:lnTo>
                  <a:lnTo>
                    <a:pt x="24956" y="334994"/>
                  </a:lnTo>
                  <a:lnTo>
                    <a:pt x="25051" y="334994"/>
                  </a:lnTo>
                  <a:lnTo>
                    <a:pt x="105632" y="152019"/>
                  </a:lnTo>
                  <a:lnTo>
                    <a:pt x="105728" y="152019"/>
                  </a:lnTo>
                  <a:lnTo>
                    <a:pt x="1726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="" xmlns:a16="http://schemas.microsoft.com/office/drawing/2014/main" id="{21ADFE30-C393-6A45-8118-E043AB1EE180}"/>
                </a:ext>
              </a:extLst>
            </p:cNvPr>
            <p:cNvSpPr/>
            <p:nvPr/>
          </p:nvSpPr>
          <p:spPr>
            <a:xfrm>
              <a:off x="5348001" y="3271837"/>
              <a:ext cx="9525" cy="660273"/>
            </a:xfrm>
            <a:custGeom>
              <a:avLst/>
              <a:gdLst>
                <a:gd name="connsiteX0" fmla="*/ 0 w 9525"/>
                <a:gd name="connsiteY0" fmla="*/ 0 h 660273"/>
                <a:gd name="connsiteX1" fmla="*/ 0 w 9525"/>
                <a:gd name="connsiteY1" fmla="*/ 323183 h 660273"/>
                <a:gd name="connsiteX2" fmla="*/ 0 w 9525"/>
                <a:gd name="connsiteY2" fmla="*/ 660273 h 6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660273">
                  <a:moveTo>
                    <a:pt x="0" y="0"/>
                  </a:moveTo>
                  <a:lnTo>
                    <a:pt x="0" y="323183"/>
                  </a:lnTo>
                  <a:lnTo>
                    <a:pt x="0" y="66027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="" xmlns:a16="http://schemas.microsoft.com/office/drawing/2014/main" id="{B7B5A4D2-A418-C14F-AFCD-C86A56EAB611}"/>
                </a:ext>
              </a:extLst>
            </p:cNvPr>
            <p:cNvSpPr/>
            <p:nvPr/>
          </p:nvSpPr>
          <p:spPr>
            <a:xfrm>
              <a:off x="5894355" y="4345971"/>
              <a:ext cx="157829" cy="298799"/>
            </a:xfrm>
            <a:custGeom>
              <a:avLst/>
              <a:gdLst>
                <a:gd name="connsiteX0" fmla="*/ 0 w 157829"/>
                <a:gd name="connsiteY0" fmla="*/ 298800 h 298799"/>
                <a:gd name="connsiteX1" fmla="*/ 76200 w 157829"/>
                <a:gd name="connsiteY1" fmla="*/ 298800 h 298799"/>
                <a:gd name="connsiteX2" fmla="*/ 157829 w 157829"/>
                <a:gd name="connsiteY2" fmla="*/ 0 h 29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29" h="298799">
                  <a:moveTo>
                    <a:pt x="0" y="298800"/>
                  </a:moveTo>
                  <a:lnTo>
                    <a:pt x="76200" y="298800"/>
                  </a:lnTo>
                  <a:lnTo>
                    <a:pt x="157829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="" xmlns:a16="http://schemas.microsoft.com/office/drawing/2014/main" id="{97C411C5-00B0-0B4C-B9B1-F09AEA34E4EE}"/>
                </a:ext>
              </a:extLst>
            </p:cNvPr>
            <p:cNvSpPr/>
            <p:nvPr/>
          </p:nvSpPr>
          <p:spPr>
            <a:xfrm>
              <a:off x="5371849" y="3309963"/>
              <a:ext cx="1871913" cy="1334426"/>
            </a:xfrm>
            <a:custGeom>
              <a:avLst/>
              <a:gdLst>
                <a:gd name="connsiteX0" fmla="*/ 231804 w 1871913"/>
                <a:gd name="connsiteY0" fmla="*/ 545566 h 1334426"/>
                <a:gd name="connsiteX1" fmla="*/ 224184 w 1871913"/>
                <a:gd name="connsiteY1" fmla="*/ 514324 h 1334426"/>
                <a:gd name="connsiteX2" fmla="*/ 219707 w 1871913"/>
                <a:gd name="connsiteY2" fmla="*/ 494702 h 1334426"/>
                <a:gd name="connsiteX3" fmla="*/ 213706 w 1871913"/>
                <a:gd name="connsiteY3" fmla="*/ 466127 h 1334426"/>
                <a:gd name="connsiteX4" fmla="*/ 205229 w 1871913"/>
                <a:gd name="connsiteY4" fmla="*/ 417835 h 1334426"/>
                <a:gd name="connsiteX5" fmla="*/ 81404 w 1871913"/>
                <a:gd name="connsiteY5" fmla="*/ 382402 h 1334426"/>
                <a:gd name="connsiteX6" fmla="*/ 29493 w 1871913"/>
                <a:gd name="connsiteY6" fmla="*/ 342683 h 1334426"/>
                <a:gd name="connsiteX7" fmla="*/ 4347 w 1871913"/>
                <a:gd name="connsiteY7" fmla="*/ 300011 h 1334426"/>
                <a:gd name="connsiteX8" fmla="*/ 13434 w 1871913"/>
                <a:gd name="connsiteY8" fmla="*/ 260635 h 1334426"/>
                <a:gd name="connsiteX9" fmla="*/ 25302 w 1871913"/>
                <a:gd name="connsiteY9" fmla="*/ 256482 h 1334426"/>
                <a:gd name="connsiteX10" fmla="*/ 158652 w 1871913"/>
                <a:gd name="connsiteY10" fmla="*/ 240099 h 1334426"/>
                <a:gd name="connsiteX11" fmla="*/ 246282 w 1871913"/>
                <a:gd name="connsiteY11" fmla="*/ 135324 h 1334426"/>
                <a:gd name="connsiteX12" fmla="*/ 283525 w 1871913"/>
                <a:gd name="connsiteY12" fmla="*/ 130085 h 1334426"/>
                <a:gd name="connsiteX13" fmla="*/ 283525 w 1871913"/>
                <a:gd name="connsiteY13" fmla="*/ 6260 h 1334426"/>
                <a:gd name="connsiteX14" fmla="*/ 289459 w 1871913"/>
                <a:gd name="connsiteY14" fmla="*/ 2 h 1334426"/>
                <a:gd name="connsiteX15" fmla="*/ 294764 w 1871913"/>
                <a:gd name="connsiteY15" fmla="*/ 2831 h 1334426"/>
                <a:gd name="connsiteX16" fmla="*/ 375917 w 1871913"/>
                <a:gd name="connsiteY16" fmla="*/ 122179 h 1334426"/>
                <a:gd name="connsiteX17" fmla="*/ 532222 w 1871913"/>
                <a:gd name="connsiteY17" fmla="*/ 351922 h 1334426"/>
                <a:gd name="connsiteX18" fmla="*/ 551272 w 1871913"/>
                <a:gd name="connsiteY18" fmla="*/ 367448 h 1334426"/>
                <a:gd name="connsiteX19" fmla="*/ 593754 w 1871913"/>
                <a:gd name="connsiteY19" fmla="*/ 401357 h 1334426"/>
                <a:gd name="connsiteX20" fmla="*/ 1037523 w 1871913"/>
                <a:gd name="connsiteY20" fmla="*/ 756259 h 1334426"/>
                <a:gd name="connsiteX21" fmla="*/ 1184113 w 1871913"/>
                <a:gd name="connsiteY21" fmla="*/ 941043 h 1334426"/>
                <a:gd name="connsiteX22" fmla="*/ 1288031 w 1871913"/>
                <a:gd name="connsiteY22" fmla="*/ 1158785 h 1334426"/>
                <a:gd name="connsiteX23" fmla="*/ 1435954 w 1871913"/>
                <a:gd name="connsiteY23" fmla="*/ 1244510 h 1334426"/>
                <a:gd name="connsiteX24" fmla="*/ 1640647 w 1871913"/>
                <a:gd name="connsiteY24" fmla="*/ 1229651 h 1334426"/>
                <a:gd name="connsiteX25" fmla="*/ 1817145 w 1871913"/>
                <a:gd name="connsiteY25" fmla="*/ 1281277 h 1334426"/>
                <a:gd name="connsiteX26" fmla="*/ 1871914 w 1871913"/>
                <a:gd name="connsiteY26" fmla="*/ 1334426 h 1334426"/>
                <a:gd name="connsiteX27" fmla="*/ 1417476 w 1871913"/>
                <a:gd name="connsiteY27" fmla="*/ 1334426 h 1334426"/>
                <a:gd name="connsiteX28" fmla="*/ 1246026 w 1871913"/>
                <a:gd name="connsiteY28" fmla="*/ 1263370 h 1334426"/>
                <a:gd name="connsiteX29" fmla="*/ 1216117 w 1871913"/>
                <a:gd name="connsiteY29" fmla="*/ 1334426 h 1334426"/>
                <a:gd name="connsiteX30" fmla="*/ 797017 w 1871913"/>
                <a:gd name="connsiteY30" fmla="*/ 1334426 h 1334426"/>
                <a:gd name="connsiteX31" fmla="*/ 900840 w 1871913"/>
                <a:gd name="connsiteY31" fmla="*/ 1260417 h 1334426"/>
                <a:gd name="connsiteX32" fmla="*/ 992565 w 1871913"/>
                <a:gd name="connsiteY32" fmla="*/ 1260417 h 133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71913" h="1334426">
                  <a:moveTo>
                    <a:pt x="231804" y="545566"/>
                  </a:moveTo>
                  <a:cubicBezTo>
                    <a:pt x="229041" y="534612"/>
                    <a:pt x="226470" y="524230"/>
                    <a:pt x="224184" y="514324"/>
                  </a:cubicBezTo>
                  <a:cubicBezTo>
                    <a:pt x="222564" y="507466"/>
                    <a:pt x="221136" y="500989"/>
                    <a:pt x="219707" y="494702"/>
                  </a:cubicBezTo>
                  <a:cubicBezTo>
                    <a:pt x="217421" y="484129"/>
                    <a:pt x="215421" y="474509"/>
                    <a:pt x="213706" y="466127"/>
                  </a:cubicBezTo>
                  <a:cubicBezTo>
                    <a:pt x="207801" y="436123"/>
                    <a:pt x="205229" y="417835"/>
                    <a:pt x="205229" y="417835"/>
                  </a:cubicBezTo>
                  <a:lnTo>
                    <a:pt x="81404" y="382402"/>
                  </a:lnTo>
                  <a:cubicBezTo>
                    <a:pt x="59754" y="376097"/>
                    <a:pt x="41237" y="361933"/>
                    <a:pt x="29493" y="342683"/>
                  </a:cubicBezTo>
                  <a:lnTo>
                    <a:pt x="4347" y="300011"/>
                  </a:lnTo>
                  <a:cubicBezTo>
                    <a:pt x="-4016" y="286628"/>
                    <a:pt x="51" y="268998"/>
                    <a:pt x="13434" y="260635"/>
                  </a:cubicBezTo>
                  <a:cubicBezTo>
                    <a:pt x="17034" y="258387"/>
                    <a:pt x="21092" y="256967"/>
                    <a:pt x="25302" y="256482"/>
                  </a:cubicBezTo>
                  <a:cubicBezTo>
                    <a:pt x="61973" y="252100"/>
                    <a:pt x="115027" y="245528"/>
                    <a:pt x="158652" y="240099"/>
                  </a:cubicBezTo>
                  <a:cubicBezTo>
                    <a:pt x="159700" y="169900"/>
                    <a:pt x="209896" y="144849"/>
                    <a:pt x="246282" y="135324"/>
                  </a:cubicBezTo>
                  <a:cubicBezTo>
                    <a:pt x="258464" y="132200"/>
                    <a:pt x="270951" y="130447"/>
                    <a:pt x="283525" y="130085"/>
                  </a:cubicBezTo>
                  <a:lnTo>
                    <a:pt x="283525" y="6260"/>
                  </a:lnTo>
                  <a:cubicBezTo>
                    <a:pt x="283439" y="2898"/>
                    <a:pt x="286096" y="97"/>
                    <a:pt x="289459" y="2"/>
                  </a:cubicBezTo>
                  <a:cubicBezTo>
                    <a:pt x="291602" y="-55"/>
                    <a:pt x="293611" y="1021"/>
                    <a:pt x="294764" y="2831"/>
                  </a:cubicBezTo>
                  <a:lnTo>
                    <a:pt x="375917" y="122179"/>
                  </a:lnTo>
                  <a:lnTo>
                    <a:pt x="532222" y="351922"/>
                  </a:lnTo>
                  <a:lnTo>
                    <a:pt x="551272" y="367448"/>
                  </a:lnTo>
                  <a:lnTo>
                    <a:pt x="593754" y="401357"/>
                  </a:lnTo>
                  <a:lnTo>
                    <a:pt x="1037523" y="756259"/>
                  </a:lnTo>
                  <a:cubicBezTo>
                    <a:pt x="1099684" y="806027"/>
                    <a:pt x="1149795" y="869187"/>
                    <a:pt x="1184113" y="941043"/>
                  </a:cubicBezTo>
                  <a:lnTo>
                    <a:pt x="1288031" y="1158785"/>
                  </a:lnTo>
                  <a:cubicBezTo>
                    <a:pt x="1315015" y="1215068"/>
                    <a:pt x="1373708" y="1249082"/>
                    <a:pt x="1435954" y="1244510"/>
                  </a:cubicBezTo>
                  <a:cubicBezTo>
                    <a:pt x="1435954" y="1244510"/>
                    <a:pt x="1589592" y="1234985"/>
                    <a:pt x="1640647" y="1229651"/>
                  </a:cubicBezTo>
                  <a:cubicBezTo>
                    <a:pt x="1704112" y="1221393"/>
                    <a:pt x="1768129" y="1240119"/>
                    <a:pt x="1817145" y="1281277"/>
                  </a:cubicBezTo>
                  <a:cubicBezTo>
                    <a:pt x="1836376" y="1297964"/>
                    <a:pt x="1854664" y="1315700"/>
                    <a:pt x="1871914" y="1334426"/>
                  </a:cubicBezTo>
                  <a:lnTo>
                    <a:pt x="1417476" y="1334426"/>
                  </a:lnTo>
                  <a:cubicBezTo>
                    <a:pt x="1353163" y="1334426"/>
                    <a:pt x="1291488" y="1308861"/>
                    <a:pt x="1246026" y="1263370"/>
                  </a:cubicBezTo>
                  <a:lnTo>
                    <a:pt x="1216117" y="1334426"/>
                  </a:lnTo>
                  <a:lnTo>
                    <a:pt x="797017" y="1334426"/>
                  </a:lnTo>
                  <a:cubicBezTo>
                    <a:pt x="797017" y="1293564"/>
                    <a:pt x="859978" y="1260417"/>
                    <a:pt x="900840" y="1260417"/>
                  </a:cubicBezTo>
                  <a:lnTo>
                    <a:pt x="992565" y="126041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="" xmlns:a16="http://schemas.microsoft.com/office/drawing/2014/main" id="{2755F586-B290-1C4E-A635-E4E142F9612D}"/>
                </a:ext>
              </a:extLst>
            </p:cNvPr>
            <p:cNvSpPr/>
            <p:nvPr/>
          </p:nvSpPr>
          <p:spPr>
            <a:xfrm>
              <a:off x="5604033" y="3855529"/>
              <a:ext cx="602646" cy="789432"/>
            </a:xfrm>
            <a:custGeom>
              <a:avLst/>
              <a:gdLst>
                <a:gd name="connsiteX0" fmla="*/ 602647 w 602646"/>
                <a:gd name="connsiteY0" fmla="*/ 586645 h 789432"/>
                <a:gd name="connsiteX1" fmla="*/ 448627 w 602646"/>
                <a:gd name="connsiteY1" fmla="*/ 490442 h 789432"/>
                <a:gd name="connsiteX2" fmla="*/ 383286 w 602646"/>
                <a:gd name="connsiteY2" fmla="*/ 449771 h 789432"/>
                <a:gd name="connsiteX3" fmla="*/ 290322 w 602646"/>
                <a:gd name="connsiteY3" fmla="*/ 789432 h 789432"/>
                <a:gd name="connsiteX4" fmla="*/ 155067 w 602646"/>
                <a:gd name="connsiteY4" fmla="*/ 789432 h 789432"/>
                <a:gd name="connsiteX5" fmla="*/ 212217 w 602646"/>
                <a:gd name="connsiteY5" fmla="*/ 736854 h 789432"/>
                <a:gd name="connsiteX6" fmla="*/ 212217 w 602646"/>
                <a:gd name="connsiteY6" fmla="*/ 394335 h 789432"/>
                <a:gd name="connsiteX7" fmla="*/ 69342 w 602646"/>
                <a:gd name="connsiteY7" fmla="*/ 200120 h 789432"/>
                <a:gd name="connsiteX8" fmla="*/ 49149 w 602646"/>
                <a:gd name="connsiteY8" fmla="*/ 153067 h 789432"/>
                <a:gd name="connsiteX9" fmla="*/ 14288 w 602646"/>
                <a:gd name="connsiteY9" fmla="*/ 51816 h 789432"/>
                <a:gd name="connsiteX10" fmla="*/ 0 w 602646"/>
                <a:gd name="connsiteY10" fmla="*/ 0 h 78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646" h="789432">
                  <a:moveTo>
                    <a:pt x="602647" y="586645"/>
                  </a:moveTo>
                  <a:lnTo>
                    <a:pt x="448627" y="490442"/>
                  </a:lnTo>
                  <a:lnTo>
                    <a:pt x="383286" y="449771"/>
                  </a:lnTo>
                  <a:lnTo>
                    <a:pt x="290322" y="789432"/>
                  </a:lnTo>
                  <a:lnTo>
                    <a:pt x="155067" y="789432"/>
                  </a:lnTo>
                  <a:cubicBezTo>
                    <a:pt x="155067" y="745617"/>
                    <a:pt x="212217" y="736854"/>
                    <a:pt x="212217" y="736854"/>
                  </a:cubicBezTo>
                  <a:lnTo>
                    <a:pt x="212217" y="394335"/>
                  </a:lnTo>
                  <a:cubicBezTo>
                    <a:pt x="151257" y="348329"/>
                    <a:pt x="104680" y="276225"/>
                    <a:pt x="69342" y="200120"/>
                  </a:cubicBezTo>
                  <a:cubicBezTo>
                    <a:pt x="62103" y="184499"/>
                    <a:pt x="55435" y="168783"/>
                    <a:pt x="49149" y="153067"/>
                  </a:cubicBezTo>
                  <a:cubicBezTo>
                    <a:pt x="35433" y="118491"/>
                    <a:pt x="23908" y="84106"/>
                    <a:pt x="14288" y="51816"/>
                  </a:cubicBezTo>
                  <a:cubicBezTo>
                    <a:pt x="8858" y="33719"/>
                    <a:pt x="4096" y="16383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="" xmlns:a16="http://schemas.microsoft.com/office/drawing/2014/main" id="{D833C151-E426-9C41-B6E0-96D807650166}"/>
                </a:ext>
              </a:extLst>
            </p:cNvPr>
            <p:cNvSpPr/>
            <p:nvPr/>
          </p:nvSpPr>
          <p:spPr>
            <a:xfrm>
              <a:off x="5603748" y="3711321"/>
              <a:ext cx="362045" cy="144208"/>
            </a:xfrm>
            <a:custGeom>
              <a:avLst/>
              <a:gdLst>
                <a:gd name="connsiteX0" fmla="*/ 362045 w 362045"/>
                <a:gd name="connsiteY0" fmla="*/ 0 h 144208"/>
                <a:gd name="connsiteX1" fmla="*/ 248698 w 362045"/>
                <a:gd name="connsiteY1" fmla="*/ 65913 h 144208"/>
                <a:gd name="connsiteX2" fmla="*/ 0 w 362045"/>
                <a:gd name="connsiteY2" fmla="*/ 144208 h 144208"/>
                <a:gd name="connsiteX3" fmla="*/ 0 w 362045"/>
                <a:gd name="connsiteY3" fmla="*/ 144208 h 14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045" h="144208">
                  <a:moveTo>
                    <a:pt x="362045" y="0"/>
                  </a:moveTo>
                  <a:cubicBezTo>
                    <a:pt x="325984" y="24812"/>
                    <a:pt x="288093" y="46844"/>
                    <a:pt x="248698" y="65913"/>
                  </a:cubicBezTo>
                  <a:cubicBezTo>
                    <a:pt x="170155" y="104251"/>
                    <a:pt x="86335" y="130635"/>
                    <a:pt x="0" y="144208"/>
                  </a:cubicBezTo>
                  <a:lnTo>
                    <a:pt x="0" y="14420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="" xmlns:a16="http://schemas.microsoft.com/office/drawing/2014/main" id="{B488FA4D-8299-FC43-B312-DE9BC8F37987}"/>
                </a:ext>
              </a:extLst>
            </p:cNvPr>
            <p:cNvSpPr/>
            <p:nvPr/>
          </p:nvSpPr>
          <p:spPr>
            <a:xfrm>
              <a:off x="5591175" y="3677411"/>
              <a:ext cx="331755" cy="127254"/>
            </a:xfrm>
            <a:custGeom>
              <a:avLst/>
              <a:gdLst>
                <a:gd name="connsiteX0" fmla="*/ 0 w 331755"/>
                <a:gd name="connsiteY0" fmla="*/ 127254 h 127254"/>
                <a:gd name="connsiteX1" fmla="*/ 237172 w 331755"/>
                <a:gd name="connsiteY1" fmla="*/ 52578 h 127254"/>
                <a:gd name="connsiteX2" fmla="*/ 331756 w 331755"/>
                <a:gd name="connsiteY2" fmla="*/ 0 h 12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755" h="127254">
                  <a:moveTo>
                    <a:pt x="0" y="127254"/>
                  </a:moveTo>
                  <a:cubicBezTo>
                    <a:pt x="82191" y="113719"/>
                    <a:pt x="162049" y="88573"/>
                    <a:pt x="237172" y="52578"/>
                  </a:cubicBezTo>
                  <a:cubicBezTo>
                    <a:pt x="269738" y="36986"/>
                    <a:pt x="301323" y="19431"/>
                    <a:pt x="331756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="" xmlns:a16="http://schemas.microsoft.com/office/drawing/2014/main" id="{F7165FB0-6183-4B45-89BB-D099906E7FE9}"/>
                </a:ext>
              </a:extLst>
            </p:cNvPr>
            <p:cNvSpPr/>
            <p:nvPr/>
          </p:nvSpPr>
          <p:spPr>
            <a:xfrm>
              <a:off x="5013198" y="3730180"/>
              <a:ext cx="840104" cy="345681"/>
            </a:xfrm>
            <a:custGeom>
              <a:avLst/>
              <a:gdLst>
                <a:gd name="connsiteX0" fmla="*/ 0 w 840104"/>
                <a:gd name="connsiteY0" fmla="*/ 148019 h 345681"/>
                <a:gd name="connsiteX1" fmla="*/ 109538 w 840104"/>
                <a:gd name="connsiteY1" fmla="*/ 276606 h 345681"/>
                <a:gd name="connsiteX2" fmla="*/ 309563 w 840104"/>
                <a:gd name="connsiteY2" fmla="*/ 341376 h 345681"/>
                <a:gd name="connsiteX3" fmla="*/ 360807 w 840104"/>
                <a:gd name="connsiteY3" fmla="*/ 345091 h 345681"/>
                <a:gd name="connsiteX4" fmla="*/ 391192 w 840104"/>
                <a:gd name="connsiteY4" fmla="*/ 345662 h 345681"/>
                <a:gd name="connsiteX5" fmla="*/ 560451 w 840104"/>
                <a:gd name="connsiteY5" fmla="*/ 317087 h 345681"/>
                <a:gd name="connsiteX6" fmla="*/ 640080 w 840104"/>
                <a:gd name="connsiteY6" fmla="*/ 278987 h 345681"/>
                <a:gd name="connsiteX7" fmla="*/ 840105 w 840104"/>
                <a:gd name="connsiteY7" fmla="*/ 47625 h 345681"/>
                <a:gd name="connsiteX8" fmla="*/ 816388 w 840104"/>
                <a:gd name="connsiteY8" fmla="*/ 0 h 34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104" h="345681">
                  <a:moveTo>
                    <a:pt x="0" y="148019"/>
                  </a:moveTo>
                  <a:cubicBezTo>
                    <a:pt x="0" y="148019"/>
                    <a:pt x="20383" y="219551"/>
                    <a:pt x="109538" y="276606"/>
                  </a:cubicBezTo>
                  <a:cubicBezTo>
                    <a:pt x="155543" y="306038"/>
                    <a:pt x="219837" y="331565"/>
                    <a:pt x="309563" y="341376"/>
                  </a:cubicBezTo>
                  <a:cubicBezTo>
                    <a:pt x="325755" y="343186"/>
                    <a:pt x="342900" y="344424"/>
                    <a:pt x="360807" y="345091"/>
                  </a:cubicBezTo>
                  <a:cubicBezTo>
                    <a:pt x="370332" y="345091"/>
                    <a:pt x="380809" y="345662"/>
                    <a:pt x="391192" y="345662"/>
                  </a:cubicBezTo>
                  <a:cubicBezTo>
                    <a:pt x="448856" y="346177"/>
                    <a:pt x="506159" y="336499"/>
                    <a:pt x="560451" y="317087"/>
                  </a:cubicBezTo>
                  <a:cubicBezTo>
                    <a:pt x="588188" y="307048"/>
                    <a:pt x="614858" y="294284"/>
                    <a:pt x="640080" y="278987"/>
                  </a:cubicBezTo>
                  <a:cubicBezTo>
                    <a:pt x="728615" y="223866"/>
                    <a:pt x="798357" y="143199"/>
                    <a:pt x="840105" y="47625"/>
                  </a:cubicBezTo>
                  <a:lnTo>
                    <a:pt x="8163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="" xmlns:a16="http://schemas.microsoft.com/office/drawing/2014/main" id="{ADE63A9F-A2A1-E048-A5B9-9E1AF2004845}"/>
                </a:ext>
              </a:extLst>
            </p:cNvPr>
            <p:cNvSpPr/>
            <p:nvPr/>
          </p:nvSpPr>
          <p:spPr>
            <a:xfrm>
              <a:off x="6204826" y="4281011"/>
              <a:ext cx="176256" cy="289750"/>
            </a:xfrm>
            <a:custGeom>
              <a:avLst/>
              <a:gdLst>
                <a:gd name="connsiteX0" fmla="*/ 159779 w 176256"/>
                <a:gd name="connsiteY0" fmla="*/ 289750 h 289750"/>
                <a:gd name="connsiteX1" fmla="*/ 159207 w 176256"/>
                <a:gd name="connsiteY1" fmla="*/ 289750 h 289750"/>
                <a:gd name="connsiteX2" fmla="*/ 103676 w 176256"/>
                <a:gd name="connsiteY2" fmla="*/ 274891 h 289750"/>
                <a:gd name="connsiteX3" fmla="*/ 4797 w 176256"/>
                <a:gd name="connsiteY3" fmla="*/ 103641 h 289750"/>
                <a:gd name="connsiteX4" fmla="*/ 139871 w 176256"/>
                <a:gd name="connsiteY4" fmla="*/ 0 h 289750"/>
                <a:gd name="connsiteX5" fmla="*/ 176257 w 176256"/>
                <a:gd name="connsiteY5" fmla="*/ 4858 h 28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56" h="289750">
                  <a:moveTo>
                    <a:pt x="159779" y="289750"/>
                  </a:moveTo>
                  <a:lnTo>
                    <a:pt x="159207" y="289750"/>
                  </a:lnTo>
                  <a:lnTo>
                    <a:pt x="103676" y="274891"/>
                  </a:lnTo>
                  <a:cubicBezTo>
                    <a:pt x="29086" y="254908"/>
                    <a:pt x="-15186" y="178241"/>
                    <a:pt x="4797" y="103641"/>
                  </a:cubicBezTo>
                  <a:cubicBezTo>
                    <a:pt x="21171" y="42510"/>
                    <a:pt x="76578" y="-10"/>
                    <a:pt x="139871" y="0"/>
                  </a:cubicBezTo>
                  <a:cubicBezTo>
                    <a:pt x="152159" y="38"/>
                    <a:pt x="164389" y="1667"/>
                    <a:pt x="176257" y="485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="" xmlns:a16="http://schemas.microsoft.com/office/drawing/2014/main" id="{B3CB3B2C-F3FA-1942-A2D4-989002F30C12}"/>
                </a:ext>
              </a:extLst>
            </p:cNvPr>
            <p:cNvSpPr/>
            <p:nvPr/>
          </p:nvSpPr>
          <p:spPr>
            <a:xfrm>
              <a:off x="5454681" y="2858547"/>
              <a:ext cx="67151" cy="21526"/>
            </a:xfrm>
            <a:custGeom>
              <a:avLst/>
              <a:gdLst>
                <a:gd name="connsiteX0" fmla="*/ 67151 w 67151"/>
                <a:gd name="connsiteY0" fmla="*/ 21526 h 21526"/>
                <a:gd name="connsiteX1" fmla="*/ 0 w 67151"/>
                <a:gd name="connsiteY1" fmla="*/ 0 h 2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151" h="21526">
                  <a:moveTo>
                    <a:pt x="67151" y="21526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192F4E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="" xmlns:a16="http://schemas.microsoft.com/office/drawing/2014/main" id="{47443491-3CBC-7A45-AD97-738395FD2C15}"/>
                </a:ext>
              </a:extLst>
            </p:cNvPr>
            <p:cNvSpPr/>
            <p:nvPr/>
          </p:nvSpPr>
          <p:spPr>
            <a:xfrm>
              <a:off x="5174170" y="2858547"/>
              <a:ext cx="67151" cy="21526"/>
            </a:xfrm>
            <a:custGeom>
              <a:avLst/>
              <a:gdLst>
                <a:gd name="connsiteX0" fmla="*/ 67151 w 67151"/>
                <a:gd name="connsiteY0" fmla="*/ 0 h 21526"/>
                <a:gd name="connsiteX1" fmla="*/ 0 w 67151"/>
                <a:gd name="connsiteY1" fmla="*/ 21526 h 2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151" h="21526">
                  <a:moveTo>
                    <a:pt x="67151" y="0"/>
                  </a:moveTo>
                  <a:lnTo>
                    <a:pt x="0" y="21526"/>
                  </a:lnTo>
                </a:path>
              </a:pathLst>
            </a:custGeom>
            <a:ln w="14288" cap="rnd">
              <a:solidFill>
                <a:srgbClr val="192F4E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="" xmlns:a16="http://schemas.microsoft.com/office/drawing/2014/main" id="{61A84D82-2725-F64B-917B-511BBCB2DBF9}"/>
                </a:ext>
              </a:extLst>
            </p:cNvPr>
            <p:cNvSpPr/>
            <p:nvPr/>
          </p:nvSpPr>
          <p:spPr>
            <a:xfrm>
              <a:off x="5521833" y="2880074"/>
              <a:ext cx="225837" cy="459771"/>
            </a:xfrm>
            <a:custGeom>
              <a:avLst/>
              <a:gdLst>
                <a:gd name="connsiteX0" fmla="*/ 225838 w 225837"/>
                <a:gd name="connsiteY0" fmla="*/ 459772 h 459771"/>
                <a:gd name="connsiteX1" fmla="*/ 225838 w 225837"/>
                <a:gd name="connsiteY1" fmla="*/ 106204 h 459771"/>
                <a:gd name="connsiteX2" fmla="*/ 193643 w 225837"/>
                <a:gd name="connsiteY2" fmla="*/ 62103 h 459771"/>
                <a:gd name="connsiteX3" fmla="*/ 71438 w 225837"/>
                <a:gd name="connsiteY3" fmla="*/ 22955 h 459771"/>
                <a:gd name="connsiteX4" fmla="*/ 0 w 225837"/>
                <a:gd name="connsiteY4" fmla="*/ 0 h 4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37" h="459771">
                  <a:moveTo>
                    <a:pt x="225838" y="459772"/>
                  </a:moveTo>
                  <a:lnTo>
                    <a:pt x="225838" y="106204"/>
                  </a:lnTo>
                  <a:cubicBezTo>
                    <a:pt x="225876" y="86058"/>
                    <a:pt x="212846" y="68209"/>
                    <a:pt x="193643" y="62103"/>
                  </a:cubicBezTo>
                  <a:lnTo>
                    <a:pt x="71438" y="22955"/>
                  </a:lnTo>
                  <a:lnTo>
                    <a:pt x="0" y="0"/>
                  </a:lnTo>
                </a:path>
              </a:pathLst>
            </a:custGeom>
            <a:noFill/>
            <a:ln w="14288" cap="sq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="" xmlns:a16="http://schemas.microsoft.com/office/drawing/2014/main" id="{3B42AA0F-614A-4241-A722-3323697C4624}"/>
                </a:ext>
              </a:extLst>
            </p:cNvPr>
            <p:cNvSpPr/>
            <p:nvPr/>
          </p:nvSpPr>
          <p:spPr>
            <a:xfrm>
              <a:off x="4948332" y="2880074"/>
              <a:ext cx="225837" cy="459771"/>
            </a:xfrm>
            <a:custGeom>
              <a:avLst/>
              <a:gdLst>
                <a:gd name="connsiteX0" fmla="*/ 225838 w 225837"/>
                <a:gd name="connsiteY0" fmla="*/ 0 h 459771"/>
                <a:gd name="connsiteX1" fmla="*/ 154400 w 225837"/>
                <a:gd name="connsiteY1" fmla="*/ 22955 h 459771"/>
                <a:gd name="connsiteX2" fmla="*/ 32195 w 225837"/>
                <a:gd name="connsiteY2" fmla="*/ 62103 h 459771"/>
                <a:gd name="connsiteX3" fmla="*/ 0 w 225837"/>
                <a:gd name="connsiteY3" fmla="*/ 106204 h 459771"/>
                <a:gd name="connsiteX4" fmla="*/ 0 w 225837"/>
                <a:gd name="connsiteY4" fmla="*/ 459772 h 4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37" h="459771">
                  <a:moveTo>
                    <a:pt x="225838" y="0"/>
                  </a:moveTo>
                  <a:lnTo>
                    <a:pt x="154400" y="22955"/>
                  </a:lnTo>
                  <a:lnTo>
                    <a:pt x="32195" y="62103"/>
                  </a:lnTo>
                  <a:cubicBezTo>
                    <a:pt x="13030" y="68266"/>
                    <a:pt x="29" y="86077"/>
                    <a:pt x="0" y="106204"/>
                  </a:cubicBezTo>
                  <a:lnTo>
                    <a:pt x="0" y="459772"/>
                  </a:lnTo>
                </a:path>
              </a:pathLst>
            </a:custGeom>
            <a:noFill/>
            <a:ln w="14288" cap="sq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94" name="Рисунок 265">
            <a:extLst>
              <a:ext uri="{FF2B5EF4-FFF2-40B4-BE49-F238E27FC236}">
                <a16:creationId xmlns="" xmlns:a16="http://schemas.microsoft.com/office/drawing/2014/main" id="{DA8AC8C6-DBDA-9D41-A9AC-61E14875E5B4}"/>
              </a:ext>
            </a:extLst>
          </p:cNvPr>
          <p:cNvGrpSpPr/>
          <p:nvPr/>
        </p:nvGrpSpPr>
        <p:grpSpPr>
          <a:xfrm>
            <a:off x="7597197" y="658540"/>
            <a:ext cx="1210792" cy="654008"/>
            <a:chOff x="5126729" y="2459701"/>
            <a:chExt cx="1938534" cy="1938463"/>
          </a:xfrm>
        </p:grpSpPr>
        <p:sp>
          <p:nvSpPr>
            <p:cNvPr id="95" name="Полилиния 94">
              <a:extLst>
                <a:ext uri="{FF2B5EF4-FFF2-40B4-BE49-F238E27FC236}">
                  <a16:creationId xmlns="" xmlns:a16="http://schemas.microsoft.com/office/drawing/2014/main" id="{D2E39F9B-F7AB-6D46-B912-801E4479A3B8}"/>
                </a:ext>
              </a:extLst>
            </p:cNvPr>
            <p:cNvSpPr/>
            <p:nvPr/>
          </p:nvSpPr>
          <p:spPr>
            <a:xfrm>
              <a:off x="6698932" y="2459713"/>
              <a:ext cx="366331" cy="366830"/>
            </a:xfrm>
            <a:custGeom>
              <a:avLst/>
              <a:gdLst>
                <a:gd name="connsiteX0" fmla="*/ 338709 w 366331"/>
                <a:gd name="connsiteY0" fmla="*/ 27645 h 366830"/>
                <a:gd name="connsiteX1" fmla="*/ 366332 w 366331"/>
                <a:gd name="connsiteY1" fmla="*/ 109655 h 366830"/>
                <a:gd name="connsiteX2" fmla="*/ 268415 w 366331"/>
                <a:gd name="connsiteY2" fmla="*/ 366830 h 366830"/>
                <a:gd name="connsiteX3" fmla="*/ 268415 w 366331"/>
                <a:gd name="connsiteY3" fmla="*/ 366830 h 366830"/>
                <a:gd name="connsiteX4" fmla="*/ 0 w 366331"/>
                <a:gd name="connsiteY4" fmla="*/ 98416 h 366830"/>
                <a:gd name="connsiteX5" fmla="*/ 338709 w 366331"/>
                <a:gd name="connsiteY5" fmla="*/ 27645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331" h="366830">
                  <a:moveTo>
                    <a:pt x="338709" y="27645"/>
                  </a:moveTo>
                  <a:cubicBezTo>
                    <a:pt x="358235" y="47171"/>
                    <a:pt x="366332" y="76127"/>
                    <a:pt x="366332" y="109655"/>
                  </a:cubicBezTo>
                  <a:cubicBezTo>
                    <a:pt x="366332" y="192046"/>
                    <a:pt x="317468" y="301870"/>
                    <a:pt x="268415" y="366830"/>
                  </a:cubicBezTo>
                  <a:lnTo>
                    <a:pt x="268415" y="366830"/>
                  </a:lnTo>
                  <a:cubicBezTo>
                    <a:pt x="239239" y="232509"/>
                    <a:pt x="134322" y="127591"/>
                    <a:pt x="0" y="98416"/>
                  </a:cubicBezTo>
                  <a:cubicBezTo>
                    <a:pt x="90773" y="28788"/>
                    <a:pt x="271272" y="-39792"/>
                    <a:pt x="338709" y="276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="" xmlns:a16="http://schemas.microsoft.com/office/drawing/2014/main" id="{CAE3C8A6-5A87-3D47-BD42-18A48E23E1A5}"/>
                </a:ext>
              </a:extLst>
            </p:cNvPr>
            <p:cNvSpPr/>
            <p:nvPr/>
          </p:nvSpPr>
          <p:spPr>
            <a:xfrm>
              <a:off x="5427133" y="2557462"/>
              <a:ext cx="1540118" cy="1540035"/>
            </a:xfrm>
            <a:custGeom>
              <a:avLst/>
              <a:gdLst>
                <a:gd name="connsiteX0" fmla="*/ 1540118 w 1540118"/>
                <a:gd name="connsiteY0" fmla="*/ 268605 h 1540035"/>
                <a:gd name="connsiteX1" fmla="*/ 1540118 w 1540118"/>
                <a:gd name="connsiteY1" fmla="*/ 268605 h 1540035"/>
                <a:gd name="connsiteX2" fmla="*/ 1516306 w 1540118"/>
                <a:gd name="connsiteY2" fmla="*/ 296323 h 1540035"/>
                <a:gd name="connsiteX3" fmla="*/ 1282181 w 1540118"/>
                <a:gd name="connsiteY3" fmla="*/ 530543 h 1540035"/>
                <a:gd name="connsiteX4" fmla="*/ 1282181 w 1540118"/>
                <a:gd name="connsiteY4" fmla="*/ 530543 h 1540035"/>
                <a:gd name="connsiteX5" fmla="*/ 985477 w 1540118"/>
                <a:gd name="connsiteY5" fmla="*/ 827246 h 1540035"/>
                <a:gd name="connsiteX6" fmla="*/ 717920 w 1540118"/>
                <a:gd name="connsiteY6" fmla="*/ 1094708 h 1540035"/>
                <a:gd name="connsiteX7" fmla="*/ 709538 w 1540118"/>
                <a:gd name="connsiteY7" fmla="*/ 1102995 h 1540035"/>
                <a:gd name="connsiteX8" fmla="*/ 338063 w 1540118"/>
                <a:gd name="connsiteY8" fmla="*/ 1386269 h 1540035"/>
                <a:gd name="connsiteX9" fmla="*/ 326538 w 1540118"/>
                <a:gd name="connsiteY9" fmla="*/ 1392936 h 1540035"/>
                <a:gd name="connsiteX10" fmla="*/ 144991 w 1540118"/>
                <a:gd name="connsiteY10" fmla="*/ 1496473 h 1540035"/>
                <a:gd name="connsiteX11" fmla="*/ 121846 w 1540118"/>
                <a:gd name="connsiteY11" fmla="*/ 1509808 h 1540035"/>
                <a:gd name="connsiteX12" fmla="*/ 7546 w 1540118"/>
                <a:gd name="connsiteY12" fmla="*/ 1532573 h 1540035"/>
                <a:gd name="connsiteX13" fmla="*/ 30310 w 1540118"/>
                <a:gd name="connsiteY13" fmla="*/ 1418273 h 1540035"/>
                <a:gd name="connsiteX14" fmla="*/ 43550 w 1540118"/>
                <a:gd name="connsiteY14" fmla="*/ 1395317 h 1540035"/>
                <a:gd name="connsiteX15" fmla="*/ 147087 w 1540118"/>
                <a:gd name="connsiteY15" fmla="*/ 1213580 h 1540035"/>
                <a:gd name="connsiteX16" fmla="*/ 153945 w 1540118"/>
                <a:gd name="connsiteY16" fmla="*/ 1201864 h 1540035"/>
                <a:gd name="connsiteX17" fmla="*/ 437028 w 1540118"/>
                <a:gd name="connsiteY17" fmla="*/ 830961 h 1540035"/>
                <a:gd name="connsiteX18" fmla="*/ 445219 w 1540118"/>
                <a:gd name="connsiteY18" fmla="*/ 822579 h 1540035"/>
                <a:gd name="connsiteX19" fmla="*/ 712777 w 1540118"/>
                <a:gd name="connsiteY19" fmla="*/ 555022 h 1540035"/>
                <a:gd name="connsiteX20" fmla="*/ 1009861 w 1540118"/>
                <a:gd name="connsiteY20" fmla="*/ 258128 h 1540035"/>
                <a:gd name="connsiteX21" fmla="*/ 1243986 w 1540118"/>
                <a:gd name="connsiteY21" fmla="*/ 23813 h 1540035"/>
                <a:gd name="connsiteX22" fmla="*/ 1271608 w 1540118"/>
                <a:gd name="connsiteY22" fmla="*/ 0 h 1540035"/>
                <a:gd name="connsiteX23" fmla="*/ 1271608 w 1540118"/>
                <a:gd name="connsiteY23" fmla="*/ 0 h 1540035"/>
                <a:gd name="connsiteX24" fmla="*/ 1540118 w 1540118"/>
                <a:gd name="connsiteY24" fmla="*/ 268605 h 154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0118" h="1540035">
                  <a:moveTo>
                    <a:pt x="1540118" y="268605"/>
                  </a:moveTo>
                  <a:lnTo>
                    <a:pt x="1540118" y="268605"/>
                  </a:lnTo>
                  <a:cubicBezTo>
                    <a:pt x="1532822" y="278378"/>
                    <a:pt x="1524859" y="287636"/>
                    <a:pt x="1516306" y="296323"/>
                  </a:cubicBezTo>
                  <a:lnTo>
                    <a:pt x="1282181" y="530543"/>
                  </a:lnTo>
                  <a:lnTo>
                    <a:pt x="1282181" y="530543"/>
                  </a:lnTo>
                  <a:lnTo>
                    <a:pt x="985477" y="827246"/>
                  </a:lnTo>
                  <a:lnTo>
                    <a:pt x="717920" y="1094708"/>
                  </a:lnTo>
                  <a:lnTo>
                    <a:pt x="709538" y="1102995"/>
                  </a:lnTo>
                  <a:cubicBezTo>
                    <a:pt x="598286" y="1212866"/>
                    <a:pt x="473451" y="1308059"/>
                    <a:pt x="338063" y="1386269"/>
                  </a:cubicBezTo>
                  <a:lnTo>
                    <a:pt x="326538" y="1392936"/>
                  </a:lnTo>
                  <a:lnTo>
                    <a:pt x="144991" y="1496473"/>
                  </a:lnTo>
                  <a:cubicBezTo>
                    <a:pt x="139181" y="1500283"/>
                    <a:pt x="131180" y="1504950"/>
                    <a:pt x="121846" y="1509808"/>
                  </a:cubicBezTo>
                  <a:cubicBezTo>
                    <a:pt x="84793" y="1529334"/>
                    <a:pt x="27262" y="1552099"/>
                    <a:pt x="7546" y="1532573"/>
                  </a:cubicBezTo>
                  <a:cubicBezTo>
                    <a:pt x="-12171" y="1513046"/>
                    <a:pt x="10784" y="1455230"/>
                    <a:pt x="30310" y="1418273"/>
                  </a:cubicBezTo>
                  <a:cubicBezTo>
                    <a:pt x="35168" y="1408748"/>
                    <a:pt x="39835" y="1401128"/>
                    <a:pt x="43550" y="1395317"/>
                  </a:cubicBezTo>
                  <a:lnTo>
                    <a:pt x="147087" y="1213580"/>
                  </a:lnTo>
                  <a:cubicBezTo>
                    <a:pt x="149373" y="1209675"/>
                    <a:pt x="151564" y="1205770"/>
                    <a:pt x="153945" y="1201864"/>
                  </a:cubicBezTo>
                  <a:cubicBezTo>
                    <a:pt x="232078" y="1066648"/>
                    <a:pt x="327214" y="942004"/>
                    <a:pt x="437028" y="830961"/>
                  </a:cubicBezTo>
                  <a:cubicBezTo>
                    <a:pt x="439695" y="828104"/>
                    <a:pt x="442457" y="825341"/>
                    <a:pt x="445219" y="822579"/>
                  </a:cubicBezTo>
                  <a:lnTo>
                    <a:pt x="712777" y="555022"/>
                  </a:lnTo>
                  <a:lnTo>
                    <a:pt x="1009861" y="258128"/>
                  </a:lnTo>
                  <a:lnTo>
                    <a:pt x="1243986" y="23813"/>
                  </a:lnTo>
                  <a:cubicBezTo>
                    <a:pt x="1252635" y="15250"/>
                    <a:pt x="1261864" y="7296"/>
                    <a:pt x="1271608" y="0"/>
                  </a:cubicBezTo>
                  <a:lnTo>
                    <a:pt x="1271608" y="0"/>
                  </a:lnTo>
                  <a:cubicBezTo>
                    <a:pt x="1406016" y="29175"/>
                    <a:pt x="1510991" y="134188"/>
                    <a:pt x="1540118" y="268605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="" xmlns:a16="http://schemas.microsoft.com/office/drawing/2014/main" id="{938A9656-9C85-E24D-A02F-9A04AC8796F5}"/>
                </a:ext>
              </a:extLst>
            </p:cNvPr>
            <p:cNvSpPr/>
            <p:nvPr/>
          </p:nvSpPr>
          <p:spPr>
            <a:xfrm>
              <a:off x="6737603" y="3175508"/>
              <a:ext cx="195814" cy="253491"/>
            </a:xfrm>
            <a:custGeom>
              <a:avLst/>
              <a:gdLst>
                <a:gd name="connsiteX0" fmla="*/ 179927 w 195814"/>
                <a:gd name="connsiteY0" fmla="*/ 15366 h 253491"/>
                <a:gd name="connsiteX1" fmla="*/ 180289 w 195814"/>
                <a:gd name="connsiteY1" fmla="*/ 91204 h 253491"/>
                <a:gd name="connsiteX2" fmla="*/ 179927 w 195814"/>
                <a:gd name="connsiteY2" fmla="*/ 91566 h 253491"/>
                <a:gd name="connsiteX3" fmla="*/ 18002 w 195814"/>
                <a:gd name="connsiteY3" fmla="*/ 253491 h 253491"/>
                <a:gd name="connsiteX4" fmla="*/ 0 w 195814"/>
                <a:gd name="connsiteY4" fmla="*/ 120141 h 253491"/>
                <a:gd name="connsiteX5" fmla="*/ 104775 w 195814"/>
                <a:gd name="connsiteY5" fmla="*/ 15366 h 253491"/>
                <a:gd name="connsiteX6" fmla="*/ 179927 w 195814"/>
                <a:gd name="connsiteY6" fmla="*/ 15366 h 25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4" h="253491">
                  <a:moveTo>
                    <a:pt x="179927" y="15366"/>
                  </a:moveTo>
                  <a:cubicBezTo>
                    <a:pt x="200968" y="36207"/>
                    <a:pt x="201130" y="70164"/>
                    <a:pt x="180289" y="91204"/>
                  </a:cubicBezTo>
                  <a:cubicBezTo>
                    <a:pt x="180165" y="91328"/>
                    <a:pt x="180051" y="91442"/>
                    <a:pt x="179927" y="91566"/>
                  </a:cubicBezTo>
                  <a:lnTo>
                    <a:pt x="18002" y="253491"/>
                  </a:lnTo>
                  <a:lnTo>
                    <a:pt x="0" y="120141"/>
                  </a:lnTo>
                  <a:lnTo>
                    <a:pt x="104775" y="15366"/>
                  </a:lnTo>
                  <a:cubicBezTo>
                    <a:pt x="125635" y="-5122"/>
                    <a:pt x="159068" y="-5122"/>
                    <a:pt x="179927" y="1536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="" xmlns:a16="http://schemas.microsoft.com/office/drawing/2014/main" id="{C1436667-3241-8446-B755-12E44B842CC3}"/>
                </a:ext>
              </a:extLst>
            </p:cNvPr>
            <p:cNvSpPr/>
            <p:nvPr/>
          </p:nvSpPr>
          <p:spPr>
            <a:xfrm>
              <a:off x="6412610" y="3088100"/>
              <a:ext cx="463299" cy="1303115"/>
            </a:xfrm>
            <a:custGeom>
              <a:avLst/>
              <a:gdLst>
                <a:gd name="connsiteX0" fmla="*/ 462534 w 463299"/>
                <a:gd name="connsiteY0" fmla="*/ 1231202 h 1303115"/>
                <a:gd name="connsiteX1" fmla="*/ 423767 w 463299"/>
                <a:gd name="connsiteY1" fmla="*/ 1303115 h 1303115"/>
                <a:gd name="connsiteX2" fmla="*/ 0 w 463299"/>
                <a:gd name="connsiteY2" fmla="*/ 296704 h 1303115"/>
                <a:gd name="connsiteX3" fmla="*/ 296704 w 463299"/>
                <a:gd name="connsiteY3" fmla="*/ 0 h 1303115"/>
                <a:gd name="connsiteX4" fmla="*/ 324612 w 463299"/>
                <a:gd name="connsiteY4" fmla="*/ 207550 h 1303115"/>
                <a:gd name="connsiteX5" fmla="*/ 342614 w 463299"/>
                <a:gd name="connsiteY5" fmla="*/ 340900 h 130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299" h="1303115">
                  <a:moveTo>
                    <a:pt x="462534" y="1231202"/>
                  </a:moveTo>
                  <a:cubicBezTo>
                    <a:pt x="467049" y="1261129"/>
                    <a:pt x="451256" y="1290437"/>
                    <a:pt x="423767" y="1303115"/>
                  </a:cubicBezTo>
                  <a:lnTo>
                    <a:pt x="0" y="296704"/>
                  </a:lnTo>
                  <a:lnTo>
                    <a:pt x="296704" y="0"/>
                  </a:lnTo>
                  <a:lnTo>
                    <a:pt x="324612" y="207550"/>
                  </a:lnTo>
                  <a:lnTo>
                    <a:pt x="342614" y="34090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="" xmlns:a16="http://schemas.microsoft.com/office/drawing/2014/main" id="{CF9B125B-49F9-2343-A092-104196AB2C07}"/>
                </a:ext>
              </a:extLst>
            </p:cNvPr>
            <p:cNvSpPr/>
            <p:nvPr/>
          </p:nvSpPr>
          <p:spPr>
            <a:xfrm>
              <a:off x="6136766" y="3384804"/>
              <a:ext cx="699611" cy="1013360"/>
            </a:xfrm>
            <a:custGeom>
              <a:avLst/>
              <a:gdLst>
                <a:gd name="connsiteX0" fmla="*/ 275844 w 699611"/>
                <a:gd name="connsiteY0" fmla="*/ 0 h 1013360"/>
                <a:gd name="connsiteX1" fmla="*/ 699611 w 699611"/>
                <a:gd name="connsiteY1" fmla="*/ 1006221 h 1013360"/>
                <a:gd name="connsiteX2" fmla="*/ 616934 w 699611"/>
                <a:gd name="connsiteY2" fmla="*/ 989076 h 1013360"/>
                <a:gd name="connsiteX3" fmla="*/ 0 w 699611"/>
                <a:gd name="connsiteY3" fmla="*/ 275653 h 1013360"/>
                <a:gd name="connsiteX4" fmla="*/ 0 w 699611"/>
                <a:gd name="connsiteY4" fmla="*/ 275653 h 1013360"/>
                <a:gd name="connsiteX5" fmla="*/ 8382 w 699611"/>
                <a:gd name="connsiteY5" fmla="*/ 267367 h 10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611" h="1013360">
                  <a:moveTo>
                    <a:pt x="275844" y="0"/>
                  </a:moveTo>
                  <a:lnTo>
                    <a:pt x="699611" y="1006221"/>
                  </a:lnTo>
                  <a:cubicBezTo>
                    <a:pt x="671389" y="1020232"/>
                    <a:pt x="637251" y="1013155"/>
                    <a:pt x="616934" y="989076"/>
                  </a:cubicBezTo>
                  <a:lnTo>
                    <a:pt x="0" y="275653"/>
                  </a:lnTo>
                  <a:lnTo>
                    <a:pt x="0" y="275653"/>
                  </a:lnTo>
                  <a:lnTo>
                    <a:pt x="8382" y="267367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="" xmlns:a16="http://schemas.microsoft.com/office/drawing/2014/main" id="{108EBCA3-9DF1-ED40-8245-E6E55E61B44F}"/>
                </a:ext>
              </a:extLst>
            </p:cNvPr>
            <p:cNvSpPr/>
            <p:nvPr/>
          </p:nvSpPr>
          <p:spPr>
            <a:xfrm>
              <a:off x="5133975" y="2649089"/>
              <a:ext cx="1303019" cy="463299"/>
            </a:xfrm>
            <a:custGeom>
              <a:avLst/>
              <a:gdLst>
                <a:gd name="connsiteX0" fmla="*/ 1303020 w 1303019"/>
                <a:gd name="connsiteY0" fmla="*/ 166500 h 463299"/>
                <a:gd name="connsiteX1" fmla="*/ 1006221 w 1303019"/>
                <a:gd name="connsiteY1" fmla="*/ 463299 h 463299"/>
                <a:gd name="connsiteX2" fmla="*/ 0 w 1303019"/>
                <a:gd name="connsiteY2" fmla="*/ 39532 h 463299"/>
                <a:gd name="connsiteX3" fmla="*/ 71914 w 1303019"/>
                <a:gd name="connsiteY3" fmla="*/ 765 h 463299"/>
                <a:gd name="connsiteX4" fmla="*/ 962025 w 1303019"/>
                <a:gd name="connsiteY4" fmla="*/ 120590 h 463299"/>
                <a:gd name="connsiteX5" fmla="*/ 1095375 w 1303019"/>
                <a:gd name="connsiteY5" fmla="*/ 138592 h 46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19" h="463299">
                  <a:moveTo>
                    <a:pt x="1303020" y="166500"/>
                  </a:moveTo>
                  <a:lnTo>
                    <a:pt x="1006221" y="463299"/>
                  </a:lnTo>
                  <a:lnTo>
                    <a:pt x="0" y="39532"/>
                  </a:lnTo>
                  <a:cubicBezTo>
                    <a:pt x="12678" y="12043"/>
                    <a:pt x="41986" y="-3750"/>
                    <a:pt x="71914" y="765"/>
                  </a:cubicBezTo>
                  <a:lnTo>
                    <a:pt x="962025" y="120590"/>
                  </a:lnTo>
                  <a:lnTo>
                    <a:pt x="1095375" y="13859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="" xmlns:a16="http://schemas.microsoft.com/office/drawing/2014/main" id="{7DD2C260-B6B7-C542-966E-DEAF3AFBED4E}"/>
                </a:ext>
              </a:extLst>
            </p:cNvPr>
            <p:cNvSpPr/>
            <p:nvPr/>
          </p:nvSpPr>
          <p:spPr>
            <a:xfrm>
              <a:off x="6096000" y="2592335"/>
              <a:ext cx="253853" cy="195536"/>
            </a:xfrm>
            <a:custGeom>
              <a:avLst/>
              <a:gdLst>
                <a:gd name="connsiteX0" fmla="*/ 238125 w 253853"/>
                <a:gd name="connsiteY0" fmla="*/ 15038 h 195536"/>
                <a:gd name="connsiteX1" fmla="*/ 238277 w 253853"/>
                <a:gd name="connsiteY1" fmla="*/ 90609 h 195536"/>
                <a:gd name="connsiteX2" fmla="*/ 238125 w 253853"/>
                <a:gd name="connsiteY2" fmla="*/ 90761 h 195536"/>
                <a:gd name="connsiteX3" fmla="*/ 133350 w 253853"/>
                <a:gd name="connsiteY3" fmla="*/ 195536 h 195536"/>
                <a:gd name="connsiteX4" fmla="*/ 0 w 253853"/>
                <a:gd name="connsiteY4" fmla="*/ 177534 h 195536"/>
                <a:gd name="connsiteX5" fmla="*/ 161925 w 253853"/>
                <a:gd name="connsiteY5" fmla="*/ 15609 h 195536"/>
                <a:gd name="connsiteX6" fmla="*/ 237649 w 253853"/>
                <a:gd name="connsiteY6" fmla="*/ 15609 h 19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853" h="195536">
                  <a:moveTo>
                    <a:pt x="238125" y="15038"/>
                  </a:moveTo>
                  <a:cubicBezTo>
                    <a:pt x="259032" y="35859"/>
                    <a:pt x="259109" y="69692"/>
                    <a:pt x="238277" y="90609"/>
                  </a:cubicBezTo>
                  <a:cubicBezTo>
                    <a:pt x="238230" y="90657"/>
                    <a:pt x="238173" y="90714"/>
                    <a:pt x="238125" y="90761"/>
                  </a:cubicBezTo>
                  <a:lnTo>
                    <a:pt x="133350" y="195536"/>
                  </a:lnTo>
                  <a:lnTo>
                    <a:pt x="0" y="177534"/>
                  </a:lnTo>
                  <a:lnTo>
                    <a:pt x="161925" y="15609"/>
                  </a:lnTo>
                  <a:cubicBezTo>
                    <a:pt x="182880" y="-5203"/>
                    <a:pt x="216694" y="-5203"/>
                    <a:pt x="237649" y="1560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="" xmlns:a16="http://schemas.microsoft.com/office/drawing/2014/main" id="{71008E6A-EECC-9748-B9D2-6AABEE211195}"/>
                </a:ext>
              </a:extLst>
            </p:cNvPr>
            <p:cNvSpPr/>
            <p:nvPr/>
          </p:nvSpPr>
          <p:spPr>
            <a:xfrm>
              <a:off x="5126729" y="2688716"/>
              <a:ext cx="1013466" cy="699611"/>
            </a:xfrm>
            <a:custGeom>
              <a:avLst/>
              <a:gdLst>
                <a:gd name="connsiteX0" fmla="*/ 1013466 w 1013466"/>
                <a:gd name="connsiteY0" fmla="*/ 423672 h 699611"/>
                <a:gd name="connsiteX1" fmla="*/ 745909 w 1013466"/>
                <a:gd name="connsiteY1" fmla="*/ 691229 h 699611"/>
                <a:gd name="connsiteX2" fmla="*/ 737718 w 1013466"/>
                <a:gd name="connsiteY2" fmla="*/ 699611 h 699611"/>
                <a:gd name="connsiteX3" fmla="*/ 737718 w 1013466"/>
                <a:gd name="connsiteY3" fmla="*/ 699611 h 699611"/>
                <a:gd name="connsiteX4" fmla="*/ 24295 w 1013466"/>
                <a:gd name="connsiteY4" fmla="*/ 82582 h 699611"/>
                <a:gd name="connsiteX5" fmla="*/ 7150 w 1013466"/>
                <a:gd name="connsiteY5" fmla="*/ 0 h 69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66" h="699611">
                  <a:moveTo>
                    <a:pt x="1013466" y="423672"/>
                  </a:moveTo>
                  <a:lnTo>
                    <a:pt x="745909" y="691229"/>
                  </a:lnTo>
                  <a:cubicBezTo>
                    <a:pt x="743147" y="693992"/>
                    <a:pt x="740385" y="696754"/>
                    <a:pt x="737718" y="699611"/>
                  </a:cubicBezTo>
                  <a:lnTo>
                    <a:pt x="737718" y="699611"/>
                  </a:lnTo>
                  <a:lnTo>
                    <a:pt x="24295" y="82582"/>
                  </a:lnTo>
                  <a:cubicBezTo>
                    <a:pt x="206" y="62313"/>
                    <a:pt x="-6880" y="28184"/>
                    <a:pt x="715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="" xmlns:a16="http://schemas.microsoft.com/office/drawing/2014/main" id="{E4CA9BCA-2836-4D49-9305-1369FABD0504}"/>
                </a:ext>
              </a:extLst>
            </p:cNvPr>
            <p:cNvSpPr/>
            <p:nvPr/>
          </p:nvSpPr>
          <p:spPr>
            <a:xfrm>
              <a:off x="5549169" y="3943731"/>
              <a:ext cx="230140" cy="412134"/>
            </a:xfrm>
            <a:custGeom>
              <a:avLst/>
              <a:gdLst>
                <a:gd name="connsiteX0" fmla="*/ 230124 w 230140"/>
                <a:gd name="connsiteY0" fmla="*/ 376904 h 412134"/>
                <a:gd name="connsiteX1" fmla="*/ 196987 w 230140"/>
                <a:gd name="connsiteY1" fmla="*/ 412118 h 412134"/>
                <a:gd name="connsiteX2" fmla="*/ 166878 w 230140"/>
                <a:gd name="connsiteY2" fmla="*/ 395954 h 412134"/>
                <a:gd name="connsiteX3" fmla="*/ 0 w 230140"/>
                <a:gd name="connsiteY3" fmla="*/ 123444 h 412134"/>
                <a:gd name="connsiteX4" fmla="*/ 23146 w 230140"/>
                <a:gd name="connsiteY4" fmla="*/ 110109 h 412134"/>
                <a:gd name="connsiteX5" fmla="*/ 204883 w 230140"/>
                <a:gd name="connsiteY5" fmla="*/ 6667 h 412134"/>
                <a:gd name="connsiteX6" fmla="*/ 216408 w 230140"/>
                <a:gd name="connsiteY6" fmla="*/ 0 h 4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0" h="412134">
                  <a:moveTo>
                    <a:pt x="230124" y="376904"/>
                  </a:moveTo>
                  <a:cubicBezTo>
                    <a:pt x="230696" y="395783"/>
                    <a:pt x="215865" y="411547"/>
                    <a:pt x="196987" y="412118"/>
                  </a:cubicBezTo>
                  <a:cubicBezTo>
                    <a:pt x="184785" y="412490"/>
                    <a:pt x="173307" y="406327"/>
                    <a:pt x="166878" y="395954"/>
                  </a:cubicBezTo>
                  <a:lnTo>
                    <a:pt x="0" y="123444"/>
                  </a:lnTo>
                  <a:cubicBezTo>
                    <a:pt x="9525" y="118586"/>
                    <a:pt x="17336" y="113919"/>
                    <a:pt x="23146" y="110109"/>
                  </a:cubicBezTo>
                  <a:lnTo>
                    <a:pt x="204883" y="6667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="" xmlns:a16="http://schemas.microsoft.com/office/drawing/2014/main" id="{0D1BEAB6-1637-6746-A512-2FE662D1CEF7}"/>
                </a:ext>
              </a:extLst>
            </p:cNvPr>
            <p:cNvSpPr/>
            <p:nvPr/>
          </p:nvSpPr>
          <p:spPr>
            <a:xfrm>
              <a:off x="5168550" y="3745683"/>
              <a:ext cx="413099" cy="230146"/>
            </a:xfrm>
            <a:custGeom>
              <a:avLst/>
              <a:gdLst>
                <a:gd name="connsiteX0" fmla="*/ 413100 w 413099"/>
                <a:gd name="connsiteY0" fmla="*/ 13548 h 230146"/>
                <a:gd name="connsiteX1" fmla="*/ 406242 w 413099"/>
                <a:gd name="connsiteY1" fmla="*/ 25264 h 230146"/>
                <a:gd name="connsiteX2" fmla="*/ 302419 w 413099"/>
                <a:gd name="connsiteY2" fmla="*/ 207191 h 230146"/>
                <a:gd name="connsiteX3" fmla="*/ 289179 w 413099"/>
                <a:gd name="connsiteY3" fmla="*/ 230147 h 230146"/>
                <a:gd name="connsiteX4" fmla="*/ 288608 w 413099"/>
                <a:gd name="connsiteY4" fmla="*/ 230147 h 230146"/>
                <a:gd name="connsiteX5" fmla="*/ 16288 w 413099"/>
                <a:gd name="connsiteY5" fmla="*/ 63173 h 230146"/>
                <a:gd name="connsiteX6" fmla="*/ 5030 w 413099"/>
                <a:gd name="connsiteY6" fmla="*/ 16282 h 230146"/>
                <a:gd name="connsiteX7" fmla="*/ 35338 w 413099"/>
                <a:gd name="connsiteY7" fmla="*/ 23 h 230146"/>
                <a:gd name="connsiteX8" fmla="*/ 412147 w 413099"/>
                <a:gd name="connsiteY8" fmla="*/ 13643 h 23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099" h="230146">
                  <a:moveTo>
                    <a:pt x="413100" y="13548"/>
                  </a:moveTo>
                  <a:cubicBezTo>
                    <a:pt x="410718" y="17453"/>
                    <a:pt x="408528" y="21359"/>
                    <a:pt x="406242" y="25264"/>
                  </a:cubicBezTo>
                  <a:lnTo>
                    <a:pt x="302419" y="207191"/>
                  </a:lnTo>
                  <a:cubicBezTo>
                    <a:pt x="298704" y="213002"/>
                    <a:pt x="294037" y="220907"/>
                    <a:pt x="289179" y="230147"/>
                  </a:cubicBezTo>
                  <a:lnTo>
                    <a:pt x="288608" y="230147"/>
                  </a:lnTo>
                  <a:lnTo>
                    <a:pt x="16288" y="63173"/>
                  </a:lnTo>
                  <a:cubicBezTo>
                    <a:pt x="229" y="53334"/>
                    <a:pt x="-4810" y="32341"/>
                    <a:pt x="5030" y="16282"/>
                  </a:cubicBezTo>
                  <a:cubicBezTo>
                    <a:pt x="11459" y="5795"/>
                    <a:pt x="23041" y="-425"/>
                    <a:pt x="35338" y="23"/>
                  </a:cubicBezTo>
                  <a:lnTo>
                    <a:pt x="412147" y="1364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="" xmlns:a16="http://schemas.microsoft.com/office/drawing/2014/main" id="{00E645CA-654E-424F-A486-BF9F2CF7618A}"/>
                </a:ext>
              </a:extLst>
            </p:cNvPr>
            <p:cNvSpPr/>
            <p:nvPr/>
          </p:nvSpPr>
          <p:spPr>
            <a:xfrm>
              <a:off x="5427133" y="2557462"/>
              <a:ext cx="1282181" cy="1540035"/>
            </a:xfrm>
            <a:custGeom>
              <a:avLst/>
              <a:gdLst>
                <a:gd name="connsiteX0" fmla="*/ 1282181 w 1282181"/>
                <a:gd name="connsiteY0" fmla="*/ 530638 h 1540035"/>
                <a:gd name="connsiteX1" fmla="*/ 985477 w 1282181"/>
                <a:gd name="connsiteY1" fmla="*/ 827342 h 1540035"/>
                <a:gd name="connsiteX2" fmla="*/ 717920 w 1282181"/>
                <a:gd name="connsiteY2" fmla="*/ 1094804 h 1540035"/>
                <a:gd name="connsiteX3" fmla="*/ 709538 w 1282181"/>
                <a:gd name="connsiteY3" fmla="*/ 1103090 h 1540035"/>
                <a:gd name="connsiteX4" fmla="*/ 338063 w 1282181"/>
                <a:gd name="connsiteY4" fmla="*/ 1386364 h 1540035"/>
                <a:gd name="connsiteX5" fmla="*/ 326538 w 1282181"/>
                <a:gd name="connsiteY5" fmla="*/ 1393031 h 1540035"/>
                <a:gd name="connsiteX6" fmla="*/ 144991 w 1282181"/>
                <a:gd name="connsiteY6" fmla="*/ 1496473 h 1540035"/>
                <a:gd name="connsiteX7" fmla="*/ 121846 w 1282181"/>
                <a:gd name="connsiteY7" fmla="*/ 1509808 h 1540035"/>
                <a:gd name="connsiteX8" fmla="*/ 7546 w 1282181"/>
                <a:gd name="connsiteY8" fmla="*/ 1532573 h 1540035"/>
                <a:gd name="connsiteX9" fmla="*/ 30310 w 1282181"/>
                <a:gd name="connsiteY9" fmla="*/ 1418273 h 1540035"/>
                <a:gd name="connsiteX10" fmla="*/ 43550 w 1282181"/>
                <a:gd name="connsiteY10" fmla="*/ 1395317 h 1540035"/>
                <a:gd name="connsiteX11" fmla="*/ 147087 w 1282181"/>
                <a:gd name="connsiteY11" fmla="*/ 1213580 h 1540035"/>
                <a:gd name="connsiteX12" fmla="*/ 153945 w 1282181"/>
                <a:gd name="connsiteY12" fmla="*/ 1201864 h 1540035"/>
                <a:gd name="connsiteX13" fmla="*/ 437028 w 1282181"/>
                <a:gd name="connsiteY13" fmla="*/ 830961 h 1540035"/>
                <a:gd name="connsiteX14" fmla="*/ 445219 w 1282181"/>
                <a:gd name="connsiteY14" fmla="*/ 822579 h 1540035"/>
                <a:gd name="connsiteX15" fmla="*/ 712777 w 1282181"/>
                <a:gd name="connsiteY15" fmla="*/ 555022 h 1540035"/>
                <a:gd name="connsiteX16" fmla="*/ 1009861 w 1282181"/>
                <a:gd name="connsiteY16" fmla="*/ 258128 h 1540035"/>
                <a:gd name="connsiteX17" fmla="*/ 1243986 w 1282181"/>
                <a:gd name="connsiteY17" fmla="*/ 23813 h 1540035"/>
                <a:gd name="connsiteX18" fmla="*/ 1271608 w 1282181"/>
                <a:gd name="connsiteY18" fmla="*/ 0 h 154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2181" h="1540035">
                  <a:moveTo>
                    <a:pt x="1282181" y="530638"/>
                  </a:moveTo>
                  <a:lnTo>
                    <a:pt x="985477" y="827342"/>
                  </a:lnTo>
                  <a:lnTo>
                    <a:pt x="717920" y="1094804"/>
                  </a:lnTo>
                  <a:lnTo>
                    <a:pt x="709538" y="1103090"/>
                  </a:lnTo>
                  <a:cubicBezTo>
                    <a:pt x="598286" y="1212961"/>
                    <a:pt x="473451" y="1308154"/>
                    <a:pt x="338063" y="1386364"/>
                  </a:cubicBezTo>
                  <a:lnTo>
                    <a:pt x="326538" y="1393031"/>
                  </a:lnTo>
                  <a:lnTo>
                    <a:pt x="144991" y="1496473"/>
                  </a:lnTo>
                  <a:cubicBezTo>
                    <a:pt x="139181" y="1500283"/>
                    <a:pt x="131180" y="1504950"/>
                    <a:pt x="121846" y="1509808"/>
                  </a:cubicBezTo>
                  <a:cubicBezTo>
                    <a:pt x="84793" y="1529334"/>
                    <a:pt x="27262" y="1552099"/>
                    <a:pt x="7546" y="1532573"/>
                  </a:cubicBezTo>
                  <a:cubicBezTo>
                    <a:pt x="-12171" y="1513046"/>
                    <a:pt x="10784" y="1455230"/>
                    <a:pt x="30310" y="1418273"/>
                  </a:cubicBezTo>
                  <a:cubicBezTo>
                    <a:pt x="35168" y="1408748"/>
                    <a:pt x="39835" y="1401128"/>
                    <a:pt x="43550" y="1395317"/>
                  </a:cubicBezTo>
                  <a:lnTo>
                    <a:pt x="147087" y="1213580"/>
                  </a:lnTo>
                  <a:cubicBezTo>
                    <a:pt x="149373" y="1209675"/>
                    <a:pt x="151564" y="1205770"/>
                    <a:pt x="153945" y="1201864"/>
                  </a:cubicBezTo>
                  <a:cubicBezTo>
                    <a:pt x="232078" y="1066648"/>
                    <a:pt x="327214" y="942004"/>
                    <a:pt x="437028" y="830961"/>
                  </a:cubicBezTo>
                  <a:cubicBezTo>
                    <a:pt x="439695" y="828104"/>
                    <a:pt x="442457" y="825341"/>
                    <a:pt x="445219" y="822579"/>
                  </a:cubicBezTo>
                  <a:lnTo>
                    <a:pt x="712777" y="555022"/>
                  </a:lnTo>
                  <a:lnTo>
                    <a:pt x="1009861" y="258128"/>
                  </a:lnTo>
                  <a:lnTo>
                    <a:pt x="1243986" y="23813"/>
                  </a:lnTo>
                  <a:cubicBezTo>
                    <a:pt x="1252635" y="15250"/>
                    <a:pt x="1261864" y="7296"/>
                    <a:pt x="1271608" y="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="" xmlns:a16="http://schemas.microsoft.com/office/drawing/2014/main" id="{EEA0CEFB-7181-5F45-8313-C34C957BBA77}"/>
                </a:ext>
              </a:extLst>
            </p:cNvPr>
            <p:cNvSpPr/>
            <p:nvPr/>
          </p:nvSpPr>
          <p:spPr>
            <a:xfrm>
              <a:off x="6698837" y="2459701"/>
              <a:ext cx="366426" cy="628303"/>
            </a:xfrm>
            <a:custGeom>
              <a:avLst/>
              <a:gdLst>
                <a:gd name="connsiteX0" fmla="*/ 0 w 366426"/>
                <a:gd name="connsiteY0" fmla="*/ 97951 h 628303"/>
                <a:gd name="connsiteX1" fmla="*/ 338804 w 366426"/>
                <a:gd name="connsiteY1" fmla="*/ 27657 h 628303"/>
                <a:gd name="connsiteX2" fmla="*/ 366427 w 366426"/>
                <a:gd name="connsiteY2" fmla="*/ 109667 h 628303"/>
                <a:gd name="connsiteX3" fmla="*/ 268510 w 366426"/>
                <a:gd name="connsiteY3" fmla="*/ 366842 h 628303"/>
                <a:gd name="connsiteX4" fmla="*/ 244697 w 366426"/>
                <a:gd name="connsiteY4" fmla="*/ 394560 h 628303"/>
                <a:gd name="connsiteX5" fmla="*/ 10478 w 366426"/>
                <a:gd name="connsiteY5" fmla="*/ 628303 h 62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6" h="628303">
                  <a:moveTo>
                    <a:pt x="0" y="97951"/>
                  </a:moveTo>
                  <a:cubicBezTo>
                    <a:pt x="90868" y="28799"/>
                    <a:pt x="271367" y="-39780"/>
                    <a:pt x="338804" y="27657"/>
                  </a:cubicBezTo>
                  <a:cubicBezTo>
                    <a:pt x="358330" y="47183"/>
                    <a:pt x="366427" y="76139"/>
                    <a:pt x="366427" y="109667"/>
                  </a:cubicBezTo>
                  <a:cubicBezTo>
                    <a:pt x="366427" y="192058"/>
                    <a:pt x="317563" y="301881"/>
                    <a:pt x="268510" y="366842"/>
                  </a:cubicBezTo>
                  <a:cubicBezTo>
                    <a:pt x="261213" y="376614"/>
                    <a:pt x="253251" y="385873"/>
                    <a:pt x="244697" y="394560"/>
                  </a:cubicBezTo>
                  <a:lnTo>
                    <a:pt x="10478" y="62830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="" xmlns:a16="http://schemas.microsoft.com/office/drawing/2014/main" id="{BD1B83F5-60F7-5440-818D-1951B114F477}"/>
                </a:ext>
              </a:extLst>
            </p:cNvPr>
            <p:cNvSpPr/>
            <p:nvPr/>
          </p:nvSpPr>
          <p:spPr>
            <a:xfrm>
              <a:off x="6136766" y="3088004"/>
              <a:ext cx="738998" cy="1310128"/>
            </a:xfrm>
            <a:custGeom>
              <a:avLst/>
              <a:gdLst>
                <a:gd name="connsiteX0" fmla="*/ 572548 w 738998"/>
                <a:gd name="connsiteY0" fmla="*/ 0 h 1310128"/>
                <a:gd name="connsiteX1" fmla="*/ 572548 w 738998"/>
                <a:gd name="connsiteY1" fmla="*/ 0 h 1310128"/>
                <a:gd name="connsiteX2" fmla="*/ 600456 w 738998"/>
                <a:gd name="connsiteY2" fmla="*/ 207645 h 1310128"/>
                <a:gd name="connsiteX3" fmla="*/ 618458 w 738998"/>
                <a:gd name="connsiteY3" fmla="*/ 340995 h 1310128"/>
                <a:gd name="connsiteX4" fmla="*/ 738378 w 738998"/>
                <a:gd name="connsiteY4" fmla="*/ 1231392 h 1310128"/>
                <a:gd name="connsiteX5" fmla="*/ 678666 w 738998"/>
                <a:gd name="connsiteY5" fmla="*/ 1309516 h 1310128"/>
                <a:gd name="connsiteX6" fmla="*/ 616934 w 738998"/>
                <a:gd name="connsiteY6" fmla="*/ 1286161 h 1310128"/>
                <a:gd name="connsiteX7" fmla="*/ 0 w 738998"/>
                <a:gd name="connsiteY7" fmla="*/ 572738 h 131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998" h="1310128">
                  <a:moveTo>
                    <a:pt x="572548" y="0"/>
                  </a:moveTo>
                  <a:lnTo>
                    <a:pt x="572548" y="0"/>
                  </a:lnTo>
                  <a:lnTo>
                    <a:pt x="600456" y="207645"/>
                  </a:lnTo>
                  <a:lnTo>
                    <a:pt x="618458" y="340995"/>
                  </a:lnTo>
                  <a:lnTo>
                    <a:pt x="738378" y="1231392"/>
                  </a:lnTo>
                  <a:cubicBezTo>
                    <a:pt x="743465" y="1269454"/>
                    <a:pt x="716728" y="1304430"/>
                    <a:pt x="678666" y="1309516"/>
                  </a:cubicBezTo>
                  <a:cubicBezTo>
                    <a:pt x="655463" y="1312612"/>
                    <a:pt x="632270" y="1303839"/>
                    <a:pt x="616934" y="1286161"/>
                  </a:cubicBezTo>
                  <a:lnTo>
                    <a:pt x="0" y="57273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="" xmlns:a16="http://schemas.microsoft.com/office/drawing/2014/main" id="{0DCFA9CB-75FC-5746-920E-67CF91229B57}"/>
                </a:ext>
              </a:extLst>
            </p:cNvPr>
            <p:cNvSpPr/>
            <p:nvPr/>
          </p:nvSpPr>
          <p:spPr>
            <a:xfrm>
              <a:off x="6698741" y="2557653"/>
              <a:ext cx="268414" cy="268414"/>
            </a:xfrm>
            <a:custGeom>
              <a:avLst/>
              <a:gdLst>
                <a:gd name="connsiteX0" fmla="*/ 0 w 268414"/>
                <a:gd name="connsiteY0" fmla="*/ 0 h 268414"/>
                <a:gd name="connsiteX1" fmla="*/ 0 w 268414"/>
                <a:gd name="connsiteY1" fmla="*/ 0 h 268414"/>
                <a:gd name="connsiteX2" fmla="*/ 268414 w 268414"/>
                <a:gd name="connsiteY2" fmla="*/ 268414 h 26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414" h="268414">
                  <a:moveTo>
                    <a:pt x="0" y="0"/>
                  </a:moveTo>
                  <a:lnTo>
                    <a:pt x="0" y="0"/>
                  </a:lnTo>
                  <a:cubicBezTo>
                    <a:pt x="134321" y="29175"/>
                    <a:pt x="239239" y="134093"/>
                    <a:pt x="268414" y="268414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="" xmlns:a16="http://schemas.microsoft.com/office/drawing/2014/main" id="{AFCDC2CC-A0CB-1A4D-99CA-F0727E39B5F7}"/>
                </a:ext>
              </a:extLst>
            </p:cNvPr>
            <p:cNvSpPr/>
            <p:nvPr/>
          </p:nvSpPr>
          <p:spPr>
            <a:xfrm>
              <a:off x="5549169" y="3943826"/>
              <a:ext cx="230140" cy="412039"/>
            </a:xfrm>
            <a:custGeom>
              <a:avLst/>
              <a:gdLst>
                <a:gd name="connsiteX0" fmla="*/ 216408 w 230140"/>
                <a:gd name="connsiteY0" fmla="*/ 0 h 412039"/>
                <a:gd name="connsiteX1" fmla="*/ 230124 w 230140"/>
                <a:gd name="connsiteY1" fmla="*/ 376809 h 412039"/>
                <a:gd name="connsiteX2" fmla="*/ 196987 w 230140"/>
                <a:gd name="connsiteY2" fmla="*/ 412023 h 412039"/>
                <a:gd name="connsiteX3" fmla="*/ 166878 w 230140"/>
                <a:gd name="connsiteY3" fmla="*/ 395859 h 412039"/>
                <a:gd name="connsiteX4" fmla="*/ 0 w 230140"/>
                <a:gd name="connsiteY4" fmla="*/ 123349 h 41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40" h="412039">
                  <a:moveTo>
                    <a:pt x="216408" y="0"/>
                  </a:moveTo>
                  <a:lnTo>
                    <a:pt x="230124" y="376809"/>
                  </a:lnTo>
                  <a:cubicBezTo>
                    <a:pt x="230696" y="395688"/>
                    <a:pt x="215865" y="411452"/>
                    <a:pt x="196987" y="412023"/>
                  </a:cubicBezTo>
                  <a:cubicBezTo>
                    <a:pt x="184785" y="412395"/>
                    <a:pt x="173307" y="406232"/>
                    <a:pt x="166878" y="395859"/>
                  </a:cubicBezTo>
                  <a:lnTo>
                    <a:pt x="0" y="12334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="" xmlns:a16="http://schemas.microsoft.com/office/drawing/2014/main" id="{243AECCB-70F0-1C4E-8278-B45FE4880991}"/>
                </a:ext>
              </a:extLst>
            </p:cNvPr>
            <p:cNvSpPr/>
            <p:nvPr/>
          </p:nvSpPr>
          <p:spPr>
            <a:xfrm>
              <a:off x="5168556" y="3745207"/>
              <a:ext cx="412140" cy="230146"/>
            </a:xfrm>
            <a:custGeom>
              <a:avLst/>
              <a:gdLst>
                <a:gd name="connsiteX0" fmla="*/ 412141 w 412140"/>
                <a:gd name="connsiteY0" fmla="*/ 13643 h 230146"/>
                <a:gd name="connsiteX1" fmla="*/ 35332 w 412140"/>
                <a:gd name="connsiteY1" fmla="*/ 22 h 230146"/>
                <a:gd name="connsiteX2" fmla="*/ 23 w 412140"/>
                <a:gd name="connsiteY2" fmla="*/ 32865 h 230146"/>
                <a:gd name="connsiteX3" fmla="*/ 16282 w 412140"/>
                <a:gd name="connsiteY3" fmla="*/ 63173 h 230146"/>
                <a:gd name="connsiteX4" fmla="*/ 288602 w 412140"/>
                <a:gd name="connsiteY4" fmla="*/ 230146 h 23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40" h="230146">
                  <a:moveTo>
                    <a:pt x="412141" y="13643"/>
                  </a:moveTo>
                  <a:lnTo>
                    <a:pt x="35332" y="22"/>
                  </a:lnTo>
                  <a:cubicBezTo>
                    <a:pt x="16510" y="-654"/>
                    <a:pt x="699" y="14053"/>
                    <a:pt x="23" y="32865"/>
                  </a:cubicBezTo>
                  <a:cubicBezTo>
                    <a:pt x="-425" y="45161"/>
                    <a:pt x="5795" y="56744"/>
                    <a:pt x="16282" y="63173"/>
                  </a:cubicBezTo>
                  <a:lnTo>
                    <a:pt x="288602" y="23014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="" xmlns:a16="http://schemas.microsoft.com/office/drawing/2014/main" id="{17510290-CC5A-F147-8A77-9F351B25F9F3}"/>
                </a:ext>
              </a:extLst>
            </p:cNvPr>
            <p:cNvSpPr/>
            <p:nvPr/>
          </p:nvSpPr>
          <p:spPr>
            <a:xfrm>
              <a:off x="6737223" y="3175263"/>
              <a:ext cx="196348" cy="253736"/>
            </a:xfrm>
            <a:custGeom>
              <a:avLst/>
              <a:gdLst>
                <a:gd name="connsiteX0" fmla="*/ 0 w 196348"/>
                <a:gd name="connsiteY0" fmla="*/ 120387 h 253736"/>
                <a:gd name="connsiteX1" fmla="*/ 104775 w 196348"/>
                <a:gd name="connsiteY1" fmla="*/ 15612 h 253736"/>
                <a:gd name="connsiteX2" fmla="*/ 180737 w 196348"/>
                <a:gd name="connsiteY2" fmla="*/ 15850 h 253736"/>
                <a:gd name="connsiteX3" fmla="*/ 180499 w 196348"/>
                <a:gd name="connsiteY3" fmla="*/ 91812 h 253736"/>
                <a:gd name="connsiteX4" fmla="*/ 18574 w 196348"/>
                <a:gd name="connsiteY4" fmla="*/ 253737 h 25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48" h="253736">
                  <a:moveTo>
                    <a:pt x="0" y="120387"/>
                  </a:moveTo>
                  <a:lnTo>
                    <a:pt x="104775" y="15612"/>
                  </a:lnTo>
                  <a:cubicBezTo>
                    <a:pt x="125816" y="-5296"/>
                    <a:pt x="159829" y="-5191"/>
                    <a:pt x="180737" y="15850"/>
                  </a:cubicBezTo>
                  <a:cubicBezTo>
                    <a:pt x="201644" y="36891"/>
                    <a:pt x="201539" y="70904"/>
                    <a:pt x="180499" y="91812"/>
                  </a:cubicBezTo>
                  <a:lnTo>
                    <a:pt x="18574" y="253737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="" xmlns:a16="http://schemas.microsoft.com/office/drawing/2014/main" id="{B5F14D8A-B967-CC45-8FC8-F3ABE806FEB3}"/>
                </a:ext>
              </a:extLst>
            </p:cNvPr>
            <p:cNvSpPr/>
            <p:nvPr/>
          </p:nvSpPr>
          <p:spPr>
            <a:xfrm>
              <a:off x="6412611" y="3384804"/>
              <a:ext cx="423767" cy="1006411"/>
            </a:xfrm>
            <a:custGeom>
              <a:avLst/>
              <a:gdLst>
                <a:gd name="connsiteX0" fmla="*/ 423767 w 423767"/>
                <a:gd name="connsiteY0" fmla="*/ 1006411 h 1006411"/>
                <a:gd name="connsiteX1" fmla="*/ 0 w 423767"/>
                <a:gd name="connsiteY1" fmla="*/ 0 h 100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767" h="1006411">
                  <a:moveTo>
                    <a:pt x="423767" y="100641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="" xmlns:a16="http://schemas.microsoft.com/office/drawing/2014/main" id="{083553B4-5C43-4740-A0FC-D6A2B5CAD201}"/>
                </a:ext>
              </a:extLst>
            </p:cNvPr>
            <p:cNvSpPr/>
            <p:nvPr/>
          </p:nvSpPr>
          <p:spPr>
            <a:xfrm>
              <a:off x="5126880" y="2649209"/>
              <a:ext cx="1310114" cy="739023"/>
            </a:xfrm>
            <a:custGeom>
              <a:avLst/>
              <a:gdLst>
                <a:gd name="connsiteX0" fmla="*/ 1310115 w 1310114"/>
                <a:gd name="connsiteY0" fmla="*/ 166380 h 739023"/>
                <a:gd name="connsiteX1" fmla="*/ 1102470 w 1310114"/>
                <a:gd name="connsiteY1" fmla="*/ 138472 h 739023"/>
                <a:gd name="connsiteX2" fmla="*/ 969120 w 1310114"/>
                <a:gd name="connsiteY2" fmla="*/ 120470 h 739023"/>
                <a:gd name="connsiteX3" fmla="*/ 78818 w 1310114"/>
                <a:gd name="connsiteY3" fmla="*/ 645 h 739023"/>
                <a:gd name="connsiteX4" fmla="*/ 637 w 1310114"/>
                <a:gd name="connsiteY4" fmla="*/ 60071 h 739023"/>
                <a:gd name="connsiteX5" fmla="*/ 24049 w 1310114"/>
                <a:gd name="connsiteY5" fmla="*/ 121994 h 739023"/>
                <a:gd name="connsiteX6" fmla="*/ 737472 w 1310114"/>
                <a:gd name="connsiteY6" fmla="*/ 739023 h 73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114" h="739023">
                  <a:moveTo>
                    <a:pt x="1310115" y="166380"/>
                  </a:moveTo>
                  <a:lnTo>
                    <a:pt x="1102470" y="138472"/>
                  </a:lnTo>
                  <a:lnTo>
                    <a:pt x="969120" y="120470"/>
                  </a:lnTo>
                  <a:lnTo>
                    <a:pt x="78818" y="645"/>
                  </a:lnTo>
                  <a:cubicBezTo>
                    <a:pt x="40823" y="-4537"/>
                    <a:pt x="5818" y="22067"/>
                    <a:pt x="637" y="60071"/>
                  </a:cubicBezTo>
                  <a:cubicBezTo>
                    <a:pt x="-2535" y="83341"/>
                    <a:pt x="6276" y="106639"/>
                    <a:pt x="24049" y="121994"/>
                  </a:cubicBezTo>
                  <a:lnTo>
                    <a:pt x="737472" y="73902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="" xmlns:a16="http://schemas.microsoft.com/office/drawing/2014/main" id="{D7DB1F0D-4899-B342-9DD7-F3C23D428E1A}"/>
                </a:ext>
              </a:extLst>
            </p:cNvPr>
            <p:cNvSpPr/>
            <p:nvPr/>
          </p:nvSpPr>
          <p:spPr>
            <a:xfrm>
              <a:off x="6096476" y="2591502"/>
              <a:ext cx="253329" cy="196179"/>
            </a:xfrm>
            <a:custGeom>
              <a:avLst/>
              <a:gdLst>
                <a:gd name="connsiteX0" fmla="*/ 132874 w 253329"/>
                <a:gd name="connsiteY0" fmla="*/ 196179 h 196179"/>
                <a:gd name="connsiteX1" fmla="*/ 237649 w 253329"/>
                <a:gd name="connsiteY1" fmla="*/ 91404 h 196179"/>
                <a:gd name="connsiteX2" fmla="*/ 237649 w 253329"/>
                <a:gd name="connsiteY2" fmla="*/ 15681 h 196179"/>
                <a:gd name="connsiteX3" fmla="*/ 161925 w 253329"/>
                <a:gd name="connsiteY3" fmla="*/ 15681 h 196179"/>
                <a:gd name="connsiteX4" fmla="*/ 0 w 253329"/>
                <a:gd name="connsiteY4" fmla="*/ 177606 h 19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29" h="196179">
                  <a:moveTo>
                    <a:pt x="132874" y="196179"/>
                  </a:moveTo>
                  <a:lnTo>
                    <a:pt x="237649" y="91404"/>
                  </a:lnTo>
                  <a:cubicBezTo>
                    <a:pt x="258556" y="70497"/>
                    <a:pt x="258556" y="36588"/>
                    <a:pt x="237649" y="15681"/>
                  </a:cubicBezTo>
                  <a:cubicBezTo>
                    <a:pt x="216741" y="-5227"/>
                    <a:pt x="182832" y="-5227"/>
                    <a:pt x="161925" y="15681"/>
                  </a:cubicBezTo>
                  <a:lnTo>
                    <a:pt x="0" y="17760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="" xmlns:a16="http://schemas.microsoft.com/office/drawing/2014/main" id="{D9288F97-F578-814D-8F16-3CC404E672C1}"/>
                </a:ext>
              </a:extLst>
            </p:cNvPr>
            <p:cNvSpPr/>
            <p:nvPr/>
          </p:nvSpPr>
          <p:spPr>
            <a:xfrm>
              <a:off x="5133784" y="2688621"/>
              <a:ext cx="1006411" cy="423767"/>
            </a:xfrm>
            <a:custGeom>
              <a:avLst/>
              <a:gdLst>
                <a:gd name="connsiteX0" fmla="*/ 0 w 1006411"/>
                <a:gd name="connsiteY0" fmla="*/ 0 h 423767"/>
                <a:gd name="connsiteX1" fmla="*/ 1006412 w 1006411"/>
                <a:gd name="connsiteY1" fmla="*/ 423767 h 4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6411" h="423767">
                  <a:moveTo>
                    <a:pt x="0" y="0"/>
                  </a:moveTo>
                  <a:lnTo>
                    <a:pt x="1006412" y="42376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238703" y="3702619"/>
            <a:ext cx="4272455" cy="969494"/>
          </a:xfrm>
          <a:prstGeom prst="rect">
            <a:avLst/>
          </a:prstGeom>
          <a:gradFill>
            <a:gsLst>
              <a:gs pos="48000">
                <a:srgbClr val="92D050"/>
              </a:gs>
              <a:gs pos="76000">
                <a:srgbClr val="00B050"/>
              </a:gs>
              <a:gs pos="100000">
                <a:srgbClr val="FFFF00"/>
              </a:gs>
            </a:gsLst>
            <a:lin ang="5400000" scaled="0"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Указанный запрет распространяется на вывоз из РФ как через таможенную границу ЕАЭС, так и через государственную границу РФ в государства – члены ЕАЭС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9002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ТС" id="{FF95AD0A-72D1-43C7-82DB-B3D37F11C1D1}" vid="{6AA11BD4-2E92-438B-95D4-5ACEB6E5E990}"/>
    </a:ext>
  </a:extLst>
</a:theme>
</file>

<file path=ppt/theme/theme2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ТС" id="{FF95AD0A-72D1-43C7-82DB-B3D37F11C1D1}" vid="{6AA11BD4-2E92-438B-95D4-5ACEB6E5E9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219E7C051D9947A1B1A3CF9D9CCC42" ma:contentTypeVersion="0" ma:contentTypeDescription="Создание документа." ma:contentTypeScope="" ma:versionID="822b38ede9a47539c07d28a3a5e6ddb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71AC1-BFCB-430A-938C-FEC32DBA613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4542D0-4916-45AB-960D-C711845DD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84E5C61-06BC-445D-801B-B0A4DDF12C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47805</TotalTime>
  <Words>667</Words>
  <Application>Microsoft Office PowerPoint</Application>
  <PresentationFormat>Экран (16:9)</PresentationFormat>
  <Paragraphs>190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2_ФТС</vt:lpstr>
      <vt:lpstr>ФТС</vt:lpstr>
      <vt:lpstr> Таможня и бизнес:  модернизация взаимоотношений и новые задачи</vt:lpstr>
      <vt:lpstr>Реконструкция автомобильных пунктов пропуска на Российско-Монгольской границе</vt:lpstr>
      <vt:lpstr>Изменение правового регулирования института уэо</vt:lpstr>
      <vt:lpstr>СПЕЦИАЛЬНЫЕ УПРОЩЕНИЯ ДЛЯ УЭО</vt:lpstr>
      <vt:lpstr>УСЛОВИЯ ПОЛУЧЕНИЯ СТАТУСА УЭО</vt:lpstr>
      <vt:lpstr>Количество УЭО в иностранных государствах</vt:lpstr>
      <vt:lpstr>ГЕОГРАФИЯ ВЗАИМНОГО ПРИЗНАНИЯ УЭО</vt:lpstr>
      <vt:lpstr>РЕАЛИЗАЦИЯ МЕЖДУНАРОДНЫХ ПРОЕКТОВ «УПРОЩЕННЫЙ ТАМОЖЕННЫЙ КОРИДОР»</vt:lpstr>
      <vt:lpstr>Указ Президента от 01.03.2022 года № 81</vt:lpstr>
      <vt:lpstr> расчёты наличными денежными средствами  по внешнеторговым сделкам </vt:lpstr>
      <vt:lpstr>Спасибо за внимание </vt:lpstr>
    </vt:vector>
  </TitlesOfParts>
  <Company>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voevalkolg</cp:lastModifiedBy>
  <cp:revision>3148</cp:revision>
  <cp:lastPrinted>2023-06-01T08:58:44Z</cp:lastPrinted>
  <dcterms:created xsi:type="dcterms:W3CDTF">2015-02-25T15:20:40Z</dcterms:created>
  <dcterms:modified xsi:type="dcterms:W3CDTF">2023-10-27T06:54:31Z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